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B26C-5190-43F0-987F-0EEC166B6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F637F-18F1-4390-A5AC-EBFA433E7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7654-F40F-439F-A6C2-DF3CB07F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7542-D18E-4C9A-9109-1ABE84F1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F12A-07C8-4242-8C61-A4707314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F662-F489-4612-AD02-BD99A0D8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A6F8E-3AC8-4CAC-9347-D11D0B83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7149-6F91-48DF-B03D-EFA027D4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BE01-E220-41CE-9714-2445814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4339-1FED-4270-ACCB-942C416B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36CEB-7ADD-42A3-B6F3-ED91687BB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6E24-CF30-4A3D-A47D-134478E4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A4C7-CCA3-4337-9EA6-D6A0C6BF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46A0-94C2-4699-9E18-D7C1EFB9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170D-6550-40AA-AA78-919A3B57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C11D-0D8F-4961-A473-15561DD4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45EE-4BA1-41CB-95A1-64295629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94CDA-17A7-4F6C-9662-FF4FF389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0BC4-C91A-47E6-8345-1F140140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DD4A-EA84-4085-B40C-0B19B4D5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5402-5117-48E0-AF84-7B30121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7F03-C24B-43BB-ABF7-7CD3E1EDF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58B9-8143-4EAA-B0E2-884AA176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1A5B-C91A-4EFE-BBFA-9AAFB25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FD8D-616E-4E0F-9642-8452B016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1E76-F89E-4552-9EBD-26002EF7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4FD8-2FEF-4B4F-99CE-65D93C24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0FADE-810E-4E10-B6E4-A9FCB5BD4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2D0B-9BCF-4229-9584-501051F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76BD2-DE60-43C4-97C5-C03D2016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6CFDC-F692-4A15-852B-B9EEA945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4B44-88DB-493D-AE91-BBF3A65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04770-A6A7-458E-919B-26D44140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CD45-BD05-4309-A9E7-FC0B381A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7D21B-6398-41E4-88B8-BD2D655AC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9E0C0-7346-4210-9CAC-716A6F51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AE274-BDE5-4AA7-92A6-03B473F1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F736E-A883-45D6-9291-5DA3ADC1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DBC8-3BD9-4A24-A927-590FE454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DBCF-B77B-4A61-AEA8-09253313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E4E9F-997C-4985-B796-1FE6B2B1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D0923-9B70-4E3A-AF90-2362A03C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1C629-3496-4172-8262-0CEB15A3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037A5-FB30-4383-A2B7-390F3F26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9CB98-885B-4F80-9502-3E6E970F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ACF3-6A7F-4850-8642-046F6EF2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392E-8909-4D16-9DFC-0F5EAE59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480D-A7C4-4083-813D-9F41715A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4D4E-5FD3-4778-92F5-D05C76E5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F8E1A-FF70-49B2-B769-FDF874AD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1BA28-B93A-4041-AC36-16A33C4D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4901C-A22D-4358-B01E-A58FAD3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5A78-A472-4AFC-B88C-46158585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FA2EB-9252-4A25-8059-2FADAD902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06958-98CD-45E4-8D51-E6223FB5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F60B-795E-4D41-B714-801414DB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889E-6704-4891-BDDA-FA40D02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210B-CFA4-4E19-BF81-6A51D766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FDFB0-D3C5-4DE9-8C8B-39A2A274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4AF7-28E2-4A2E-93EE-F2F03AB5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7D73-C7E2-42BE-BAB7-8BEB7637D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021D-D00D-4497-A116-ECDC1452840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A69B-CAB6-46AB-B8C8-BF9D28434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9388-18B1-4275-9D28-CFA53783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A64C-6E93-42C1-86FF-27D1D600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3A95FD0-2DC8-4456-A7CF-0AB63005B954}"/>
              </a:ext>
            </a:extLst>
          </p:cNvPr>
          <p:cNvSpPr/>
          <p:nvPr/>
        </p:nvSpPr>
        <p:spPr>
          <a:xfrm>
            <a:off x="4174921" y="597041"/>
            <a:ext cx="1965820" cy="2368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CA91F-8AD8-4BFC-86ED-508105D0C38B}"/>
              </a:ext>
            </a:extLst>
          </p:cNvPr>
          <p:cNvSpPr/>
          <p:nvPr/>
        </p:nvSpPr>
        <p:spPr>
          <a:xfrm>
            <a:off x="2088859" y="604007"/>
            <a:ext cx="1921079" cy="1118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5585C-A172-475C-B27D-79D156A7E71A}"/>
              </a:ext>
            </a:extLst>
          </p:cNvPr>
          <p:cNvSpPr txBox="1"/>
          <p:nvPr/>
        </p:nvSpPr>
        <p:spPr>
          <a:xfrm>
            <a:off x="1208015" y="604007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F06D5-FA8F-48D6-869F-A3BBD2FF944A}"/>
              </a:ext>
            </a:extLst>
          </p:cNvPr>
          <p:cNvSpPr txBox="1"/>
          <p:nvPr/>
        </p:nvSpPr>
        <p:spPr>
          <a:xfrm>
            <a:off x="1208015" y="1745584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543B3-BC2B-45B0-B406-D92C34175745}"/>
              </a:ext>
            </a:extLst>
          </p:cNvPr>
          <p:cNvSpPr txBox="1"/>
          <p:nvPr/>
        </p:nvSpPr>
        <p:spPr>
          <a:xfrm>
            <a:off x="2088859" y="604007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- Stationary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3D63C-2254-4A38-832E-4C5BF00407B9}"/>
              </a:ext>
            </a:extLst>
          </p:cNvPr>
          <p:cNvSpPr txBox="1"/>
          <p:nvPr/>
        </p:nvSpPr>
        <p:spPr>
          <a:xfrm>
            <a:off x="2088859" y="860474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- Mobile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8D278-1247-49EA-BE3B-7F1CC5BA49C9}"/>
              </a:ext>
            </a:extLst>
          </p:cNvPr>
          <p:cNvSpPr txBox="1"/>
          <p:nvPr/>
        </p:nvSpPr>
        <p:spPr>
          <a:xfrm>
            <a:off x="2088859" y="111836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- Stationary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D3E32-B2EF-4577-B446-DF560E041C20}"/>
              </a:ext>
            </a:extLst>
          </p:cNvPr>
          <p:cNvSpPr txBox="1"/>
          <p:nvPr/>
        </p:nvSpPr>
        <p:spPr>
          <a:xfrm>
            <a:off x="2088859" y="1353617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- Mobile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B3694-F501-4922-BE1D-AAA15341307C}"/>
              </a:ext>
            </a:extLst>
          </p:cNvPr>
          <p:cNvSpPr/>
          <p:nvPr/>
        </p:nvSpPr>
        <p:spPr>
          <a:xfrm>
            <a:off x="2090257" y="1838588"/>
            <a:ext cx="1921079" cy="1118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7CF52-5C81-4A83-8E90-852D02BEECD0}"/>
              </a:ext>
            </a:extLst>
          </p:cNvPr>
          <p:cNvSpPr txBox="1"/>
          <p:nvPr/>
        </p:nvSpPr>
        <p:spPr>
          <a:xfrm>
            <a:off x="2090257" y="1838588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- Mobile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903DD-2845-48C4-B7B6-120708437732}"/>
              </a:ext>
            </a:extLst>
          </p:cNvPr>
          <p:cNvSpPr txBox="1"/>
          <p:nvPr/>
        </p:nvSpPr>
        <p:spPr>
          <a:xfrm>
            <a:off x="2090257" y="2095055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- Stationary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13AFB-AE5C-4B87-94C1-792C0B6C31C7}"/>
              </a:ext>
            </a:extLst>
          </p:cNvPr>
          <p:cNvSpPr txBox="1"/>
          <p:nvPr/>
        </p:nvSpPr>
        <p:spPr>
          <a:xfrm>
            <a:off x="2090257" y="2352944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- 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7D7D9-2A0D-4D13-AD38-123AA58E6CB8}"/>
              </a:ext>
            </a:extLst>
          </p:cNvPr>
          <p:cNvSpPr txBox="1"/>
          <p:nvPr/>
        </p:nvSpPr>
        <p:spPr>
          <a:xfrm>
            <a:off x="2090257" y="2588198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- Stationary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0A18F-4A0F-46B9-BFD0-F7367E98D03D}"/>
              </a:ext>
            </a:extLst>
          </p:cNvPr>
          <p:cNvSpPr txBox="1"/>
          <p:nvPr/>
        </p:nvSpPr>
        <p:spPr>
          <a:xfrm>
            <a:off x="1217802" y="2946609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53457C-7177-48AF-8913-B6CDF8B664F0}"/>
              </a:ext>
            </a:extLst>
          </p:cNvPr>
          <p:cNvSpPr/>
          <p:nvPr/>
        </p:nvSpPr>
        <p:spPr>
          <a:xfrm>
            <a:off x="2100044" y="3039613"/>
            <a:ext cx="1921079" cy="1118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D012C-E462-4A50-9F83-2D8B270044B2}"/>
              </a:ext>
            </a:extLst>
          </p:cNvPr>
          <p:cNvSpPr txBox="1"/>
          <p:nvPr/>
        </p:nvSpPr>
        <p:spPr>
          <a:xfrm>
            <a:off x="2100043" y="3039613"/>
            <a:ext cx="190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- Stationary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398C6-6802-4294-9A1B-D183901FAA69}"/>
              </a:ext>
            </a:extLst>
          </p:cNvPr>
          <p:cNvSpPr txBox="1"/>
          <p:nvPr/>
        </p:nvSpPr>
        <p:spPr>
          <a:xfrm>
            <a:off x="2100044" y="3296080"/>
            <a:ext cx="190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- Mobile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D9328-594E-4E8B-A18A-E516193DC228}"/>
              </a:ext>
            </a:extLst>
          </p:cNvPr>
          <p:cNvSpPr txBox="1"/>
          <p:nvPr/>
        </p:nvSpPr>
        <p:spPr>
          <a:xfrm>
            <a:off x="2100044" y="3553969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- Stationary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8D751-C8FD-4FD2-8E79-B41701477427}"/>
              </a:ext>
            </a:extLst>
          </p:cNvPr>
          <p:cNvSpPr txBox="1"/>
          <p:nvPr/>
        </p:nvSpPr>
        <p:spPr>
          <a:xfrm>
            <a:off x="2100044" y="378922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- Mobile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17C58-C1ED-4A52-824F-1560D5E5AF84}"/>
              </a:ext>
            </a:extLst>
          </p:cNvPr>
          <p:cNvSpPr txBox="1"/>
          <p:nvPr/>
        </p:nvSpPr>
        <p:spPr>
          <a:xfrm>
            <a:off x="1226191" y="4146236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18DBB-9167-4AB6-B720-0099042F9758}"/>
              </a:ext>
            </a:extLst>
          </p:cNvPr>
          <p:cNvSpPr/>
          <p:nvPr/>
        </p:nvSpPr>
        <p:spPr>
          <a:xfrm>
            <a:off x="2108433" y="4239240"/>
            <a:ext cx="1921079" cy="1118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ADCAB4-3880-4D1A-9240-FD96149F78E3}"/>
              </a:ext>
            </a:extLst>
          </p:cNvPr>
          <p:cNvSpPr txBox="1"/>
          <p:nvPr/>
        </p:nvSpPr>
        <p:spPr>
          <a:xfrm>
            <a:off x="2108433" y="423924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- Mobile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7C1632-AD4E-49DF-8745-2617A52A3640}"/>
              </a:ext>
            </a:extLst>
          </p:cNvPr>
          <p:cNvSpPr txBox="1"/>
          <p:nvPr/>
        </p:nvSpPr>
        <p:spPr>
          <a:xfrm>
            <a:off x="2108432" y="4495707"/>
            <a:ext cx="190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- Stationary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C5A87-EFD6-43F8-B9E0-6C53C4104E94}"/>
              </a:ext>
            </a:extLst>
          </p:cNvPr>
          <p:cNvSpPr txBox="1"/>
          <p:nvPr/>
        </p:nvSpPr>
        <p:spPr>
          <a:xfrm>
            <a:off x="2108433" y="4753596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- Mobile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320CAE-5781-4A54-A80C-767603E8CB11}"/>
              </a:ext>
            </a:extLst>
          </p:cNvPr>
          <p:cNvSpPr txBox="1"/>
          <p:nvPr/>
        </p:nvSpPr>
        <p:spPr>
          <a:xfrm>
            <a:off x="2108433" y="4988850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- Stationary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201522-2D1E-491D-9562-4A7224607F00}"/>
              </a:ext>
            </a:extLst>
          </p:cNvPr>
          <p:cNvSpPr txBox="1"/>
          <p:nvPr/>
        </p:nvSpPr>
        <p:spPr>
          <a:xfrm>
            <a:off x="1293303" y="5359302"/>
            <a:ext cx="88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F63355-1F47-4AE3-98F4-16F9CF1B2EF7}"/>
              </a:ext>
            </a:extLst>
          </p:cNvPr>
          <p:cNvSpPr/>
          <p:nvPr/>
        </p:nvSpPr>
        <p:spPr>
          <a:xfrm>
            <a:off x="6775512" y="481857"/>
            <a:ext cx="947956" cy="382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Bk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D14C8A-FB9A-4CB5-96CE-58115BC516C9}"/>
              </a:ext>
            </a:extLst>
          </p:cNvPr>
          <p:cNvSpPr/>
          <p:nvPr/>
        </p:nvSpPr>
        <p:spPr>
          <a:xfrm>
            <a:off x="6775512" y="1016559"/>
            <a:ext cx="947956" cy="382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Bk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4B57A0-A8DD-4E40-9662-2DDC522E9911}"/>
              </a:ext>
            </a:extLst>
          </p:cNvPr>
          <p:cNvSpPr/>
          <p:nvPr/>
        </p:nvSpPr>
        <p:spPr>
          <a:xfrm>
            <a:off x="6817457" y="1551261"/>
            <a:ext cx="947956" cy="382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Bk 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94D9B9-C1BE-47B5-B837-B11A7CE0246F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970169" y="673008"/>
            <a:ext cx="805343" cy="11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A66287-0B87-4DBE-9654-CC8FD70B26F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989743" y="798270"/>
            <a:ext cx="785769" cy="40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C33525-C456-4887-BEAA-3FC8F21024B9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970169" y="792358"/>
            <a:ext cx="847288" cy="95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3048FE-4679-483E-A8BE-7353C2CFEB5B}"/>
              </a:ext>
            </a:extLst>
          </p:cNvPr>
          <p:cNvSpPr txBox="1"/>
          <p:nvPr/>
        </p:nvSpPr>
        <p:spPr>
          <a:xfrm>
            <a:off x="8229604" y="949780"/>
            <a:ext cx="1788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Trials in randomized orders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DC8FC9-4228-4918-BA56-ACDCF18B3E32}"/>
              </a:ext>
            </a:extLst>
          </p:cNvPr>
          <p:cNvCxnSpPr>
            <a:stCxn id="29" idx="6"/>
          </p:cNvCxnSpPr>
          <p:nvPr/>
        </p:nvCxnSpPr>
        <p:spPr>
          <a:xfrm>
            <a:off x="7723468" y="673008"/>
            <a:ext cx="458598" cy="11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7DB24A-CE4C-48AC-8773-54AA7E291EA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7723468" y="1207710"/>
            <a:ext cx="553673" cy="38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F17B50F-0289-4314-AC64-855F1A556A7A}"/>
              </a:ext>
            </a:extLst>
          </p:cNvPr>
          <p:cNvSpPr txBox="1"/>
          <p:nvPr/>
        </p:nvSpPr>
        <p:spPr>
          <a:xfrm>
            <a:off x="8182066" y="537738"/>
            <a:ext cx="81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CD48DA-A212-4890-B7E9-990EC242199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7765413" y="1742412"/>
            <a:ext cx="465589" cy="112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887D8F7-973E-4F7E-B9E6-E065938E73C8}"/>
              </a:ext>
            </a:extLst>
          </p:cNvPr>
          <p:cNvSpPr/>
          <p:nvPr/>
        </p:nvSpPr>
        <p:spPr>
          <a:xfrm>
            <a:off x="8334467" y="2591883"/>
            <a:ext cx="1921079" cy="1118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0CD88D-FDF5-44EE-B6D6-AEC93182DDA4}"/>
              </a:ext>
            </a:extLst>
          </p:cNvPr>
          <p:cNvSpPr txBox="1"/>
          <p:nvPr/>
        </p:nvSpPr>
        <p:spPr>
          <a:xfrm>
            <a:off x="8334467" y="2591883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item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BB4DB0-B835-4184-B866-F1B2A9A63565}"/>
              </a:ext>
            </a:extLst>
          </p:cNvPr>
          <p:cNvSpPr txBox="1"/>
          <p:nvPr/>
        </p:nvSpPr>
        <p:spPr>
          <a:xfrm>
            <a:off x="8334467" y="284835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item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501B27-95AD-4323-B282-487BEDD21BBA}"/>
              </a:ext>
            </a:extLst>
          </p:cNvPr>
          <p:cNvSpPr txBox="1"/>
          <p:nvPr/>
        </p:nvSpPr>
        <p:spPr>
          <a:xfrm>
            <a:off x="8334467" y="3106239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item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908A2F-F4D8-412D-944B-9902958F3CD6}"/>
              </a:ext>
            </a:extLst>
          </p:cNvPr>
          <p:cNvSpPr txBox="1"/>
          <p:nvPr/>
        </p:nvSpPr>
        <p:spPr>
          <a:xfrm>
            <a:off x="8334467" y="334149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item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1A7612-6260-49E0-AD47-322DC9FACD69}"/>
              </a:ext>
            </a:extLst>
          </p:cNvPr>
          <p:cNvSpPr/>
          <p:nvPr/>
        </p:nvSpPr>
        <p:spPr>
          <a:xfrm>
            <a:off x="8327475" y="1220680"/>
            <a:ext cx="1921079" cy="1118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ACF26A-1B29-4DFB-A525-E29E285D20AD}"/>
              </a:ext>
            </a:extLst>
          </p:cNvPr>
          <p:cNvSpPr txBox="1"/>
          <p:nvPr/>
        </p:nvSpPr>
        <p:spPr>
          <a:xfrm>
            <a:off x="8327475" y="1220680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item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F4C4E9-0034-4625-951B-CD1D5CB843E0}"/>
              </a:ext>
            </a:extLst>
          </p:cNvPr>
          <p:cNvSpPr txBox="1"/>
          <p:nvPr/>
        </p:nvSpPr>
        <p:spPr>
          <a:xfrm>
            <a:off x="8327475" y="1477147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item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B56F07-90D2-4D1F-8423-0EA4EF1C3226}"/>
              </a:ext>
            </a:extLst>
          </p:cNvPr>
          <p:cNvSpPr txBox="1"/>
          <p:nvPr/>
        </p:nvSpPr>
        <p:spPr>
          <a:xfrm>
            <a:off x="8335865" y="171506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item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E9C815-CD41-4FE7-A251-5F967D5A32FB}"/>
              </a:ext>
            </a:extLst>
          </p:cNvPr>
          <p:cNvSpPr txBox="1"/>
          <p:nvPr/>
        </p:nvSpPr>
        <p:spPr>
          <a:xfrm>
            <a:off x="8335865" y="1950317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item 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ABBAD5-0D21-48B7-A65E-A8DCA8E1B796}"/>
              </a:ext>
            </a:extLst>
          </p:cNvPr>
          <p:cNvSpPr txBox="1"/>
          <p:nvPr/>
        </p:nvSpPr>
        <p:spPr>
          <a:xfrm>
            <a:off x="6269367" y="160572"/>
            <a:ext cx="314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Each condition has three blocks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572BCD-EF9D-4392-AD90-5B0F99CC0846}"/>
              </a:ext>
            </a:extLst>
          </p:cNvPr>
          <p:cNvSpPr txBox="1"/>
          <p:nvPr/>
        </p:nvSpPr>
        <p:spPr>
          <a:xfrm>
            <a:off x="6384018" y="2591883"/>
            <a:ext cx="1693185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There are a total of 432 trials (2 menu types x 2 usage x 9 menu layouts x 3 blocks x 4 trials). Each trial takes 10 seconds.   Thus the total time is 72 mins.  Adding some break and pre-post questionnaires will be 90 mins which is fair.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4A25D5-DBFD-46D0-B865-8344738AC80B}"/>
              </a:ext>
            </a:extLst>
          </p:cNvPr>
          <p:cNvSpPr txBox="1"/>
          <p:nvPr/>
        </p:nvSpPr>
        <p:spPr>
          <a:xfrm>
            <a:off x="4174920" y="597041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1 Breadth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4499CE-669F-4133-9DED-0ACD024BC148}"/>
              </a:ext>
            </a:extLst>
          </p:cNvPr>
          <p:cNvSpPr txBox="1"/>
          <p:nvPr/>
        </p:nvSpPr>
        <p:spPr>
          <a:xfrm>
            <a:off x="4174918" y="860474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2 Breadth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008A94-2F96-47FD-A61C-88F5D8EEA043}"/>
              </a:ext>
            </a:extLst>
          </p:cNvPr>
          <p:cNvSpPr txBox="1"/>
          <p:nvPr/>
        </p:nvSpPr>
        <p:spPr>
          <a:xfrm>
            <a:off x="4174919" y="111836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3 Breadth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71CAFC-E015-4D18-AB90-6C540017ECB4}"/>
              </a:ext>
            </a:extLst>
          </p:cNvPr>
          <p:cNvSpPr txBox="1"/>
          <p:nvPr/>
        </p:nvSpPr>
        <p:spPr>
          <a:xfrm>
            <a:off x="4174919" y="1353617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1 Breadth 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3F8CE1-A36F-4CA9-999C-B6CAB5F47EAE}"/>
              </a:ext>
            </a:extLst>
          </p:cNvPr>
          <p:cNvSpPr txBox="1"/>
          <p:nvPr/>
        </p:nvSpPr>
        <p:spPr>
          <a:xfrm>
            <a:off x="4167930" y="1596549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2 Breadth 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778097-292B-47DC-8830-2474BA9CF177}"/>
              </a:ext>
            </a:extLst>
          </p:cNvPr>
          <p:cNvSpPr txBox="1"/>
          <p:nvPr/>
        </p:nvSpPr>
        <p:spPr>
          <a:xfrm>
            <a:off x="4167928" y="1859982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3 Breadth 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9B90FD-24D4-4978-A174-9D9A53007227}"/>
              </a:ext>
            </a:extLst>
          </p:cNvPr>
          <p:cNvSpPr txBox="1"/>
          <p:nvPr/>
        </p:nvSpPr>
        <p:spPr>
          <a:xfrm>
            <a:off x="4167929" y="2117871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1 Breadth 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044401-1905-4AAA-9BAE-A31884B3D55C}"/>
              </a:ext>
            </a:extLst>
          </p:cNvPr>
          <p:cNvSpPr txBox="1"/>
          <p:nvPr/>
        </p:nvSpPr>
        <p:spPr>
          <a:xfrm>
            <a:off x="4167929" y="2353125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2 Breadth 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19F0BB-A721-4F5D-8C74-7A5F01B51D50}"/>
              </a:ext>
            </a:extLst>
          </p:cNvPr>
          <p:cNvSpPr txBox="1"/>
          <p:nvPr/>
        </p:nvSpPr>
        <p:spPr>
          <a:xfrm>
            <a:off x="4165134" y="2595876"/>
            <a:ext cx="206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3 Breadth 12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12F4B1D-78FF-4805-9A9C-84771ACBCAD7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624044" y="781707"/>
            <a:ext cx="550876" cy="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83E17C4-49FA-4E73-9222-153ACF50E9F9}"/>
              </a:ext>
            </a:extLst>
          </p:cNvPr>
          <p:cNvSpPr txBox="1"/>
          <p:nvPr/>
        </p:nvSpPr>
        <p:spPr>
          <a:xfrm>
            <a:off x="3923947" y="312656"/>
            <a:ext cx="2409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only one order of depth x breadth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24C693-27EE-43C2-BAA7-1794837F6EBC}"/>
              </a:ext>
            </a:extLst>
          </p:cNvPr>
          <p:cNvSpPr txBox="1"/>
          <p:nvPr/>
        </p:nvSpPr>
        <p:spPr>
          <a:xfrm>
            <a:off x="4998437" y="3019052"/>
            <a:ext cx="88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59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195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Lukhwa</dc:creator>
  <cp:lastModifiedBy>Lukhwa</cp:lastModifiedBy>
  <cp:revision>4</cp:revision>
  <dcterms:created xsi:type="dcterms:W3CDTF">2019-12-20T01:51:59Z</dcterms:created>
  <dcterms:modified xsi:type="dcterms:W3CDTF">2019-12-20T02:16:30Z</dcterms:modified>
</cp:coreProperties>
</file>