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7"/>
  </p:notesMasterIdLst>
  <p:sldIdLst>
    <p:sldId id="262" r:id="rId5"/>
    <p:sldId id="274" r:id="rId6"/>
    <p:sldId id="287" r:id="rId7"/>
    <p:sldId id="269" r:id="rId8"/>
    <p:sldId id="314" r:id="rId9"/>
    <p:sldId id="278" r:id="rId10"/>
    <p:sldId id="279" r:id="rId11"/>
    <p:sldId id="280" r:id="rId12"/>
    <p:sldId id="281" r:id="rId13"/>
    <p:sldId id="284" r:id="rId14"/>
    <p:sldId id="286" r:id="rId15"/>
    <p:sldId id="288" r:id="rId16"/>
    <p:sldId id="331" r:id="rId17"/>
    <p:sldId id="302" r:id="rId18"/>
    <p:sldId id="303" r:id="rId19"/>
    <p:sldId id="304" r:id="rId20"/>
    <p:sldId id="315" r:id="rId21"/>
    <p:sldId id="312" r:id="rId22"/>
    <p:sldId id="306" r:id="rId23"/>
    <p:sldId id="310" r:id="rId24"/>
    <p:sldId id="261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671" autoAdjust="0"/>
  </p:normalViewPr>
  <p:slideViewPr>
    <p:cSldViewPr>
      <p:cViewPr>
        <p:scale>
          <a:sx n="80" d="100"/>
          <a:sy n="80" d="100"/>
        </p:scale>
        <p:origin x="-108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886E-AE90-473A-8A0E-CA2BCD142707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20EF5-2C04-4226-BD81-2B04CB46BF8D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A395-BDD7-4684-BC90-BADEE33512A8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886E-AE90-473A-8A0E-CA2BCD142707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1CDC-72D1-4760-9418-F9532C7C698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FE992-8C03-4942-BFCB-10D0A8FF9CAD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A946-FA63-46DE-8EC3-43ADFA414796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084F-5FCC-4C7D-96AB-28116C3DC07E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5862-935E-4A28-ACAD-49CD152E2AE3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83927-6595-4B97-A1DE-4399E4082F5A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EACC9-CC86-426A-AB2E-EA1F85D883FC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20EF5-2C04-4226-BD81-2B04CB46BF8D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A395-BDD7-4684-BC90-BADEE33512A8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886E-AE90-473A-8A0E-CA2BCD142707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1CDC-72D1-4760-9418-F9532C7C698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FE992-8C03-4942-BFCB-10D0A8FF9CAD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A946-FA63-46DE-8EC3-43ADFA414796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084F-5FCC-4C7D-96AB-28116C3DC07E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5862-935E-4A28-ACAD-49CD152E2AE3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1CDC-72D1-4760-9418-F9532C7C698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83927-6595-4B97-A1DE-4399E4082F5A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EACC9-CC86-426A-AB2E-EA1F85D883FC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20EF5-2C04-4226-BD81-2B04CB46BF8D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A395-BDD7-4684-BC90-BADEE33512A8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FE992-8C03-4942-BFCB-10D0A8FF9CAD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A946-FA63-46DE-8EC3-43ADFA414796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084F-5FCC-4C7D-96AB-28116C3DC07E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5862-935E-4A28-ACAD-49CD152E2AE3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83927-6595-4B97-A1DE-4399E4082F5A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EACC9-CC86-426A-AB2E-EA1F85D883FC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B1F6D-886A-44E0-878A-9B4CC1539D34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en-GB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 descr="Selfservi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62800" y="0"/>
            <a:ext cx="1981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B1F6D-886A-44E0-878A-9B4CC1539D34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en-GB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 descr="Selfservi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62800" y="0"/>
            <a:ext cx="1981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B1F6D-886A-44E0-878A-9B4CC1539D34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en-GB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 descr="Selfservi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62800" y="0"/>
            <a:ext cx="1981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en-US" sz="3600" dirty="0"/>
            </a:b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85786" y="1428736"/>
            <a:ext cx="7715304" cy="3614420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2800" dirty="0" smtClean="0">
              <a:solidFill>
                <a:schemeClr val="tx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Product Review Meeting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-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October 2020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defRPr/>
            </a:pPr>
            <a:endParaRPr lang="en-US" sz="2800" dirty="0" smtClean="0">
              <a:solidFill>
                <a:schemeClr val="tx1"/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Product Engineering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defRPr/>
            </a:pPr>
            <a:endParaRPr lang="en-US" sz="2800" dirty="0" smtClean="0">
              <a:solidFill>
                <a:schemeClr val="tx1"/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8</a:t>
            </a:r>
            <a:r>
              <a:rPr lang="en-US" sz="28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th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October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2020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235"/>
            <a:ext cx="8229600" cy="475424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600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Mservice (Web)</a:t>
            </a:r>
            <a:endParaRPr lang="en-US" sz="3600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+mn-ea"/>
              </a:rPr>
            </a:b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Mservice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 (Web) - Sep'20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</a:br>
            <a:endParaRPr lang="en-US" sz="24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Unit Sales Module setup for Xcmg India.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Setup Dealer Platform for Bobcat India. 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Service Module setup for Xcmg India.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Excel Import mechanism for Sales Module.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Setup Parts Order, Expense , Invoice , Warranty Claim modules for Xcmg.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Inventory, Price change, HSN-GST, Customer GST setup for Xcmg. 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Mservice (Web) - Oct'20 - Planned Items </a:t>
            </a:r>
            <a:endParaRPr lang="en-US" sz="32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Liugong India - Pending requirements.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XCMG - dealer platform setup.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KPCL - Pending requirements.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PEG Assinged CER -Sept 2020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Content Placeholder 14"/>
          <p:cNvGraphicFramePr>
            <a:graphicFrameLocks noChangeAspect="1"/>
          </p:cNvGraphicFramePr>
          <p:nvPr>
            <p:ph idx="1"/>
          </p:nvPr>
        </p:nvGraphicFramePr>
        <p:xfrm>
          <a:off x="299720" y="2102485"/>
          <a:ext cx="8387080" cy="149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7629525" imgH="1152525" progId="Paint.Picture">
                  <p:embed/>
                </p:oleObj>
              </mc:Choice>
              <mc:Fallback>
                <p:oleObj name="" r:id="rId1" imgW="7629525" imgH="11525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720" y="2102485"/>
                        <a:ext cx="8387080" cy="149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235"/>
            <a:ext cx="8229600" cy="47542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      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UX &amp; UI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sz="3200" dirty="0" err="1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DoubleO</a:t>
            </a:r>
            <a:r>
              <a:rPr lang="en-US" sz="32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Frame Work</a:t>
            </a:r>
            <a:endParaRPr lang="en-US" sz="32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548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Delivered(Mobile) : 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1) Layout segregation Based on Configuration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2) Theme and UI segregation Through JSON 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3)  Content Presentation Using </a:t>
            </a:r>
            <a:r>
              <a:rPr lang="en-US" sz="2000" dirty="0" err="1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ContainR</a:t>
            </a: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UI &amp; UX</a:t>
            </a:r>
            <a:endParaRPr lang="en-US" sz="32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620"/>
            <a:ext cx="8229600" cy="446786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1) </a:t>
            </a:r>
            <a:r>
              <a:rPr lang="en-US" sz="2000" dirty="0" err="1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Schwing</a:t>
            </a: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Content pages for Mobile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2) Introduced new tool Adobe XD for wire frame and story board.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3</a:t>
            </a: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) layouts pages for the </a:t>
            </a: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web portal page.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4) Language Label issue fix in mobile 1.13 </a:t>
            </a:r>
            <a:r>
              <a:rPr lang="en-US" sz="2000" dirty="0" err="1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adn</a:t>
            </a: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web 1.0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charset="0"/>
                <a:cs typeface="Times New Roman" panose="02020603050405020304" charset="0"/>
              </a:rPr>
              <a:t>2.0 Planned Items- October 20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Web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2.0 User Experience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story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board.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Mobile 2.0 User Experience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815"/>
            <a:ext cx="8229600" cy="4812665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	      </a:t>
            </a:r>
            <a:r>
              <a:rPr lang="en-US" sz="3600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Mservice (Mobile)</a:t>
            </a:r>
            <a:endParaRPr lang="en-US" sz="3600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Mservice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(Mobile) - September'20</a:t>
            </a:r>
            <a:endParaRPr lang="en-US" sz="32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825"/>
            <a:ext cx="8229600" cy="4478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iOS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sync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issue. Queue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files not moved to server from user's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mobile due to heaviness of the file size when attaching the pictures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MService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patch release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iOS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1.12.04 and it’s rollout.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Android 10 image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attchment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issue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Check for the enablement of the "use network provider time" option in date time settings whenever a event is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done.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Russian related Multi lingual text to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icon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Mservice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1.13 bug fixes and Handoff with newly added items.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Engineering Departments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Product Testing - Mrs. V. </a:t>
            </a: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Divya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Keerthi &amp; Mrs.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Nithya</a:t>
            </a:r>
            <a:r>
              <a:rPr sz="2000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  <a:sym typeface="+mn-ea"/>
              </a:rPr>
              <a:t>Pawane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Framework 2.0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- Mr. V. </a:t>
            </a: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Dinesh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Kumar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Mservice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 (Web) - Mr. S. Praveen Kumar &amp; Mr. G. </a:t>
            </a: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Pradeep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Mservice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 (Mobile) - Mr. P. </a:t>
            </a:r>
            <a:r>
              <a:rPr lang="en-US" sz="2000" dirty="0" err="1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Pudhiyavan</a:t>
            </a: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endParaRPr lang="en-US" sz="2000" dirty="0" smtClean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UX &amp; UI –  Miss S. </a:t>
            </a:r>
            <a:r>
              <a:rPr lang="en-US" sz="2000" dirty="0" err="1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Sowjanya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>
                <a:solidFill>
                  <a:schemeClr val="accent1"/>
                </a:solidFill>
                <a:sym typeface="+mn-ea"/>
              </a:rPr>
            </a:br>
            <a:r>
              <a:rPr lang="en-US" sz="32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Mservice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(Mobile) </a:t>
            </a:r>
            <a:r>
              <a:rPr lang="en-US" sz="320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October'20 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Planned Items</a:t>
            </a:r>
            <a:br>
              <a:rPr lang="en-US" dirty="0">
                <a:solidFill>
                  <a:schemeClr val="accent1"/>
                </a:solidFill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460"/>
            <a:ext cx="8229600" cy="44780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Code review and changes in 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Mservice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1.13.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1.13 release and it’s rollout package preparation.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Whitelabelled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app releases(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Mservie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based).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690"/>
            <a:ext cx="8229600" cy="479679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3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Mservice (Web) - Sep'20 - CER Status</a:t>
            </a:r>
            <a:endParaRPr lang="en-US" sz="28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Summary of CER's 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     Assigned   	-    47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     Open         	-    37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     </a:t>
            </a:r>
            <a:r>
              <a:rPr lang="en-US" sz="2000" dirty="0" err="1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Inprogress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</a:t>
            </a:r>
            <a:r>
              <a:rPr lang="en-US" sz="2000" dirty="0" smtClean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	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-    7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     Closed       	-    3  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      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4669155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           	     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Product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Testing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Delivered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410"/>
            <a:ext cx="8229600" cy="4514850"/>
          </a:xfrm>
        </p:spPr>
        <p:txBody>
          <a:bodyPr/>
          <a:lstStyle/>
          <a:p>
            <a:pPr marL="355600" indent="-343535">
              <a:lnSpc>
                <a:spcPct val="200000"/>
              </a:lnSpc>
              <a:spcBef>
                <a:spcPts val="1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SR221H1</a:t>
            </a:r>
            <a:r>
              <a:rPr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tested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issues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reported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PTHO</a:t>
            </a:r>
            <a:r>
              <a:rPr sz="2000"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200000"/>
              </a:lnSpc>
              <a:spcBef>
                <a:spcPts val="165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Test</a:t>
            </a:r>
            <a:r>
              <a:rPr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artifacts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000" spc="-1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Additional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items</a:t>
            </a:r>
            <a:r>
              <a:rPr sz="2000" spc="2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1.13</a:t>
            </a:r>
            <a:r>
              <a:rPr sz="20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prepared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200000"/>
              </a:lnSpc>
              <a:spcBef>
                <a:spcPts val="165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SR221H2</a:t>
            </a:r>
            <a:r>
              <a:rPr sz="2000" spc="-1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tested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issues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reported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PTHO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200000"/>
              </a:lnSpc>
              <a:spcBef>
                <a:spcPts val="165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CER-</a:t>
            </a:r>
            <a:r>
              <a:rPr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332 , 294 , 349 , 216 , 148 , 210 , 56  </a:t>
            </a:r>
            <a:r>
              <a:rPr sz="2000" spc="3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analyzed</a:t>
            </a:r>
            <a:r>
              <a:rPr lang="en-US"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200000"/>
              </a:lnSpc>
              <a:spcBef>
                <a:spcPts val="165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Test</a:t>
            </a:r>
            <a:r>
              <a:rPr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artifacts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0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1.13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0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updated</a:t>
            </a:r>
            <a:r>
              <a:rPr sz="2000" spc="-1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0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pushed</a:t>
            </a:r>
            <a:r>
              <a:rPr sz="20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git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Plan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045"/>
            <a:ext cx="8229600" cy="4514215"/>
          </a:xfrm>
        </p:spPr>
        <p:txBody>
          <a:bodyPr/>
          <a:lstStyle/>
          <a:p>
            <a:pPr marL="355600" indent="-343535">
              <a:lnSpc>
                <a:spcPct val="200000"/>
              </a:lnSpc>
              <a:spcBef>
                <a:spcPts val="1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SR221 </a:t>
            </a:r>
            <a:r>
              <a:rPr lang="en-US"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-1.13 Mobile 1.0 Certification</a:t>
            </a:r>
            <a:endParaRPr lang="en-US" sz="2000" spc="45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200000"/>
              </a:lnSpc>
              <a:spcBef>
                <a:spcPts val="1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en-US"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SR222 -Mobile 2.0 Scope analysis and testing</a:t>
            </a:r>
            <a:endParaRPr sz="2000" spc="4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258695"/>
            <a:ext cx="7772400" cy="1470025"/>
          </a:xfrm>
        </p:spPr>
        <p:txBody>
          <a:bodyPr/>
          <a:lstStyle/>
          <a:p>
            <a:r>
              <a:rPr lang="en-US" sz="3600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Framework 2.0</a:t>
            </a:r>
            <a:endParaRPr lang="en-US" sz="3600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Versions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 Released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u="sng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v2020.06.001</a:t>
            </a: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 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v2020.07.001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v2020.07.002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v2020.07.003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v2020.08.001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v2020.08.002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v2020.08.003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v2020.08.004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v2020.09.001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algn="l"/>
            <a:r>
              <a:rPr lang="en-US" sz="2000" b="1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v2020.09.101</a:t>
            </a:r>
            <a:endParaRPr lang="en-US" sz="2000" b="1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Key Features Developed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155"/>
            <a:ext cx="8229600" cy="43783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1. Layout segregation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2. Theme segregation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3. ContainR libraries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4. PresentR libraries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5. Push notification components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6. Workflow functioanlity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Road Ahead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825"/>
            <a:ext cx="8229600" cy="44786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Features that are planned to build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	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Reporting Framework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Location Services</a:t>
            </a:r>
            <a:endParaRPr lang="en-US" sz="2000" dirty="0"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Chatting Interface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sym typeface="+mn-ea"/>
              </a:rPr>
              <a:t>Confidential to Selfservit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C6C00-7334-4231-8019-1BC4D41F703B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7/16/2020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posal to Jayaraj Automobiles - MService - 26.Dec.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posal to Jayaraj Automobiles - MService - 26.Dec.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roposal to Jayaraj Automobiles - MService - 26.Dec.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3721</Words>
  <Application>WPS Presentation</Application>
  <PresentationFormat>On-screen Show (4:3)</PresentationFormat>
  <Paragraphs>285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Arial Unicode MS</vt:lpstr>
      <vt:lpstr>Calibri</vt:lpstr>
      <vt:lpstr>Arial Rounded MT Bold</vt:lpstr>
      <vt:lpstr>Verdana</vt:lpstr>
      <vt:lpstr>Times New Roman</vt:lpstr>
      <vt:lpstr>Times New Roman</vt:lpstr>
      <vt:lpstr>Arial</vt:lpstr>
      <vt:lpstr>Microsoft YaHei</vt:lpstr>
      <vt:lpstr>Arial Unicode MS</vt:lpstr>
      <vt:lpstr>Proposal to Jayaraj Automobiles - MService - 26.Dec.12</vt:lpstr>
      <vt:lpstr>1_Proposal to Jayaraj Automobiles - MService - 26.Dec.12</vt:lpstr>
      <vt:lpstr>2_Proposal to Jayaraj Automobiles - MService - 26.Dec.12</vt:lpstr>
      <vt:lpstr>Paint.Picture</vt:lpstr>
      <vt:lpstr>  </vt:lpstr>
      <vt:lpstr>Engineering Departments</vt:lpstr>
      <vt:lpstr>PowerPoint 演示文稿</vt:lpstr>
      <vt:lpstr>Delivered</vt:lpstr>
      <vt:lpstr>Plan</vt:lpstr>
      <vt:lpstr>Framework 2.0</vt:lpstr>
      <vt:lpstr>Versions Released</vt:lpstr>
      <vt:lpstr>Key Features Developed</vt:lpstr>
      <vt:lpstr>Road Ahead</vt:lpstr>
      <vt:lpstr>PowerPoint 演示文稿</vt:lpstr>
      <vt:lpstr> Mservice (Web) - Sep'20 </vt:lpstr>
      <vt:lpstr>Mservice (Web) - Oct'20 - Planned Items </vt:lpstr>
      <vt:lpstr>PEG Assinged CER -Sept 2020</vt:lpstr>
      <vt:lpstr>PowerPoint 演示文稿</vt:lpstr>
      <vt:lpstr>DoubleO Frame Work</vt:lpstr>
      <vt:lpstr>UI &amp; UX</vt:lpstr>
      <vt:lpstr>2.0 Planned Items- October 20</vt:lpstr>
      <vt:lpstr>PowerPoint 演示文稿</vt:lpstr>
      <vt:lpstr>Mservice (Mobile) - September'20</vt:lpstr>
      <vt:lpstr> Mservice (Mobile) - October'20 - Planned Items </vt:lpstr>
      <vt:lpstr>PowerPoint 演示文稿</vt:lpstr>
      <vt:lpstr>Mservice (Web) - Sep'20 - CER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Windows User</dc:creator>
  <cp:lastModifiedBy>Admin</cp:lastModifiedBy>
  <cp:revision>186</cp:revision>
  <dcterms:created xsi:type="dcterms:W3CDTF">2019-02-14T06:39:00Z</dcterms:created>
  <dcterms:modified xsi:type="dcterms:W3CDTF">2020-10-08T12:57:35Z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