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Algorithm Flowchart: Finding the Largest Number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visual representation of the algorithm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Start.</a:t>
            </a:r>
          </a:p>
          <a:p>
            <a:r>
              <a:t>2. Input two numbers, A and B.</a:t>
            </a:r>
          </a:p>
          <a:p>
            <a:r>
              <a:t>3. Compare A and B.</a:t>
            </a:r>
          </a:p>
          <a:p>
            <a:r>
              <a:t>   - If A &gt; B, output 'A is greater.'</a:t>
            </a:r>
          </a:p>
          <a:p>
            <a:r>
              <a:t>   - Else, output 'B is greater or equal.'</a:t>
            </a:r>
          </a:p>
          <a:p>
            <a:r>
              <a:t>4. End.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Flowchart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Oval (Terminator): Start/End</a:t>
            </a:r>
          </a:p>
          <a:p>
            <a:r>
              <a:t>2. Rectangle (Process): Action or calculation</a:t>
            </a:r>
          </a:p>
          <a:p>
            <a:r>
              <a:t>3. Diamond (Decision): Decision point</a:t>
            </a:r>
          </a:p>
          <a:p>
            <a:r>
              <a:t>4. Arrow (Flowline): Process flow</a:t>
            </a:r>
          </a:p>
          <a:p>
            <a:r>
              <a:t>5. Parallelogram (Input/Output): Input or 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