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Define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the project's objectives and how design will align with those goals.</a:t>
            </a:r>
          </a:p>
          <a:p>
            <a:endParaRPr/>
          </a:p>
          <a:p>
            <a:r>
              <a:t>Examples: User experience (UX), branding consistency, and usability.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Post-launch Monitoring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deployment, continue to monitor the design’s performance and usability.</a:t>
            </a:r>
          </a:p>
          <a:p>
            <a:endParaRPr/>
          </a:p>
          <a:p>
            <a:r>
              <a:t>Gather user feedback and make any necessary adjustments.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Design Information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 the content and functionality logically and intuitively.</a:t>
            </a:r>
          </a:p>
          <a:p>
            <a:endParaRPr/>
          </a:p>
          <a:p>
            <a:r>
              <a:t>Organize content in a hierarchical manner, such as:</a:t>
            </a:r>
          </a:p>
          <a:p>
            <a:r>
              <a:t>- Main navigation</a:t>
            </a:r>
          </a:p>
          <a:p>
            <a:r>
              <a:t>- Sub-sections or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Create Wireframes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Low-fidelity, basic designs to represent structure and layout.</a:t>
            </a:r>
          </a:p>
          <a:p>
            <a:endParaRPr/>
          </a:p>
          <a:p>
            <a:r>
              <a:t>Focus on placement of elements such as buttons, forms, and menus.</a:t>
            </a:r>
          </a:p>
          <a:p>
            <a:endParaRPr/>
          </a:p>
          <a:p>
            <a:r>
              <a:t>Tools: Figma, Adobe XD, Sketch.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Develop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high-fidelity mockups that include colors, fonts, and other branding elements.</a:t>
            </a:r>
          </a:p>
          <a:p>
            <a:endParaRPr/>
          </a:p>
          <a:p>
            <a:r>
              <a:t>Tools: Figma, Sketch, Adobe XD, InVision.</a:t>
            </a:r>
          </a:p>
          <a:p>
            <a:endParaRPr/>
          </a:p>
          <a:p>
            <a:r>
              <a:t>Consider the following:</a:t>
            </a:r>
          </a:p>
          <a:p>
            <a:r>
              <a:t>- Consistency: Use consistent design elements (colors, icons, fonts).</a:t>
            </a:r>
          </a:p>
          <a:p>
            <a:r>
              <a:t>- Accessibility: Ensure designs are usable by people with disabilities (e.g., color contrast, readable fonts).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Build Interactive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interactive prototypes to simulate user interactions and flow.</a:t>
            </a:r>
          </a:p>
          <a:p>
            <a:endParaRPr/>
          </a:p>
          <a:p>
            <a:r>
              <a:t>Tools: InVision, Marvel, Figma (with interactive elements), Axure RP.</a:t>
            </a:r>
          </a:p>
          <a:p>
            <a:endParaRPr/>
          </a:p>
          <a:p>
            <a:r>
              <a:t>Focus on demonstrating key user tasks or user journeys.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User Testing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prototypes with real users to identify pain points or areas of improvement.</a:t>
            </a:r>
          </a:p>
          <a:p>
            <a:endParaRPr/>
          </a:p>
          <a:p>
            <a:r>
              <a:t>Gather feedback on:</a:t>
            </a:r>
          </a:p>
          <a:p>
            <a:r>
              <a:t>- Usability</a:t>
            </a:r>
          </a:p>
          <a:p>
            <a:r>
              <a:t>- User interface (UI) design</a:t>
            </a:r>
          </a:p>
          <a:p>
            <a:r>
              <a:t>- Interaction flow.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Iterate Based on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Refine designs based on user feedback.</a:t>
            </a:r>
          </a:p>
          <a:p>
            <a:endParaRPr/>
          </a:p>
          <a:p>
            <a:r>
              <a:t>Repeat testing and iteration until the design meets user expectations and goals.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High-Fidelity Final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 the design, ensuring all elements are polished and ready for development.</a:t>
            </a:r>
          </a:p>
          <a:p>
            <a:endParaRPr/>
          </a:p>
          <a:p>
            <a:r>
              <a:t>Provide design specifications, assets, and guidelines for developers to implement.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Handoff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developers with all necessary design assets and documentation.</a:t>
            </a:r>
          </a:p>
          <a:p>
            <a:endParaRPr/>
          </a:p>
          <a:p>
            <a:r>
              <a:t>Use tools like Zeplin, Figma, or Sketch for design handoff, including exact measurements, colors, and fonts.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1. Define Design Goals</vt:lpstr>
      <vt:lpstr>2. Design Information Architecture</vt:lpstr>
      <vt:lpstr>3. Create Wireframes</vt:lpstr>
      <vt:lpstr>4. Develop Visual Design</vt:lpstr>
      <vt:lpstr>5. Build Interactive Prototypes</vt:lpstr>
      <vt:lpstr>6. User Testing and Feedback</vt:lpstr>
      <vt:lpstr>7. Iterate Based on Feedback</vt:lpstr>
      <vt:lpstr>8. High-Fidelity Final Design</vt:lpstr>
      <vt:lpstr>9. Handoff to Development</vt:lpstr>
      <vt:lpstr>10. Post-launch Monitoring and Updates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Define Design Goals</dc:title>
  <dc:creator>MANTHA CHAKRADHAR</dc:creator>
  <dc:description>generated using python-pptx</dc:description>
  <cp:lastModifiedBy>MANTHA CHAKRADHAR</cp:lastModifiedBy>
  <cp:revision>2</cp:revision>
  <dcterms:created xsi:type="dcterms:W3CDTF">2013-01-27T09:14:16Z</dcterms:created>
  <dcterms:modified xsi:type="dcterms:W3CDTF">2024-12-09T14:37:22Z</dcterms:modified>
</cp:coreProperties>
</file>