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47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Requirements Gathering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 and document user requirements.</a:t>
            </a:r>
          </a:p>
          <a:p>
            <a:r>
              <a:t>• Analyze technical feasibility and define the project scope.</a:t>
            </a:r>
          </a:p>
          <a:p>
            <a:endParaRPr/>
          </a:p>
          <a:p>
            <a:r>
              <a:t>Key Outputs:</a:t>
            </a:r>
          </a:p>
          <a:p>
            <a:r>
              <a:t>- Requirement Specification Document</a:t>
            </a:r>
          </a:p>
          <a:p>
            <a:r>
              <a:t>- Feasibility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Architecture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 the high-level system architecture and technology stack.</a:t>
            </a:r>
          </a:p>
          <a:p>
            <a:r>
              <a:t>• Identify modules, data flow, and integration points.</a:t>
            </a:r>
          </a:p>
          <a:p>
            <a:endParaRPr/>
          </a:p>
          <a:p>
            <a:r>
              <a:t>Tools:</a:t>
            </a:r>
          </a:p>
          <a:p>
            <a:r>
              <a:t>- UML Diagrams</a:t>
            </a:r>
          </a:p>
          <a:p>
            <a:r>
              <a:t>- ER Diagrams</a:t>
            </a:r>
          </a:p>
          <a:p>
            <a:r>
              <a:t>- Architecture Blueprints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Front-End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the user interface (UI) following the design guidelines.</a:t>
            </a:r>
          </a:p>
          <a:p>
            <a:r>
              <a:t>• Implement responsive and accessible designs.</a:t>
            </a:r>
          </a:p>
          <a:p>
            <a:endParaRPr/>
          </a:p>
          <a:p>
            <a:r>
              <a:t>Tools:</a:t>
            </a:r>
          </a:p>
          <a:p>
            <a:r>
              <a:t>- HTML, CSS, JavaScript frameworks (e.g., React, Angular, Vue.js)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Back-End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server-side logic, APIs, and databases.</a:t>
            </a:r>
          </a:p>
          <a:p>
            <a:r>
              <a:t>• Ensure scalability, security, and performance optimization.</a:t>
            </a:r>
          </a:p>
          <a:p>
            <a:endParaRPr/>
          </a:p>
          <a:p>
            <a:r>
              <a:t>Tools:</a:t>
            </a:r>
          </a:p>
          <a:p>
            <a:r>
              <a:t>- Python (Django, Flask), Node.js, Java (Spring), PHP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Integration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 front-end and back-end components.</a:t>
            </a:r>
          </a:p>
          <a:p>
            <a:r>
              <a:t>• Perform functional, performance, and security testing.</a:t>
            </a:r>
          </a:p>
          <a:p>
            <a:endParaRPr/>
          </a:p>
          <a:p>
            <a:r>
              <a:t>Tools:</a:t>
            </a:r>
          </a:p>
          <a:p>
            <a:r>
              <a:t>- Selenium, JUnit, Postman, Jest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 the application to production environments.</a:t>
            </a:r>
          </a:p>
          <a:p>
            <a:r>
              <a:t>• Configure servers, databases, and APIs.</a:t>
            </a:r>
          </a:p>
          <a:p>
            <a:endParaRPr/>
          </a:p>
          <a:p>
            <a:r>
              <a:t>Tools:</a:t>
            </a:r>
          </a:p>
          <a:p>
            <a:r>
              <a:t>- Docker, Kubernetes, AWS, Azure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Maintenance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Monitor application performance and resolve issues.</a:t>
            </a:r>
          </a:p>
          <a:p>
            <a:r>
              <a:t>• Roll out regular updates and new features based on user feedback.</a:t>
            </a:r>
          </a:p>
          <a:p>
            <a:endParaRPr/>
          </a:p>
          <a:p>
            <a:r>
              <a:t>Key Focus:</a:t>
            </a:r>
          </a:p>
          <a:p>
            <a:r>
              <a:t>- Bug Fixes</a:t>
            </a:r>
          </a:p>
          <a:p>
            <a:r>
              <a:t>- Performance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248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1. Requirements Gathering and Analysis</vt:lpstr>
      <vt:lpstr>2. Architecture Design</vt:lpstr>
      <vt:lpstr>3. Front-End Development</vt:lpstr>
      <vt:lpstr>4. Back-End Development</vt:lpstr>
      <vt:lpstr>5. Integration and Testing</vt:lpstr>
      <vt:lpstr>6. Deployment</vt:lpstr>
      <vt:lpstr>7. Maintenance and Updates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Requirements Gathering and Analysis</dc:title>
  <dc:creator>MANTHA CHAKRADHAR</dc:creator>
  <dc:description>generated using python-pptx</dc:description>
  <cp:lastModifiedBy>MANTHA CHAKRADHAR</cp:lastModifiedBy>
  <cp:revision>2</cp:revision>
  <dcterms:created xsi:type="dcterms:W3CDTF">2013-01-27T09:14:16Z</dcterms:created>
  <dcterms:modified xsi:type="dcterms:W3CDTF">2024-12-09T14:39:34Z</dcterms:modified>
</cp:coreProperties>
</file>