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4" d="100"/>
          <a:sy n="114" d="100"/>
        </p:scale>
        <p:origin x="-147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journey through the stages of software development.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Early Days (1940s-1950s)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Machine Language: Binary programming.</a:t>
            </a:r>
          </a:p>
          <a:p>
            <a:r>
              <a:t>- Assembly Language: Symbolic code.</a:t>
            </a:r>
          </a:p>
          <a:p>
            <a:r>
              <a:t>- Software tied to hardware, limited scalability.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Procedural Programming (1960s-1970s)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High-Level Languages: FORTRAN, COBOL, C.</a:t>
            </a:r>
          </a:p>
          <a:p>
            <a:r>
              <a:t>- Structured Programming: Modular design.</a:t>
            </a:r>
          </a:p>
          <a:p>
            <a:r>
              <a:t>- Emergence of software engineering.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Object-Oriented Programming (1980s)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Concepts: Encapsulation, inheritance, polymorphism.</a:t>
            </a:r>
          </a:p>
          <a:p>
            <a:r>
              <a:t>- Languages: Smalltalk, C++, Java.</a:t>
            </a:r>
          </a:p>
          <a:p>
            <a:r>
              <a:t>- Modular and maintainable software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Internet Era (1990s)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Web-Based Software: HTML, JavaScript, Java applets.</a:t>
            </a:r>
          </a:p>
          <a:p>
            <a:r>
              <a:t>- Client-Server Architecture: Distributed computing.</a:t>
            </a:r>
          </a:p>
          <a:p>
            <a:r>
              <a:t>- Rise of open-source software.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Agile and Iterative Development (2000s)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Agile Methodologies: Scrum, Kanban.</a:t>
            </a:r>
          </a:p>
          <a:p>
            <a:r>
              <a:t>- Focus: Iterative development, collaboration.</a:t>
            </a:r>
          </a:p>
          <a:p>
            <a:r>
              <a:t>- Popular frameworks: .NET, Python, Ruby.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Cloud and Mobile Revolution (2010s)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 Computing: AWS, Azure.</a:t>
            </a:r>
          </a:p>
          <a:p>
            <a:r>
              <a:t>- Mobile Apps: iOS and Android development.</a:t>
            </a:r>
          </a:p>
          <a:p>
            <a:r>
              <a:t>- Rise of APIs, microservices, and DevOps.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AI and Modern Trends (2020s)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AI/ML Integration: Intelligent software.</a:t>
            </a:r>
          </a:p>
          <a:p>
            <a:r>
              <a:t>- Low-Code/No-Code Platforms.</a:t>
            </a:r>
          </a:p>
          <a:p>
            <a:r>
              <a:t>- Advances in AR/VR, blockchain, and quantum computing.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239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Evolution of Software</vt:lpstr>
      <vt:lpstr>1. Early Days (1940s-1950s)</vt:lpstr>
      <vt:lpstr>2. Procedural Programming (1960s-1970s)</vt:lpstr>
      <vt:lpstr>3. Object-Oriented Programming (1980s)</vt:lpstr>
      <vt:lpstr>4. Internet Era (1990s)</vt:lpstr>
      <vt:lpstr>5. Agile and Iterative Development (2000s)</vt:lpstr>
      <vt:lpstr>6. Cloud and Mobile Revolution (2010s)</vt:lpstr>
      <vt:lpstr>7. AI and Modern Trends (2020s)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Software</dc:title>
  <dc:creator>MANTHA CHAKRADHAR</dc:creator>
  <dc:description>generated using python-pptx</dc:description>
  <cp:lastModifiedBy>MANTHA CHAKRADHAR</cp:lastModifiedBy>
  <cp:revision>1</cp:revision>
  <dcterms:created xsi:type="dcterms:W3CDTF">2013-01-27T09:14:16Z</dcterms:created>
  <dcterms:modified xsi:type="dcterms:W3CDTF">2024-12-09T14:02:13Z</dcterms:modified>
</cp:coreProperties>
</file>