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Life Cycle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overview of the phases in the Software Development Life Cycle (SDLC).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Planning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Define project scope and objectives.</a:t>
            </a:r>
          </a:p>
          <a:p>
            <a:r>
              <a:t>- Conduct feasibility studies.</a:t>
            </a:r>
          </a:p>
          <a:p>
            <a:r>
              <a:t>- Identify risks and create a project plan.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Requirements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Gather and analyze user requirements.</a:t>
            </a:r>
          </a:p>
          <a:p>
            <a:r>
              <a:t>- Document functional and non-functional requirements.</a:t>
            </a:r>
          </a:p>
          <a:p>
            <a:r>
              <a:t>- Use tools like diagrams and specifications.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Design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Create system architecture and design specifications.</a:t>
            </a:r>
          </a:p>
          <a:p>
            <a:r>
              <a:t>- Develop data flow diagrams (DFDs), UML diagrams, and wireframes.</a:t>
            </a:r>
          </a:p>
          <a:p>
            <a:r>
              <a:t>- Plan database and interface design.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Development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Write and implement code based on the design.</a:t>
            </a:r>
          </a:p>
          <a:p>
            <a:r>
              <a:t>- Use programming languages and frameworks.</a:t>
            </a:r>
          </a:p>
          <a:p>
            <a:r>
              <a:t>- Perform version control and follow coding standards.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Testing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Conduct unit, integration, system, and acceptance tests.</a:t>
            </a:r>
          </a:p>
          <a:p>
            <a:r>
              <a:t>- Debug and resolve issues.</a:t>
            </a:r>
          </a:p>
          <a:p>
            <a:r>
              <a:t>- Ensure software meets requirements and is bug-free.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Deployment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Deliver software to users or live servers.</a:t>
            </a:r>
          </a:p>
          <a:p>
            <a:r>
              <a:t>- Conduct final checks in the production environment.</a:t>
            </a:r>
          </a:p>
          <a:p>
            <a:r>
              <a:t>- Provide installation and deployment documentation.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Maintenance and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Address user feedback and fix bugs.</a:t>
            </a:r>
          </a:p>
          <a:p>
            <a:r>
              <a:t>- Add new features or enhancements as needed.</a:t>
            </a:r>
          </a:p>
          <a:p>
            <a:r>
              <a:t>- Regularly update and maintain the system.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