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Pre-Code Planning: A Foundation for Successful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Strategies and Best Practices.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Pre-Code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The process of preparing and organizing all necessary elements before writing a single line of code.</a:t>
            </a:r>
          </a:p>
          <a:p>
            <a:endParaRPr/>
          </a:p>
          <a:p>
            <a:r>
              <a:t>Importance:</a:t>
            </a:r>
          </a:p>
          <a:p>
            <a:r>
              <a:t>- Reduces errors and rework.</a:t>
            </a:r>
          </a:p>
          <a:p>
            <a:r>
              <a:t>- Ensures alignment with project objectives.</a:t>
            </a:r>
          </a:p>
          <a:p>
            <a:r>
              <a:t>- Optimizes resource utilization.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 Pre-Code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Requirement Analysis:</a:t>
            </a:r>
          </a:p>
          <a:p>
            <a:r>
              <a:t>   - Understand client needs and expectations.</a:t>
            </a:r>
          </a:p>
          <a:p>
            <a:r>
              <a:t>   - Define functional and non-functional requirements.</a:t>
            </a:r>
          </a:p>
          <a:p>
            <a:r>
              <a:t>2. Feasibility Study:</a:t>
            </a:r>
          </a:p>
          <a:p>
            <a:r>
              <a:t>   - Assess technical, financial, and operational feasibility.</a:t>
            </a:r>
          </a:p>
          <a:p>
            <a:r>
              <a:t>3. Defining Scope:</a:t>
            </a:r>
          </a:p>
          <a:p>
            <a:r>
              <a:t>   - Set boundaries to avoid scope creep.</a:t>
            </a:r>
          </a:p>
          <a:p>
            <a:r>
              <a:t>4. System Design:</a:t>
            </a:r>
          </a:p>
          <a:p>
            <a:r>
              <a:t>   - Create architectural diagrams and flowcharts.</a:t>
            </a:r>
          </a:p>
          <a:p>
            <a:r>
              <a:t>5. Technology Stack Selection:</a:t>
            </a:r>
          </a:p>
          <a:p>
            <a:r>
              <a:t>   - Choose appropriate tools, programming languages, and frameworks.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Pre-Code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Requirement Gathering: JIRA, Confluence.</a:t>
            </a:r>
          </a:p>
          <a:p>
            <a:r>
              <a:t>Design Tools: Figma, Lucidchart, Draw.io.</a:t>
            </a:r>
          </a:p>
          <a:p>
            <a:r>
              <a:t>Project Management: Trello, Monday.com, Asana.</a:t>
            </a:r>
          </a:p>
          <a:p>
            <a:r>
              <a:t>Documentation Tools: Google Docs, Notion.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Pre-Code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Enhances team collaboration.</a:t>
            </a:r>
          </a:p>
          <a:p>
            <a:r>
              <a:t>Provides a clear roadmap for development.</a:t>
            </a:r>
          </a:p>
          <a:p>
            <a:r>
              <a:t>Minimizes risks and uncertainties.</a:t>
            </a:r>
          </a:p>
          <a:p>
            <a:r>
              <a:t>Saves time and costs in the long run.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Ambiguous requirements.</a:t>
            </a:r>
          </a:p>
          <a:p>
            <a:r>
              <a:t>- Misalignment among stakeholders.</a:t>
            </a:r>
          </a:p>
          <a:p>
            <a:r>
              <a:t>- Underestimating resources or timelines.</a:t>
            </a:r>
          </a:p>
          <a:p>
            <a:endParaRPr/>
          </a:p>
          <a:p>
            <a:r>
              <a:t>Solutions:</a:t>
            </a:r>
          </a:p>
          <a:p>
            <a:r>
              <a:t>- Regular communication and feedback loops.</a:t>
            </a:r>
          </a:p>
          <a:p>
            <a:r>
              <a:t>- Clear documentation of every stage.</a:t>
            </a:r>
          </a:p>
          <a:p>
            <a:r>
              <a:t>- Iterative approach to refining plans.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Pre-Code Planning for an E-Commerce Website.</a:t>
            </a:r>
          </a:p>
          <a:p>
            <a:endParaRPr/>
          </a:p>
          <a:p>
            <a:r>
              <a:t>Steps Taken:</a:t>
            </a:r>
          </a:p>
          <a:p>
            <a:r>
              <a:t>- Requirements gathering through workshops.</a:t>
            </a:r>
          </a:p>
          <a:p>
            <a:r>
              <a:t>- Designing user journeys and database schema.</a:t>
            </a:r>
          </a:p>
          <a:p>
            <a:r>
              <a:t>- Selection of MERN stack for development.</a:t>
            </a:r>
          </a:p>
          <a:p>
            <a:endParaRPr/>
          </a:p>
          <a:p>
            <a:r>
              <a:t>Outcome: Efficient implementation with minimal revisions.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importance of structured planning.</a:t>
            </a:r>
          </a:p>
          <a:p>
            <a:r>
              <a:t>Reiterate the role of tools, collaboration, and detailed analysis.</a:t>
            </a:r>
          </a:p>
          <a:p>
            <a:endParaRPr/>
          </a:p>
          <a:p>
            <a:r>
              <a:t>Call to Action: Encourage adopting pre-code planning in all software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Pre-Code Planning: A Foundation for Successful Development</vt:lpstr>
      <vt:lpstr>Introduction to Pre-Code Planning</vt:lpstr>
      <vt:lpstr>Steps in Pre-Code Planning</vt:lpstr>
      <vt:lpstr>Tools for Pre-Code Planning</vt:lpstr>
      <vt:lpstr>Benefits of Pre-Code Planning</vt:lpstr>
      <vt:lpstr>Common Challenges and Solutions</vt:lpstr>
      <vt:lpstr>Case Study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Pre-Code Planning: A Foundation for Successful Development</dc:title>
  <dc:creator>MANTHA CHAKRADHAR</dc:creator>
  <dc:description>generated using python-pptx</dc:description>
  <cp:lastModifiedBy>MANTHA CHAKRADHAR</cp:lastModifiedBy>
  <cp:revision>1</cp:revision>
  <dcterms:created xsi:type="dcterms:W3CDTF">2013-01-27T09:14:16Z</dcterms:created>
  <dcterms:modified xsi:type="dcterms:W3CDTF">2024-12-09T14:56:27Z</dcterms:modified>
</cp:coreProperties>
</file>