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147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Management: Tools, Techniques, and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comprehensive guide to successful project execution.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Summarize the importance of effective project management.</a:t>
            </a:r>
          </a:p>
          <a:p>
            <a:r>
              <a:t>Reiterate how tools, skills, and methodologies ensure project success.</a:t>
            </a:r>
          </a:p>
          <a:p>
            <a:endParaRPr/>
          </a:p>
          <a:p>
            <a:r>
              <a:t>Call to Action: Encourage feedback or discussion.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Project Management is the process of leading a team to achieve specific goals within a given timeline and budget.</a:t>
            </a:r>
          </a:p>
          <a:p>
            <a:endParaRPr/>
          </a:p>
          <a:p>
            <a:r>
              <a:t>Key Components:</a:t>
            </a:r>
          </a:p>
          <a:p>
            <a:r>
              <a:t>- Time</a:t>
            </a:r>
          </a:p>
          <a:p>
            <a:r>
              <a:t>- Cost</a:t>
            </a:r>
          </a:p>
          <a:p>
            <a:r>
              <a:t>- Scope</a:t>
            </a:r>
          </a:p>
          <a:p>
            <a:r>
              <a:t>- Quality</a:t>
            </a:r>
          </a:p>
          <a:p>
            <a:endParaRPr/>
          </a:p>
          <a:p>
            <a:r>
              <a:t>Importance: Ensures efficiency, minimizes risks, and meets stakeholder expectations.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Management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Phases:</a:t>
            </a:r>
          </a:p>
          <a:p>
            <a:r>
              <a:t>1. Initiation: Defining the project and securing approval.</a:t>
            </a:r>
          </a:p>
          <a:p>
            <a:r>
              <a:t>2. Planning: Setting objectives, timelines, and resource allocation.</a:t>
            </a:r>
          </a:p>
          <a:p>
            <a:r>
              <a:t>3. Execution: Implementing the plan and managing teams.</a:t>
            </a:r>
          </a:p>
          <a:p>
            <a:r>
              <a:t>4. Monitoring &amp; Controlling: Tracking progress and making adjustments.</a:t>
            </a:r>
          </a:p>
          <a:p>
            <a:r>
              <a:t>5. Closure: Completing deliverables and obtaining stakeholder approval.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Waterfall: Sequential and structured.</a:t>
            </a:r>
          </a:p>
          <a:p>
            <a:r>
              <a:t>Agile: Iterative and flexible.</a:t>
            </a:r>
          </a:p>
          <a:p>
            <a:r>
              <a:t>Scrum: Agile framework with roles like Scrum Master and Product Owner.</a:t>
            </a:r>
          </a:p>
          <a:p>
            <a:r>
              <a:t>Kanban: Visual workflow management.</a:t>
            </a:r>
          </a:p>
          <a:p>
            <a:endParaRPr/>
          </a:p>
          <a:p>
            <a:r>
              <a:t>Comparison Chart: Highlighting when to use each methodology.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Management Tools:</a:t>
            </a:r>
          </a:p>
          <a:p>
            <a:r>
              <a:t>- Software: Microsoft Project, Trello, Asana, JIRA.</a:t>
            </a:r>
          </a:p>
          <a:p>
            <a:r>
              <a:t>- Techniques: Gantt Charts, Critical Path Method (CPM), Work Breakdown Structure (WBS).</a:t>
            </a:r>
          </a:p>
          <a:p>
            <a:endParaRPr/>
          </a:p>
          <a:p>
            <a:r>
              <a:t>Collaboration Tools: Slack, Microsoft Teams.</a:t>
            </a:r>
          </a:p>
          <a:p>
            <a:r>
              <a:t>Monitoring Tools: Dashboards, Key Performance Indicators (KPIs).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Skills for Project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Leadership and Communication.</a:t>
            </a:r>
          </a:p>
          <a:p>
            <a:r>
              <a:t>Time Management and Problem-Solving.</a:t>
            </a:r>
          </a:p>
          <a:p>
            <a:r>
              <a:t>Risk Management and Decision-Making.</a:t>
            </a:r>
          </a:p>
          <a:p>
            <a:r>
              <a:t>Technical Knowledge and Adaptability.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Challenges in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</a:t>
            </a:r>
          </a:p>
          <a:p>
            <a:r>
              <a:t>- Scope Creep</a:t>
            </a:r>
          </a:p>
          <a:p>
            <a:r>
              <a:t>- Budget Overruns</a:t>
            </a:r>
          </a:p>
          <a:p>
            <a:r>
              <a:t>- Poor Communication</a:t>
            </a:r>
          </a:p>
          <a:p>
            <a:r>
              <a:t>- Resource Constraints</a:t>
            </a:r>
          </a:p>
          <a:p>
            <a:endParaRPr/>
          </a:p>
          <a:p>
            <a:r>
              <a:t>Solutions:</a:t>
            </a:r>
          </a:p>
          <a:p>
            <a:r>
              <a:t>- Clear objectives and stakeholder alignment.</a:t>
            </a:r>
          </a:p>
          <a:p>
            <a:r>
              <a:t>- Regular updates and risk assessments.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Project: Building a New Website</a:t>
            </a:r>
          </a:p>
          <a:p>
            <a:r>
              <a:t>Steps Taken: Highlight each phase and its execution.</a:t>
            </a:r>
          </a:p>
          <a:p>
            <a:r>
              <a:t>Outcome: Achievements and lessons learned.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in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Automation &amp; AI: Tools for predictive analysis and task automation.</a:t>
            </a:r>
          </a:p>
          <a:p>
            <a:r>
              <a:t>Remote &amp; Hybrid Teams: Emphasis on virtual collaboration.</a:t>
            </a:r>
          </a:p>
          <a:p>
            <a:r>
              <a:t>Sustainability: Green project management practices.</a:t>
            </a:r>
          </a:p>
          <a:p>
            <a:r>
              <a:t>Upskilling: Need for continuous learning.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385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Project Management: Tools, Techniques, and Best Practices</vt:lpstr>
      <vt:lpstr>Introduction to Project Management</vt:lpstr>
      <vt:lpstr>Project Management Lifecycle</vt:lpstr>
      <vt:lpstr>Key Methodologies</vt:lpstr>
      <vt:lpstr>Tools &amp; Techniques</vt:lpstr>
      <vt:lpstr>Key Skills for Project Managers</vt:lpstr>
      <vt:lpstr>Common Challenges in Project Management</vt:lpstr>
      <vt:lpstr>Case Study</vt:lpstr>
      <vt:lpstr>Future Trends in Project Management</vt:lpstr>
      <vt:lpstr>Conclusion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Management: Tools, Techniques, and Best Practices</dc:title>
  <dc:creator>MANTHA CHAKRADHAR</dc:creator>
  <dc:description>generated using python-pptx</dc:description>
  <cp:lastModifiedBy>MANTHA CHAKRADHAR</cp:lastModifiedBy>
  <cp:revision>1</cp:revision>
  <dcterms:created xsi:type="dcterms:W3CDTF">2013-01-27T09:14:16Z</dcterms:created>
  <dcterms:modified xsi:type="dcterms:W3CDTF">2024-12-09T14:52:52Z</dcterms:modified>
</cp:coreProperties>
</file>