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B0BC-F51C-4CED-B579-2359F5B88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0A5D-F9E1-4108-BC35-247AA2CD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/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378209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451" y="1295400"/>
            <a:ext cx="7633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Identify Stakeholders</a:t>
            </a:r>
          </a:p>
          <a:p>
            <a:r>
              <a:rPr lang="en-US" dirty="0"/>
              <a:t>Determine all the individuals or groups who have an interest in the project.</a:t>
            </a:r>
          </a:p>
          <a:p>
            <a:r>
              <a:rPr lang="en-US" dirty="0"/>
              <a:t>Examples: Clients, end-users, development team, legal authorities,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786" y="3276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Gather Requirements</a:t>
            </a:r>
          </a:p>
          <a:p>
            <a:r>
              <a:rPr lang="en-US" dirty="0"/>
              <a:t>Conduct interviews, surveys, and workshops with stakeholders.</a:t>
            </a:r>
          </a:p>
          <a:p>
            <a:r>
              <a:rPr lang="en-US" dirty="0"/>
              <a:t>Review existing documentation and systems.</a:t>
            </a:r>
          </a:p>
          <a:p>
            <a:r>
              <a:rPr lang="en-US" dirty="0"/>
              <a:t>Use techniques like </a:t>
            </a:r>
            <a:r>
              <a:rPr lang="en-US" b="1" dirty="0"/>
              <a:t>brainstorming</a:t>
            </a:r>
            <a:r>
              <a:rPr lang="en-US" dirty="0"/>
              <a:t>, </a:t>
            </a:r>
            <a:r>
              <a:rPr lang="en-US" b="1" dirty="0"/>
              <a:t>focus groups</a:t>
            </a:r>
            <a:r>
              <a:rPr lang="en-US" dirty="0"/>
              <a:t>, or </a:t>
            </a:r>
            <a:r>
              <a:rPr lang="en-US" b="1" dirty="0"/>
              <a:t>observation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52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Categorize Requirements</a:t>
            </a:r>
          </a:p>
          <a:p>
            <a:endParaRPr lang="en-US" b="1" dirty="0" smtClean="0"/>
          </a:p>
          <a:p>
            <a:r>
              <a:rPr lang="en-US" b="1" dirty="0" smtClean="0"/>
              <a:t>a. Functional Requirements:</a:t>
            </a:r>
            <a:endParaRPr lang="en-US" dirty="0" smtClean="0"/>
          </a:p>
          <a:p>
            <a:r>
              <a:rPr lang="en-US" dirty="0" smtClean="0"/>
              <a:t>Features and functionalities the system should offer.</a:t>
            </a:r>
          </a:p>
          <a:p>
            <a:r>
              <a:rPr lang="en-US" dirty="0" smtClean="0"/>
              <a:t>Example: CRUD operations for a contact form, integration with AI APIs, search functionality.</a:t>
            </a:r>
          </a:p>
          <a:p>
            <a:endParaRPr lang="en-US" dirty="0" smtClean="0"/>
          </a:p>
          <a:p>
            <a:r>
              <a:rPr lang="en-US" b="1" dirty="0" smtClean="0"/>
              <a:t>b. Non-Functional Requirements:</a:t>
            </a:r>
            <a:endParaRPr lang="en-US" dirty="0" smtClean="0"/>
          </a:p>
          <a:p>
            <a:r>
              <a:rPr lang="en-US" dirty="0" smtClean="0"/>
              <a:t>Constraints and qualities like performance, security, scalability, and usability.</a:t>
            </a:r>
          </a:p>
          <a:p>
            <a:r>
              <a:rPr lang="en-US" dirty="0" smtClean="0"/>
              <a:t>Example: Response time should be under 2 seconds, the system must comply with Indian legal standards.</a:t>
            </a:r>
          </a:p>
          <a:p>
            <a:endParaRPr lang="en-US" dirty="0" smtClean="0"/>
          </a:p>
          <a:p>
            <a:r>
              <a:rPr lang="en-US" b="1" dirty="0" smtClean="0"/>
              <a:t>c. Technical Requirements:</a:t>
            </a:r>
            <a:endParaRPr lang="en-US" dirty="0" smtClean="0"/>
          </a:p>
          <a:p>
            <a:r>
              <a:rPr lang="en-US" dirty="0" smtClean="0"/>
              <a:t>Specific technologies, platforms, or tools to be used.</a:t>
            </a:r>
          </a:p>
          <a:p>
            <a:r>
              <a:rPr lang="en-US" dirty="0" smtClean="0"/>
              <a:t>Example: React for frontend, Node.js for backend, </a:t>
            </a:r>
            <a:r>
              <a:rPr lang="en-US" dirty="0" err="1" smtClean="0"/>
              <a:t>MongoDB</a:t>
            </a:r>
            <a:r>
              <a:rPr lang="en-US" dirty="0" smtClean="0"/>
              <a:t> for the database.</a:t>
            </a:r>
          </a:p>
          <a:p>
            <a:endParaRPr lang="en-US" dirty="0" smtClean="0"/>
          </a:p>
          <a:p>
            <a:r>
              <a:rPr lang="en-US" b="1" dirty="0" smtClean="0"/>
              <a:t>d. Regulatory/Compliance Requirements:</a:t>
            </a:r>
            <a:endParaRPr lang="en-US" dirty="0" smtClean="0"/>
          </a:p>
          <a:p>
            <a:r>
              <a:rPr lang="en-US" dirty="0" smtClean="0"/>
              <a:t>Laws, standards, or certifications the project must adhere to.</a:t>
            </a:r>
          </a:p>
          <a:p>
            <a:r>
              <a:rPr lang="en-US" dirty="0" smtClean="0"/>
              <a:t>Example: GDPR compliance for user data or Indian IT Act guidelines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4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561272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Analyze Feasibility</a:t>
            </a:r>
          </a:p>
          <a:p>
            <a:r>
              <a:rPr lang="en-US" dirty="0" smtClean="0"/>
              <a:t>Evaluate technical, financial, and operational feasibility.</a:t>
            </a:r>
          </a:p>
          <a:p>
            <a:r>
              <a:rPr lang="en-US" dirty="0" smtClean="0"/>
              <a:t>Example: Determine if the chosen AI API supports all features required for Indian law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05740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Document Requirements</a:t>
            </a:r>
          </a:p>
          <a:p>
            <a:r>
              <a:rPr lang="en-US" dirty="0" smtClean="0"/>
              <a:t>Use structured formats like:</a:t>
            </a:r>
          </a:p>
          <a:p>
            <a:pPr lvl="1"/>
            <a:r>
              <a:rPr lang="en-US" b="1" dirty="0" smtClean="0"/>
              <a:t>Requirement Specification Documents</a:t>
            </a:r>
            <a:r>
              <a:rPr lang="en-US" dirty="0" smtClean="0"/>
              <a:t> (SRS)</a:t>
            </a:r>
          </a:p>
          <a:p>
            <a:pPr lvl="1"/>
            <a:r>
              <a:rPr lang="en-US" b="1" dirty="0" smtClean="0"/>
              <a:t>User Stories</a:t>
            </a:r>
            <a:r>
              <a:rPr lang="en-US" dirty="0" smtClean="0"/>
              <a:t> (e.g., As a user, I want to search for advocates by city so that I can find local practitioners.)</a:t>
            </a:r>
          </a:p>
          <a:p>
            <a:pPr lvl="1"/>
            <a:r>
              <a:rPr lang="en-US" b="1" dirty="0" smtClean="0"/>
              <a:t>Use Cases</a:t>
            </a:r>
            <a:r>
              <a:rPr lang="en-US" dirty="0" smtClean="0"/>
              <a:t> (Define actors, triggers, main flows, and exceptions.)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7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3622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6. Validate and Prioritize</a:t>
            </a:r>
          </a:p>
          <a:p>
            <a:r>
              <a:rPr lang="en-US" dirty="0" smtClean="0"/>
              <a:t>Validate with stakeholders to ensure requirements are correct and complete.</a:t>
            </a:r>
          </a:p>
          <a:p>
            <a:r>
              <a:rPr lang="en-US" dirty="0" smtClean="0"/>
              <a:t>Prioritize requirements based on:</a:t>
            </a:r>
          </a:p>
          <a:p>
            <a:pPr lvl="1"/>
            <a:r>
              <a:rPr lang="en-US" dirty="0" smtClean="0"/>
              <a:t>Business value</a:t>
            </a:r>
          </a:p>
          <a:p>
            <a:pPr lvl="1"/>
            <a:r>
              <a:rPr lang="en-US" dirty="0" smtClean="0"/>
              <a:t>Development effort</a:t>
            </a:r>
          </a:p>
          <a:p>
            <a:pPr lvl="1"/>
            <a:r>
              <a:rPr lang="en-US" dirty="0" smtClean="0"/>
              <a:t>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22860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7. Develop Prototypes or Mockups (Optional)</a:t>
            </a:r>
          </a:p>
          <a:p>
            <a:r>
              <a:rPr lang="en-US" dirty="0" smtClean="0"/>
              <a:t>Create wireframes or prototypes to give stakeholders a visual representation of requirements.</a:t>
            </a:r>
          </a:p>
          <a:p>
            <a:r>
              <a:rPr lang="en-US" dirty="0" smtClean="0"/>
              <a:t>Example: Mockup for an advocate registration form with fields like "Advocate Name," "Practice Areas,"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7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362200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8. Baseline and Manage Requirements</a:t>
            </a:r>
          </a:p>
          <a:p>
            <a:r>
              <a:rPr lang="en-US" dirty="0" smtClean="0"/>
              <a:t>Finalize and baseline the requirements.</a:t>
            </a:r>
          </a:p>
          <a:p>
            <a:r>
              <a:rPr lang="en-US" dirty="0" smtClean="0"/>
              <a:t>Use a version-controlled system to manage changes and track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372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Requirements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</dc:title>
  <dc:creator>MANTHA CHAKRADHAR</dc:creator>
  <cp:lastModifiedBy>MANTHA CHAKRADHAR</cp:lastModifiedBy>
  <cp:revision>5</cp:revision>
  <dcterms:created xsi:type="dcterms:W3CDTF">2024-12-09T14:18:10Z</dcterms:created>
  <dcterms:modified xsi:type="dcterms:W3CDTF">2024-12-09T14:25:24Z</dcterms:modified>
</cp:coreProperties>
</file>