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1470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Testing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 the application meets functional and non-functional requirements.</a:t>
            </a:r>
          </a:p>
          <a:p>
            <a:r>
              <a:t>• Types of testing:</a:t>
            </a:r>
          </a:p>
          <a:p>
            <a:r>
              <a:t>- Functional Testing: Verify each function operates according to requirements.</a:t>
            </a:r>
          </a:p>
          <a:p>
            <a:r>
              <a:t>- Performance Testing: Check the app’s responsiveness and scalability.</a:t>
            </a:r>
          </a:p>
          <a:p>
            <a:r>
              <a:t>- Security Testing: Identify vulnerabilities and ensure data protection.</a:t>
            </a:r>
          </a:p>
          <a:p>
            <a:r>
              <a:t>- Usability Testing: Ensure user-friendliness.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 and manage testing processes.</a:t>
            </a:r>
          </a:p>
          <a:p>
            <a:endParaRPr/>
          </a:p>
          <a:p>
            <a:r>
              <a:t>Common Tools:</a:t>
            </a:r>
          </a:p>
          <a:p>
            <a:r>
              <a:t>- Selenium: Automated browser testing.</a:t>
            </a:r>
          </a:p>
          <a:p>
            <a:r>
              <a:t>- JUnit: Unit testing for Java applications.</a:t>
            </a:r>
          </a:p>
          <a:p>
            <a:r>
              <a:t>- Postman: API testing.</a:t>
            </a:r>
          </a:p>
          <a:p>
            <a:r>
              <a:t>- LoadRunner: Performance testing.</a:t>
            </a:r>
          </a:p>
          <a:p>
            <a:r>
              <a:t>- OWASP ZAP: Security testing.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Bug Fixing and Retesting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Identify and resolve bugs detected during testing.</a:t>
            </a:r>
          </a:p>
          <a:p>
            <a:r>
              <a:t>• Perform regression testing to ensure new fixes do not introduce new issues.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Deployment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Prepare for deployment by:</a:t>
            </a:r>
          </a:p>
          <a:p>
            <a:r>
              <a:t>- Setting up production environments.</a:t>
            </a:r>
          </a:p>
          <a:p>
            <a:r>
              <a:t>- Configuring servers, databases, and APIs.</a:t>
            </a:r>
          </a:p>
          <a:p>
            <a:r>
              <a:t>- Creating deployment scripts for automation.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Deployment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Deploy the application to production.</a:t>
            </a:r>
          </a:p>
          <a:p>
            <a:r>
              <a:t>• Strategies:</a:t>
            </a:r>
          </a:p>
          <a:p>
            <a:r>
              <a:t>- Blue-Green Deployment: Minimize downtime.</a:t>
            </a:r>
          </a:p>
          <a:p>
            <a:r>
              <a:t>- Rolling Deployment: Gradual release of updates.</a:t>
            </a:r>
          </a:p>
          <a:p>
            <a:r>
              <a:t>- Canary Deployment: Test updates with a small group of users.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Post-Deployment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Monitor application performance and availability.</a:t>
            </a:r>
          </a:p>
          <a:p>
            <a:r>
              <a:t>• Collect metrics to ensure smooth operation.</a:t>
            </a:r>
          </a:p>
          <a:p>
            <a:endParaRPr/>
          </a:p>
          <a:p>
            <a:r>
              <a:t>Tools:</a:t>
            </a:r>
          </a:p>
          <a:p>
            <a:r>
              <a:t>- New Relic: Performance monitoring.</a:t>
            </a:r>
          </a:p>
          <a:p>
            <a:r>
              <a:t>- ELK Stack: Log analysis.</a:t>
            </a:r>
          </a:p>
          <a:p>
            <a:r>
              <a:t>- Nagios: Server monitoring.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254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1. Testing Overview</vt:lpstr>
      <vt:lpstr>2. Testing Tools</vt:lpstr>
      <vt:lpstr>3. Bug Fixing and Retesting</vt:lpstr>
      <vt:lpstr>4. Deployment Preparation</vt:lpstr>
      <vt:lpstr>5. Deployment Process</vt:lpstr>
      <vt:lpstr>6. Post-Deployment Monitoring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Testing Overview</dc:title>
  <dc:creator>MANTHA CHAKRADHAR</dc:creator>
  <dc:description>generated using python-pptx</dc:description>
  <cp:lastModifiedBy>MANTHA CHAKRADHAR</cp:lastModifiedBy>
  <cp:revision>2</cp:revision>
  <dcterms:created xsi:type="dcterms:W3CDTF">2013-01-27T09:14:16Z</dcterms:created>
  <dcterms:modified xsi:type="dcterms:W3CDTF">2024-12-09T14:42:12Z</dcterms:modified>
</cp:coreProperties>
</file>