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DBMS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Three-Level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External Level (User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Represents how individual users or user groups perceive the database.</a:t>
            </a:r>
          </a:p>
          <a:p>
            <a:r>
              <a:t>• Defines external schemas tailored to specific user needs.</a:t>
            </a:r>
          </a:p>
          <a:p>
            <a:r>
              <a:t>• Ensures users interact only with relevant parts of the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Conceptual Level (Community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Provides a unified view of the entire database.</a:t>
            </a:r>
          </a:p>
          <a:p>
            <a:r>
              <a:t>• Defines the logical structure of data and relationships.</a:t>
            </a:r>
          </a:p>
          <a:p>
            <a:r>
              <a:t>• Abstracts physical storage details and serves as a blueprint.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Level (Storage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Describes the physical storage of data in the database.</a:t>
            </a:r>
          </a:p>
          <a:p>
            <a:r>
              <a:t>• Includes data storage structures, file organizations, and access paths.</a:t>
            </a:r>
          </a:p>
          <a:p>
            <a:r>
              <a:t>• Focuses on efficient data storage and retrieval.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Three-Level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Enhances data independence by isolating changes to one level.</a:t>
            </a:r>
          </a:p>
          <a:p>
            <a:r>
              <a:t>• Modifications to physical storage don't affect logical structures.</a:t>
            </a:r>
          </a:p>
          <a:p>
            <a:r>
              <a:t>• Improves maintainability and scalability of the database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