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DBMS: Components and 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Database Management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 Management System (DBMS) is software that allows users to create, manage, and interact with databases efficiently. It ensures data integrity, security, and ease of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Hardware</a:t>
            </a:r>
          </a:p>
          <a:p>
            <a:r>
              <a:t>2. Software</a:t>
            </a:r>
          </a:p>
          <a:p>
            <a:r>
              <a:t>3. Data</a:t>
            </a:r>
          </a:p>
          <a:p>
            <a:r>
              <a:t>4. Users (End Users, DBAs, Application Programmers)</a:t>
            </a:r>
          </a:p>
          <a:p>
            <a:r>
              <a:t>5. Procedures</a:t>
            </a:r>
          </a:p>
          <a:p>
            <a:r>
              <a:t>6. Database Languages (DDL, DML, DCL, Query Language)</a:t>
            </a:r>
          </a:p>
          <a:p>
            <a:r>
              <a:t>7. Query Processor</a:t>
            </a:r>
          </a:p>
          <a:p>
            <a:r>
              <a:t>8. Storage Manager</a:t>
            </a:r>
          </a:p>
          <a:p>
            <a:r>
              <a:t>9. Transaction Manager</a:t>
            </a:r>
          </a:p>
          <a:p>
            <a:r>
              <a:t>10. Buffer Manager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Organization</a:t>
            </a:r>
          </a:p>
          <a:p>
            <a:r>
              <a:t>2. Data Security</a:t>
            </a:r>
          </a:p>
          <a:p>
            <a:r>
              <a:t>3. Data Integrity</a:t>
            </a:r>
          </a:p>
          <a:p>
            <a:r>
              <a:t>4. Concurrent Access</a:t>
            </a:r>
          </a:p>
          <a:p>
            <a:r>
              <a:t>5. Backup and Recovery</a:t>
            </a:r>
          </a:p>
          <a:p>
            <a:r>
              <a:t>6. Minimized Redundancy</a:t>
            </a:r>
          </a:p>
          <a:p>
            <a:r>
              <a:t>7. Improved Data Sharing</a:t>
            </a:r>
          </a:p>
          <a:p>
            <a:r>
              <a:t>8. Scalability</a:t>
            </a:r>
          </a:p>
          <a:p>
            <a:r>
              <a:t>9. Data Abstraction</a:t>
            </a:r>
          </a:p>
          <a:p>
            <a:r>
              <a:t>10. Standardized Query Language</a:t>
            </a:r>
          </a:p>
          <a:p>
            <a:r>
              <a:t>11. Enhanced Decision-Making</a:t>
            </a:r>
          </a:p>
          <a:p>
            <a:r>
              <a:t>12. Cost-Effectiveness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