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Database Models: Features and Characteristics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Flat-File, Hierarchical, and XML Database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Flat-File Database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**Definition:** A flat-file database stores data in a single table or file without relationships.</a:t>
            </a:r>
          </a:p>
          <a:p/>
          <a:p>
            <a:r>
              <a:t>**Features:**</a:t>
            </a:r>
          </a:p>
          <a:p>
            <a:r>
              <a:t>- Simplicity</a:t>
            </a:r>
          </a:p>
          <a:p>
            <a:r>
              <a:t>- Single Table</a:t>
            </a:r>
          </a:p>
          <a:p>
            <a:r>
              <a:t>- No Relationships</a:t>
            </a:r>
          </a:p>
          <a:p>
            <a:r>
              <a:t>- Fixed Schema</a:t>
            </a:r>
          </a:p>
          <a:p/>
          <a:p>
            <a:r>
              <a:t>**Characteristics:**</a:t>
            </a:r>
          </a:p>
          <a:p>
            <a:r>
              <a:t>- Best for Small Datasets</a:t>
            </a:r>
          </a:p>
          <a:p>
            <a:r>
              <a:t>- Low Complexity</a:t>
            </a:r>
          </a:p>
          <a:p>
            <a:r>
              <a:t>- Limited Scalability</a:t>
            </a:r>
          </a:p>
          <a:p>
            <a:r>
              <a:t>- No Query Language</a:t>
            </a:r>
          </a:p>
          <a:p>
            <a:r>
              <a:t>- Examples: CSV files, spreadsheets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Hierarchical Database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**Definition:** Data is organized in a tree-like structure with parent-child relationships.</a:t>
            </a:r>
          </a:p>
          <a:p/>
          <a:p>
            <a:r>
              <a:t>**Features:**</a:t>
            </a:r>
          </a:p>
          <a:p>
            <a:r>
              <a:t>- Tree Structure</a:t>
            </a:r>
          </a:p>
          <a:p>
            <a:r>
              <a:t>- Fast Data Retrieval</a:t>
            </a:r>
          </a:p>
          <a:p>
            <a:r>
              <a:t>- Predefined Relationships</a:t>
            </a:r>
          </a:p>
          <a:p/>
          <a:p>
            <a:r>
              <a:t>**Characteristics:**</a:t>
            </a:r>
          </a:p>
          <a:p>
            <a:r>
              <a:t>- One-to-Many Relationships</a:t>
            </a:r>
          </a:p>
          <a:p>
            <a:r>
              <a:t>- High Performance for Specific Queries</a:t>
            </a:r>
          </a:p>
          <a:p>
            <a:r>
              <a:t>- Rigidity</a:t>
            </a:r>
          </a:p>
          <a:p>
            <a:r>
              <a:t>- Lack of Flexibility</a:t>
            </a:r>
          </a:p>
          <a:p>
            <a:r>
              <a:t>- Examples: IBM IMS, Windows Registry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Database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**Definition:** An XML database uses XML to store and manage data in a hierarchical or semi-structured format.</a:t>
            </a:r>
          </a:p>
          <a:p/>
          <a:p>
            <a:r>
              <a:t>**Features:**</a:t>
            </a:r>
          </a:p>
          <a:p>
            <a:r>
              <a:t>- Flexible Schema</a:t>
            </a:r>
          </a:p>
          <a:p>
            <a:r>
              <a:t>- Hierarchical Organization</a:t>
            </a:r>
          </a:p>
          <a:p>
            <a:r>
              <a:t>- Self-Describing Data</a:t>
            </a:r>
          </a:p>
          <a:p>
            <a:r>
              <a:t>- Platform Independence</a:t>
            </a:r>
          </a:p>
          <a:p/>
          <a:p>
            <a:r>
              <a:t>**Characteristics:**</a:t>
            </a:r>
          </a:p>
          <a:p>
            <a:r>
              <a:t>- Rich Data Representation</a:t>
            </a:r>
          </a:p>
          <a:p>
            <a:r>
              <a:t>- Query Language Support</a:t>
            </a:r>
          </a:p>
          <a:p>
            <a:r>
              <a:t>- Interoperability</a:t>
            </a:r>
          </a:p>
          <a:p>
            <a:r>
              <a:t>- Storage Overhead</a:t>
            </a:r>
          </a:p>
          <a:p>
            <a:r>
              <a:t>- Examples: BaseX, eXist-db, MarkLogic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| **Feature**           | **Flat-File**         | **Hierarchical**      | **XML**             |</a:t>
            </a:r>
          </a:p>
          <a:p>
            <a:r>
              <a:t>|----------------------|-----------------------|-----------------------|---------------------|</a:t>
            </a:r>
          </a:p>
          <a:p>
            <a:r>
              <a:t>| **Structure**        | Single table          | Tree-like             | Nested XML hierarchy|</a:t>
            </a:r>
          </a:p>
          <a:p>
            <a:r>
              <a:t>| **Schema**           | Fixed                | Fixed                 | Flexible            |</a:t>
            </a:r>
          </a:p>
          <a:p>
            <a:r>
              <a:t>| **Relationships**    | None                 | Parent-Child          | Semi-structured     |</a:t>
            </a:r>
          </a:p>
          <a:p>
            <a:r>
              <a:t>| **Querying**         | Custom scripts       | Navigational queries  | XPath, XQuery       |</a:t>
            </a:r>
          </a:p>
          <a:p>
            <a:r>
              <a:t>| **Scalability**      | Low                  | Moderate              | High                |</a:t>
            </a:r>
          </a:p>
          <a:p>
            <a:r>
              <a:t>| **Flexibility**      | Low                  | Low                   | High                |</a:t>
            </a:r>
          </a:p>
          <a:p>
            <a:r>
              <a:t>| **Use Cases**        | Simple datasets      | Organizational charts | Web apps, data exchange|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