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Types of Constraints in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Database Constraints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Primary Key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Ensures uniqueness for each record in a table.</a:t>
            </a:r>
          </a:p>
          <a:p>
            <a:r>
              <a:t>• No two rows can have the same value for the primary key.</a:t>
            </a:r>
          </a:p>
          <a:p>
            <a:r>
              <a:t>• The primary key column cannot contain NULL values.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Foreign Key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Establishes a relationship between two tables.</a:t>
            </a:r>
          </a:p>
          <a:p>
            <a:r>
              <a:t>• A foreign key in one table refers to a primary key in another table.</a:t>
            </a:r>
          </a:p>
          <a:p>
            <a:r>
              <a:t>• Ensures referential integrity in the database.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Unique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Ensures all values in a column or group of columns are distinct.</a:t>
            </a:r>
          </a:p>
          <a:p>
            <a:r>
              <a:t>• Unlike the primary key, a table can have multiple unique constraints.</a:t>
            </a:r>
          </a:p>
          <a:p>
            <a:r>
              <a:t>• Allows NULL values unless specified otherwise.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Not Null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Ensures that a column cannot have NULL values.</a:t>
            </a:r>
          </a:p>
          <a:p>
            <a:r>
              <a:t>• Used to enforce mandatory fields in a database.</a:t>
            </a:r>
          </a:p>
          <a:p>
            <a:r>
              <a:t>• Helps maintain data integrity.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Check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Ensures that all values in a column satisfy a specific condition.</a:t>
            </a:r>
          </a:p>
          <a:p>
            <a:r>
              <a:t>• Helps enforce domain integrity by restricting the data that can be stored.</a:t>
            </a:r>
          </a:p>
          <a:p>
            <a:r>
              <a:t>• Example: Age &gt;= 18.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Default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Specifies a default value for a column when no value is provided.</a:t>
            </a:r>
          </a:p>
          <a:p>
            <a:r>
              <a:t>• Ensures consistent data entry.</a:t>
            </a:r>
          </a:p>
          <a:p>
            <a:r>
              <a:t>• Example: Setting the default value of 'status' to 'active'.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