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5" r:id="rId14"/>
  </p:sldIdLst>
  <p:sldSz cx="12192000" cy="6858000"/>
  <p:notesSz cx="6858000" cy="9144000"/>
  <p:embeddedFontLst>
    <p:embeddedFont>
      <p:font typeface="Proxima Nova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gYw/hnxYUWS5P8DtMx8eGFW2ou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2896D-238A-5B24-D4D0-F612431E17F8}" v="1" dt="2024-01-09T14:27:09.467"/>
  </p1510:revLst>
</p1510:revInfo>
</file>

<file path=ppt/tableStyles.xml><?xml version="1.0" encoding="utf-8"?>
<a:tblStyleLst xmlns:a="http://schemas.openxmlformats.org/drawingml/2006/main" def="{12F5C734-BB51-4A02-AF35-C668883C3C49}">
  <a:tblStyle styleId="{12F5C734-BB51-4A02-AF35-C668883C3C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7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customschemas.google.com/relationships/presentationmetadata" Target="metadata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7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kriti Dhingra" userId="S::anukriti.dhingra@xebia.com::15873fe5-5e99-49af-a244-636ec1d50975" providerId="AD" clId="Web-{D9C2896D-238A-5B24-D4D0-F612431E17F8}"/>
    <pc:docChg chg="delSld">
      <pc:chgData name="Anukriti Dhingra" userId="S::anukriti.dhingra@xebia.com::15873fe5-5e99-49af-a244-636ec1d50975" providerId="AD" clId="Web-{D9C2896D-238A-5B24-D4D0-F612431E17F8}" dt="2024-01-09T14:27:09.467" v="0"/>
      <pc:docMkLst>
        <pc:docMk/>
      </pc:docMkLst>
      <pc:sldChg chg="del">
        <pc:chgData name="Anukriti Dhingra" userId="S::anukriti.dhingra@xebia.com::15873fe5-5e99-49af-a244-636ec1d50975" providerId="AD" clId="Web-{D9C2896D-238A-5B24-D4D0-F612431E17F8}" dt="2024-01-09T14:27:09.467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186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66" descr="Text,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7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64"/>
          <p:cNvPicPr preferRelativeResize="0"/>
          <p:nvPr/>
        </p:nvPicPr>
        <p:blipFill rotWithShape="1">
          <a:blip r:embed="rId12">
            <a:alphaModFix amt="33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4" descr="A close up of a sig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637650" y="6219825"/>
            <a:ext cx="1302557" cy="458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is-rest-rest-api-definition-for-beginn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835191" y="2859324"/>
            <a:ext cx="5519319" cy="26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Copyright © 203  Xebia Group. All rights reserved. </a:t>
            </a:r>
            <a:r>
              <a:rPr lang="en-US"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release 1.0.0</a:t>
            </a: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3134" y="1889169"/>
            <a:ext cx="11433061" cy="10685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1429927" y="380787"/>
            <a:ext cx="103852" cy="1306959"/>
          </a:xfrm>
          <a:prstGeom prst="rect">
            <a:avLst/>
          </a:prstGeom>
          <a:solidFill>
            <a:srgbClr val="0041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41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429927" y="1648618"/>
            <a:ext cx="103852" cy="1306959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60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617843" y="1937295"/>
            <a:ext cx="773666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Web Development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 Certification Training</a:t>
            </a:r>
            <a:endParaRPr dirty="0"/>
          </a:p>
        </p:txBody>
      </p:sp>
      <p:pic>
        <p:nvPicPr>
          <p:cNvPr id="104" name="Google Shape;104;p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11" y="380787"/>
            <a:ext cx="1302557" cy="4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153400" y="83928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Script ES6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785878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Step #2 - Create a JSON </a:t>
            </a:r>
            <a:r>
              <a:rPr lang="en-US" sz="2000" b="1" dirty="0" smtClean="0"/>
              <a:t>File</a:t>
            </a:r>
          </a:p>
          <a:p>
            <a:pPr fontAlgn="base"/>
            <a:endParaRPr lang="en-US" sz="2000" b="1" dirty="0"/>
          </a:p>
          <a:p>
            <a:pPr fontAlgn="base"/>
            <a:endParaRPr lang="en-US" sz="2000" b="1" dirty="0"/>
          </a:p>
          <a:p>
            <a:pPr fontAlgn="base"/>
            <a:r>
              <a:rPr lang="en-US" sz="2000" dirty="0"/>
              <a:t>Create a JSON file in your project directory that will act as the data source. This JSON file should have a .</a:t>
            </a:r>
            <a:r>
              <a:rPr lang="en-US" sz="2000" dirty="0" err="1"/>
              <a:t>json</a:t>
            </a:r>
            <a:r>
              <a:rPr lang="en-US" sz="2000" dirty="0"/>
              <a:t> file extension. What do I mean? Let's say you want your JSON file name to be '</a:t>
            </a:r>
            <a:r>
              <a:rPr lang="en-US" sz="2000" dirty="0" err="1"/>
              <a:t>db</a:t>
            </a:r>
            <a:r>
              <a:rPr lang="en-US" sz="2000" dirty="0"/>
              <a:t>', it means you'll create a file called </a:t>
            </a:r>
            <a:r>
              <a:rPr lang="en-US" sz="2000" b="1" dirty="0" err="1"/>
              <a:t>db.json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2096631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smtClean="0"/>
              <a:t>Step </a:t>
            </a:r>
            <a:r>
              <a:rPr lang="en-US" sz="2000" b="1" dirty="0"/>
              <a:t>#3 - Create </a:t>
            </a:r>
            <a:r>
              <a:rPr lang="en-US" sz="2000" b="1" dirty="0" smtClean="0"/>
              <a:t>Data</a:t>
            </a:r>
          </a:p>
          <a:p>
            <a:pPr fontAlgn="base"/>
            <a:endParaRPr lang="en-US" sz="2000" b="1" dirty="0"/>
          </a:p>
          <a:p>
            <a:pPr fontAlgn="base"/>
            <a:endParaRPr lang="en-US" sz="2000" b="1" dirty="0"/>
          </a:p>
          <a:p>
            <a:pPr fontAlgn="base"/>
            <a:r>
              <a:rPr lang="en-US" sz="2000" dirty="0"/>
              <a:t>Define your data inside the JSON file. This JSON data can be an array of objects or an object with nested objects. Each object represents a data entity and should each have a unique id.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Step #4 - Start the </a:t>
            </a:r>
            <a:r>
              <a:rPr lang="en-US" sz="2000" b="1" dirty="0" smtClean="0"/>
              <a:t>Server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dirty="0"/>
              <a:t>Start up the JSON Server by typing this command into your terminal: </a:t>
            </a:r>
            <a:r>
              <a:rPr lang="en-US" sz="2000" dirty="0" err="1"/>
              <a:t>json</a:t>
            </a:r>
            <a:r>
              <a:rPr lang="en-US" sz="2000" dirty="0"/>
              <a:t>-server --watch </a:t>
            </a:r>
            <a:r>
              <a:rPr lang="en-US" sz="2000" dirty="0" err="1"/>
              <a:t>db.json</a:t>
            </a:r>
            <a:r>
              <a:rPr lang="en-US" sz="2000" dirty="0"/>
              <a:t>. This will run on "https://localhost:3000" by default. You can change the port it's running on by specifying a different port number when starting the server using the --port flag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For example, if you want your server to run on port 8000 instead of the default (3000), use this command while starting the server: </a:t>
            </a:r>
            <a:r>
              <a:rPr lang="en-US" sz="2000" dirty="0" err="1"/>
              <a:t>json</a:t>
            </a:r>
            <a:r>
              <a:rPr lang="en-US" sz="2000" dirty="0"/>
              <a:t>-server --watch </a:t>
            </a:r>
            <a:r>
              <a:rPr lang="en-US" sz="2000" dirty="0" err="1"/>
              <a:t>db.json</a:t>
            </a:r>
            <a:r>
              <a:rPr lang="en-US" sz="2000" dirty="0"/>
              <a:t> --port 8000. You can then view this in your browser on port 8000.</a:t>
            </a:r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Creating </a:t>
            </a:r>
            <a:r>
              <a:rPr lang="en-US" sz="2000" b="1" dirty="0" smtClean="0"/>
              <a:t>app in React</a:t>
            </a:r>
          </a:p>
          <a:p>
            <a:pPr fontAlgn="base"/>
            <a:r>
              <a:rPr lang="en-US" sz="1600" b="1" dirty="0" smtClean="0"/>
              <a:t>this </a:t>
            </a:r>
            <a:r>
              <a:rPr lang="en-US" sz="1600" b="1" dirty="0"/>
              <a:t>is basically the component that will display all user's info in a table. In your </a:t>
            </a:r>
            <a:r>
              <a:rPr lang="en-US" sz="1600" b="1" dirty="0" err="1"/>
              <a:t>UserList.tsx</a:t>
            </a:r>
            <a:r>
              <a:rPr lang="en-US" sz="1600" b="1" dirty="0"/>
              <a:t> file, paste these lines of code:</a:t>
            </a:r>
          </a:p>
          <a:p>
            <a:r>
              <a:rPr lang="en-US" sz="1600" b="1" dirty="0"/>
              <a:t>import</a:t>
            </a:r>
            <a:r>
              <a:rPr lang="en-US" sz="1600" b="1" dirty="0"/>
              <a:t> React </a:t>
            </a:r>
            <a:r>
              <a:rPr lang="en-US" sz="1600" b="1" dirty="0"/>
              <a:t>from</a:t>
            </a:r>
            <a:r>
              <a:rPr lang="en-US" sz="1600" b="1" dirty="0"/>
              <a:t> </a:t>
            </a:r>
            <a:r>
              <a:rPr lang="en-US" sz="1600" b="1" dirty="0"/>
              <a:t>'react</a:t>
            </a:r>
            <a:r>
              <a:rPr lang="en-US" sz="1600" b="1" dirty="0" smtClean="0"/>
              <a:t>';</a:t>
            </a:r>
          </a:p>
          <a:p>
            <a:r>
              <a:rPr lang="en-US" sz="1600" b="1" dirty="0" smtClean="0"/>
              <a:t>import </a:t>
            </a:r>
            <a:r>
              <a:rPr lang="en-US" sz="1600" b="1" dirty="0"/>
              <a:t>{</a:t>
            </a:r>
            <a:r>
              <a:rPr lang="en-US" sz="1600" b="1" dirty="0"/>
              <a:t> Link </a:t>
            </a:r>
            <a:r>
              <a:rPr lang="en-US" sz="1600" b="1" dirty="0"/>
              <a:t>}</a:t>
            </a:r>
            <a:r>
              <a:rPr lang="en-US" sz="1600" b="1" dirty="0"/>
              <a:t> </a:t>
            </a:r>
            <a:r>
              <a:rPr lang="en-US" sz="1600" b="1" dirty="0"/>
              <a:t>from</a:t>
            </a:r>
            <a:r>
              <a:rPr lang="en-US" sz="1600" b="1" dirty="0"/>
              <a:t> </a:t>
            </a:r>
            <a:r>
              <a:rPr lang="en-US" sz="1600" b="1" dirty="0"/>
              <a:t>'react-router-</a:t>
            </a:r>
            <a:r>
              <a:rPr lang="en-US" sz="1600" b="1" dirty="0" err="1"/>
              <a:t>dom</a:t>
            </a:r>
            <a:r>
              <a:rPr lang="en-US" sz="1600" b="1" dirty="0"/>
              <a:t>';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interface </a:t>
            </a:r>
            <a:r>
              <a:rPr lang="en-US" sz="1600" b="1" dirty="0"/>
              <a:t>User</a:t>
            </a:r>
            <a:r>
              <a:rPr lang="en-US" sz="1600" b="1" dirty="0"/>
              <a:t> </a:t>
            </a:r>
            <a:r>
              <a:rPr lang="en-US" sz="1600" b="1" dirty="0"/>
              <a:t>{</a:t>
            </a:r>
            <a:r>
              <a:rPr lang="en-US" sz="1600" b="1" dirty="0"/>
              <a:t> </a:t>
            </a:r>
            <a:r>
              <a:rPr lang="en-US" sz="1600" b="1" dirty="0"/>
              <a:t>id:</a:t>
            </a:r>
            <a:r>
              <a:rPr lang="en-US" sz="1600" b="1" dirty="0"/>
              <a:t> number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/>
              <a:t>name:</a:t>
            </a:r>
            <a:r>
              <a:rPr lang="en-US" sz="1600" b="1" dirty="0"/>
              <a:t> string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/>
              <a:t>email:</a:t>
            </a:r>
            <a:r>
              <a:rPr lang="en-US" sz="1600" b="1" dirty="0"/>
              <a:t> string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/>
              <a:t>number:</a:t>
            </a:r>
            <a:r>
              <a:rPr lang="en-US" sz="1600" b="1" dirty="0"/>
              <a:t> string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 smtClean="0"/>
              <a:t>}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interface</a:t>
            </a:r>
            <a:r>
              <a:rPr lang="en-US" sz="1600" b="1" dirty="0"/>
              <a:t> </a:t>
            </a:r>
            <a:r>
              <a:rPr lang="en-US" sz="1600" b="1" dirty="0" err="1"/>
              <a:t>UserListProps</a:t>
            </a:r>
            <a:r>
              <a:rPr lang="en-US" sz="1600" b="1" dirty="0"/>
              <a:t> </a:t>
            </a:r>
            <a:r>
              <a:rPr lang="en-US" sz="1600" b="1" dirty="0"/>
              <a:t>{</a:t>
            </a:r>
            <a:r>
              <a:rPr lang="en-US" sz="1600" b="1" dirty="0"/>
              <a:t> </a:t>
            </a:r>
            <a:r>
              <a:rPr lang="en-US" sz="1600" b="1" dirty="0"/>
              <a:t>users:</a:t>
            </a:r>
            <a:r>
              <a:rPr lang="en-US" sz="1600" b="1" dirty="0"/>
              <a:t> User</a:t>
            </a:r>
            <a:r>
              <a:rPr lang="en-US" sz="1600" b="1" dirty="0"/>
              <a:t>[];</a:t>
            </a:r>
            <a:r>
              <a:rPr lang="en-US" sz="1600" b="1" dirty="0"/>
              <a:t> </a:t>
            </a:r>
            <a:r>
              <a:rPr lang="en-US" sz="1600" b="1" dirty="0"/>
              <a:t>name:</a:t>
            </a:r>
            <a:r>
              <a:rPr lang="en-US" sz="1600" b="1" dirty="0"/>
              <a:t> string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/>
              <a:t>}</a:t>
            </a:r>
            <a:r>
              <a:rPr lang="en-US" sz="1600" b="1" dirty="0"/>
              <a:t> </a:t>
            </a:r>
            <a:r>
              <a:rPr lang="en-US" sz="1600" b="1" dirty="0" err="1"/>
              <a:t>const</a:t>
            </a:r>
            <a:r>
              <a:rPr lang="en-US" sz="1600" b="1" dirty="0"/>
              <a:t> </a:t>
            </a:r>
            <a:r>
              <a:rPr lang="en-US" sz="1600" b="1" dirty="0" err="1"/>
              <a:t>UserList</a:t>
            </a:r>
            <a:r>
              <a:rPr lang="en-US" sz="1600" b="1" dirty="0"/>
              <a:t>:</a:t>
            </a:r>
            <a:r>
              <a:rPr lang="en-US" sz="1600" b="1" dirty="0"/>
              <a:t> </a:t>
            </a:r>
            <a:r>
              <a:rPr lang="en-US" sz="1600" b="1" dirty="0" err="1"/>
              <a:t>React</a:t>
            </a:r>
            <a:r>
              <a:rPr lang="en-US" sz="1600" b="1" dirty="0" err="1"/>
              <a:t>.FC</a:t>
            </a:r>
            <a:r>
              <a:rPr lang="en-US" sz="1600" b="1" dirty="0"/>
              <a:t>&lt;</a:t>
            </a:r>
            <a:r>
              <a:rPr lang="en-US" sz="1600" b="1" dirty="0" err="1"/>
              <a:t>UserListProps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=</a:t>
            </a:r>
            <a:r>
              <a:rPr lang="en-US" sz="1600" b="1" dirty="0"/>
              <a:t> </a:t>
            </a:r>
            <a:r>
              <a:rPr lang="en-US" sz="1600" b="1" dirty="0"/>
              <a:t>({ users, name })</a:t>
            </a:r>
            <a:r>
              <a:rPr lang="en-US" sz="1600" b="1" dirty="0"/>
              <a:t> </a:t>
            </a:r>
            <a:r>
              <a:rPr lang="en-US" sz="1600" b="1" dirty="0"/>
              <a:t>=&gt;</a:t>
            </a:r>
            <a:r>
              <a:rPr lang="en-US" sz="1600" b="1" dirty="0"/>
              <a:t> </a:t>
            </a:r>
            <a:r>
              <a:rPr lang="en-US" sz="1600" b="1" dirty="0"/>
              <a:t>{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return </a:t>
            </a:r>
            <a:r>
              <a:rPr lang="en-US" sz="1600" b="1" dirty="0"/>
              <a:t>(</a:t>
            </a:r>
            <a:r>
              <a:rPr lang="en-US" sz="1600" b="1" dirty="0"/>
              <a:t> </a:t>
            </a:r>
            <a:r>
              <a:rPr lang="en-US" sz="1600" b="1" dirty="0"/>
              <a:t>&lt;&gt;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section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section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h1</a:t>
            </a:r>
            <a:r>
              <a:rPr lang="en-US" sz="1600" b="1" dirty="0"/>
              <a:t>&gt;</a:t>
            </a:r>
            <a:r>
              <a:rPr lang="en-US" sz="1600" b="1" dirty="0"/>
              <a:t>Users List</a:t>
            </a:r>
            <a:r>
              <a:rPr lang="en-US" sz="1600" b="1" dirty="0"/>
              <a:t>&lt;/</a:t>
            </a:r>
            <a:r>
              <a:rPr lang="en-US" sz="1600" b="1" dirty="0"/>
              <a:t>h1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section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section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table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thead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Name</a:t>
            </a:r>
            <a:r>
              <a:rPr lang="en-US" sz="1600" b="1" dirty="0"/>
              <a:t>&lt;/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&lt;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Email</a:t>
            </a:r>
            <a:r>
              <a:rPr lang="en-US" sz="1600" b="1" dirty="0"/>
              <a:t>&lt;/</a:t>
            </a:r>
            <a:r>
              <a:rPr lang="en-US" sz="1600" b="1" dirty="0" err="1"/>
              <a:t>th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Details</a:t>
            </a:r>
            <a:r>
              <a:rPr lang="en-US" sz="1600" b="1" dirty="0"/>
              <a:t>&lt;/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&lt;/</a:t>
            </a:r>
            <a:r>
              <a:rPr lang="en-US" sz="1600" b="1" dirty="0" err="1"/>
              <a:t>thead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tbody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{</a:t>
            </a:r>
            <a:r>
              <a:rPr lang="en-US" sz="1600" b="1" dirty="0" err="1"/>
              <a:t>users</a:t>
            </a:r>
            <a:r>
              <a:rPr lang="en-US" sz="1600" b="1" dirty="0" err="1"/>
              <a:t>.map</a:t>
            </a:r>
            <a:r>
              <a:rPr lang="en-US" sz="1600" b="1" dirty="0"/>
              <a:t>((user)</a:t>
            </a:r>
            <a:r>
              <a:rPr lang="en-US" sz="1600" b="1" dirty="0"/>
              <a:t> </a:t>
            </a:r>
            <a:r>
              <a:rPr lang="en-US" sz="1600" b="1" dirty="0"/>
              <a:t>=&gt;</a:t>
            </a:r>
            <a:r>
              <a:rPr lang="en-US" sz="1600" b="1" dirty="0"/>
              <a:t> </a:t>
            </a:r>
            <a:r>
              <a:rPr lang="en-US" sz="1600" b="1" dirty="0"/>
              <a:t>(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tr</a:t>
            </a:r>
            <a:r>
              <a:rPr lang="en-US" sz="1600" b="1" dirty="0"/>
              <a:t> key</a:t>
            </a:r>
            <a:r>
              <a:rPr lang="en-US" sz="1600" b="1" dirty="0"/>
              <a:t>={</a:t>
            </a:r>
            <a:r>
              <a:rPr lang="en-US" sz="1600" b="1" dirty="0"/>
              <a:t>user</a:t>
            </a:r>
            <a:r>
              <a:rPr lang="en-US" sz="1600" b="1" dirty="0"/>
              <a:t>.</a:t>
            </a:r>
            <a:r>
              <a:rPr lang="en-US" sz="1600" b="1" dirty="0"/>
              <a:t>id</a:t>
            </a:r>
            <a:r>
              <a:rPr lang="en-US" sz="1600" b="1" dirty="0"/>
              <a:t>}&gt;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p</a:t>
            </a:r>
            <a:r>
              <a:rPr lang="en-US" sz="1600" b="1" dirty="0"/>
              <a:t>&gt;{</a:t>
            </a:r>
            <a:r>
              <a:rPr lang="en-US" sz="1600" b="1" dirty="0"/>
              <a:t>user</a:t>
            </a:r>
            <a:r>
              <a:rPr lang="en-US" sz="1600" b="1" dirty="0"/>
              <a:t>.</a:t>
            </a:r>
            <a:r>
              <a:rPr lang="en-US" sz="1600" b="1" dirty="0"/>
              <a:t>name</a:t>
            </a:r>
            <a:r>
              <a:rPr lang="en-US" sz="1600" b="1" dirty="0"/>
              <a:t>}&lt;/</a:t>
            </a:r>
            <a:r>
              <a:rPr lang="en-US" sz="1600" b="1" dirty="0"/>
              <a:t>p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p</a:t>
            </a:r>
            <a:r>
              <a:rPr lang="en-US" sz="1600" b="1" dirty="0"/>
              <a:t>&gt;{</a:t>
            </a:r>
            <a:r>
              <a:rPr lang="en-US" sz="1600" b="1" dirty="0" err="1"/>
              <a:t>user</a:t>
            </a:r>
            <a:r>
              <a:rPr lang="en-US" sz="1600" b="1" dirty="0" err="1"/>
              <a:t>.</a:t>
            </a:r>
            <a:r>
              <a:rPr lang="en-US" sz="1600" b="1" dirty="0" err="1"/>
              <a:t>email</a:t>
            </a:r>
            <a:r>
              <a:rPr lang="en-US" sz="1600" b="1" dirty="0"/>
              <a:t>}&lt;/</a:t>
            </a:r>
            <a:r>
              <a:rPr lang="en-US" sz="1600" b="1" dirty="0"/>
              <a:t>p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&lt;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Link to</a:t>
            </a:r>
            <a:r>
              <a:rPr lang="en-US" sz="1600" b="1" dirty="0"/>
              <a:t>={`/users/${user.id}`}&gt;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button</a:t>
            </a:r>
            <a:r>
              <a:rPr lang="en-US" sz="1600" b="1" dirty="0"/>
              <a:t>&gt;</a:t>
            </a:r>
            <a:r>
              <a:rPr lang="en-US" sz="1600" b="1" dirty="0"/>
              <a:t> View full details </a:t>
            </a:r>
            <a:r>
              <a:rPr lang="en-US" sz="1600" b="1" dirty="0"/>
              <a:t>&lt;/</a:t>
            </a:r>
            <a:r>
              <a:rPr lang="en-US" sz="1600" b="1" dirty="0"/>
              <a:t>button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Link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&lt;/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))}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 err="1"/>
              <a:t>tbody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table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section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section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&lt;/&gt;</a:t>
            </a:r>
            <a:r>
              <a:rPr lang="en-US" sz="1600" b="1" dirty="0"/>
              <a:t> 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};</a:t>
            </a:r>
            <a:r>
              <a:rPr lang="en-US" sz="1600" b="1" dirty="0"/>
              <a:t> </a:t>
            </a:r>
            <a:r>
              <a:rPr lang="en-US" sz="1600" b="1" dirty="0"/>
              <a:t>export</a:t>
            </a:r>
            <a:r>
              <a:rPr lang="en-US" sz="1600" b="1" dirty="0"/>
              <a:t> </a:t>
            </a:r>
            <a:r>
              <a:rPr lang="en-US" sz="1600" b="1" dirty="0"/>
              <a:t>default</a:t>
            </a:r>
            <a:r>
              <a:rPr lang="en-US" sz="1600" b="1" dirty="0"/>
              <a:t> </a:t>
            </a:r>
            <a:r>
              <a:rPr lang="en-US" sz="1600" b="1" dirty="0" err="1"/>
              <a:t>UserList</a:t>
            </a:r>
            <a:r>
              <a:rPr lang="en-US" sz="1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489922" y="711690"/>
            <a:ext cx="6136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TOPICS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14510" y="1173355"/>
            <a:ext cx="9825195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Introduction to JSON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What is JSON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JSON </a:t>
            </a:r>
            <a:r>
              <a:rPr lang="en-US" dirty="0" smtClean="0"/>
              <a:t>ARRAY FORMAT</a:t>
            </a:r>
            <a:endParaRPr lang="en-US" dirty="0"/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JSON Example</a:t>
            </a:r>
          </a:p>
          <a:p>
            <a:pPr marL="28575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 smtClean="0"/>
              <a:t>Features </a:t>
            </a:r>
            <a:r>
              <a:rPr lang="en-US" dirty="0"/>
              <a:t>of JSON Server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 smtClean="0"/>
              <a:t>JSON Benefits</a:t>
            </a:r>
            <a:endParaRPr lang="en-US" dirty="0"/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How to Set up JSON Server in an Application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 smtClean="0"/>
              <a:t>JSON Server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 smtClean="0"/>
              <a:t>What is React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endParaRPr dirty="0"/>
          </a:p>
        </p:txBody>
      </p:sp>
      <p:sp>
        <p:nvSpPr>
          <p:cNvPr id="119" name="Google Shape;119;p4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7130" y="711690"/>
            <a:ext cx="5164948" cy="468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 rot="-5400000" flipH="1">
            <a:off x="6990347" y="1720517"/>
            <a:ext cx="6858003" cy="3416969"/>
          </a:xfrm>
          <a:prstGeom prst="flowChartManualInpu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 rot="-5400000" flipH="1">
            <a:off x="7211214" y="1720514"/>
            <a:ext cx="6858003" cy="3416969"/>
          </a:xfrm>
          <a:prstGeom prst="flowChartManualInput">
            <a:avLst/>
          </a:prstGeom>
          <a:solidFill>
            <a:srgbClr val="6D1E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89922" y="711690"/>
            <a:ext cx="613684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4159"/>
                </a:solidFill>
                <a:latin typeface="Proxima Nova"/>
                <a:sym typeface="Proxima Nova"/>
              </a:rPr>
              <a:t>What is </a:t>
            </a:r>
            <a:r>
              <a:rPr lang="en-US" sz="2400" b="1" dirty="0" err="1" smtClean="0">
                <a:solidFill>
                  <a:srgbClr val="004159"/>
                </a:solidFill>
                <a:latin typeface="Proxima Nova"/>
                <a:sym typeface="Proxima Nova"/>
              </a:rPr>
              <a:t>Json</a:t>
            </a:r>
            <a:r>
              <a:rPr lang="en-US" sz="2400" b="1" dirty="0" smtClean="0">
                <a:solidFill>
                  <a:srgbClr val="004159"/>
                </a:solidFill>
                <a:latin typeface="Proxima Nova"/>
                <a:sym typeface="Proxima Nova"/>
              </a:rPr>
              <a:t> Server ?</a:t>
            </a:r>
            <a:endParaRPr dirty="0"/>
          </a:p>
        </p:txBody>
      </p:sp>
      <p:sp>
        <p:nvSpPr>
          <p:cNvPr id="143" name="Google Shape;143;p6"/>
          <p:cNvSpPr txBox="1"/>
          <p:nvPr/>
        </p:nvSpPr>
        <p:spPr>
          <a:xfrm>
            <a:off x="628159" y="1315601"/>
            <a:ext cx="7246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JSON is an acronym for JavaScript Object Notation. JSON Server is a lightweight and easy-to-use Node.js tool that simulates a </a:t>
            </a:r>
            <a:r>
              <a:rPr lang="en-US" sz="2000" b="1" u="sng" dirty="0" err="1">
                <a:hlinkClick r:id="rId3"/>
              </a:rPr>
              <a:t>RESTful</a:t>
            </a:r>
            <a:r>
              <a:rPr lang="en-US" sz="2000" b="1" u="sng" dirty="0">
                <a:hlinkClick r:id="rId3"/>
              </a:rPr>
              <a:t> </a:t>
            </a:r>
            <a:r>
              <a:rPr lang="en-US" sz="2000" b="1" dirty="0"/>
              <a:t>API using a JSON file as the data source. With JSON Server, front-end developers can create mock APIs without the need to write complex server-side code, or when a backend API isn't ready yet.</a:t>
            </a:r>
            <a:endParaRPr sz="2000" b="1" dirty="0"/>
          </a:p>
        </p:txBody>
      </p:sp>
      <p:pic>
        <p:nvPicPr>
          <p:cNvPr id="144" name="Google Shape;144;p6" descr="A picture containing shi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1535" y="-1822981"/>
            <a:ext cx="8916537" cy="599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1717" y="6255232"/>
            <a:ext cx="1234065" cy="43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Array Format</a:t>
            </a:r>
            <a:endParaRPr lang="en-US" sz="2000" dirty="0"/>
          </a:p>
          <a:p>
            <a:r>
              <a:rPr lang="en-US" sz="2000" dirty="0"/>
              <a:t>[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  "</a:t>
            </a:r>
            <a:r>
              <a:rPr lang="en-US" sz="2000" dirty="0"/>
              <a:t>id":</a:t>
            </a:r>
            <a:r>
              <a:rPr lang="en-US" sz="2000" dirty="0"/>
              <a:t> </a:t>
            </a:r>
            <a:r>
              <a:rPr lang="en-US" sz="2000" dirty="0"/>
              <a:t>1,</a:t>
            </a:r>
            <a:r>
              <a:rPr lang="en-US" sz="2000" dirty="0"/>
              <a:t> </a:t>
            </a:r>
            <a:r>
              <a:rPr lang="en-US" sz="2000" dirty="0"/>
              <a:t>"name":</a:t>
            </a:r>
            <a:r>
              <a:rPr lang="en-US" sz="2000" dirty="0"/>
              <a:t> </a:t>
            </a:r>
            <a:r>
              <a:rPr lang="en-US" sz="2000" dirty="0"/>
              <a:t>"John Doe",</a:t>
            </a:r>
            <a:r>
              <a:rPr lang="en-US" sz="2000" dirty="0"/>
              <a:t> </a:t>
            </a:r>
            <a:r>
              <a:rPr lang="en-US" sz="2000" dirty="0"/>
              <a:t>"age":</a:t>
            </a:r>
            <a:r>
              <a:rPr lang="en-US" sz="2000" dirty="0"/>
              <a:t> </a:t>
            </a:r>
            <a:r>
              <a:rPr lang="en-US" sz="2000" dirty="0"/>
              <a:t>25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},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/>
              <a:t> </a:t>
            </a:r>
            <a:r>
              <a:rPr lang="en-US" sz="2000" dirty="0"/>
              <a:t>"id":</a:t>
            </a:r>
            <a:r>
              <a:rPr lang="en-US" sz="2000" dirty="0"/>
              <a:t> </a:t>
            </a:r>
            <a:r>
              <a:rPr lang="en-US" sz="2000" dirty="0"/>
              <a:t>2,</a:t>
            </a:r>
            <a:r>
              <a:rPr lang="en-US" sz="2000" dirty="0"/>
              <a:t> </a:t>
            </a:r>
            <a:r>
              <a:rPr lang="en-US" sz="2000" dirty="0"/>
              <a:t>"name":</a:t>
            </a:r>
            <a:r>
              <a:rPr lang="en-US" sz="2000" dirty="0"/>
              <a:t> </a:t>
            </a:r>
            <a:r>
              <a:rPr lang="en-US" sz="2000" dirty="0"/>
              <a:t>"Jane Smith",</a:t>
            </a:r>
            <a:r>
              <a:rPr lang="en-US" sz="2000" dirty="0"/>
              <a:t> </a:t>
            </a:r>
            <a:r>
              <a:rPr lang="en-US" sz="2000" dirty="0"/>
              <a:t>"age":</a:t>
            </a:r>
            <a:r>
              <a:rPr lang="en-US" sz="2000" dirty="0"/>
              <a:t> </a:t>
            </a:r>
            <a:r>
              <a:rPr lang="en-US" sz="2000" dirty="0"/>
              <a:t>40</a:t>
            </a:r>
            <a:r>
              <a:rPr lang="en-US" sz="2000" dirty="0"/>
              <a:t> </a:t>
            </a:r>
            <a:r>
              <a:rPr lang="en-US" sz="2000" dirty="0"/>
              <a:t>}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]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905000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Json</a:t>
            </a:r>
            <a:r>
              <a:rPr lang="en-US" sz="2000" b="1" dirty="0" smtClean="0"/>
              <a:t> Format</a:t>
            </a:r>
          </a:p>
          <a:p>
            <a:r>
              <a:rPr lang="en-US" sz="2000" dirty="0"/>
              <a:t>[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{ </a:t>
            </a:r>
            <a:r>
              <a:rPr lang="en-US" sz="2000" dirty="0"/>
              <a:t>"id":</a:t>
            </a:r>
            <a:r>
              <a:rPr lang="en-US" sz="2000" dirty="0"/>
              <a:t> </a:t>
            </a:r>
            <a:r>
              <a:rPr lang="en-US" sz="2000" dirty="0"/>
              <a:t>1,</a:t>
            </a:r>
            <a:r>
              <a:rPr lang="en-US" sz="2000" dirty="0"/>
              <a:t> </a:t>
            </a:r>
            <a:r>
              <a:rPr lang="en-US" sz="2000" dirty="0"/>
              <a:t>"name":</a:t>
            </a:r>
            <a:r>
              <a:rPr lang="en-US" sz="2000" dirty="0"/>
              <a:t> </a:t>
            </a:r>
            <a:r>
              <a:rPr lang="en-US" sz="2000" dirty="0"/>
              <a:t>"John Doe",</a:t>
            </a:r>
            <a:r>
              <a:rPr lang="en-US" sz="2000" dirty="0"/>
              <a:t> </a:t>
            </a:r>
            <a:r>
              <a:rPr lang="en-US" sz="2000" dirty="0"/>
              <a:t>"age":</a:t>
            </a:r>
            <a:r>
              <a:rPr lang="en-US" sz="2000" dirty="0"/>
              <a:t> </a:t>
            </a:r>
            <a:r>
              <a:rPr lang="en-US" sz="2000" dirty="0"/>
              <a:t>25</a:t>
            </a:r>
            <a:r>
              <a:rPr lang="en-US" sz="2000" dirty="0"/>
              <a:t> </a:t>
            </a:r>
            <a:r>
              <a:rPr lang="en-US" sz="2000" dirty="0" smtClean="0"/>
              <a:t>  },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{ </a:t>
            </a:r>
            <a:r>
              <a:rPr lang="en-US" sz="2000" dirty="0"/>
              <a:t>"id":</a:t>
            </a:r>
            <a:r>
              <a:rPr lang="en-US" sz="2000" dirty="0"/>
              <a:t> </a:t>
            </a:r>
            <a:r>
              <a:rPr lang="en-US" sz="2000" dirty="0"/>
              <a:t>2,</a:t>
            </a:r>
            <a:r>
              <a:rPr lang="en-US" sz="2000" dirty="0"/>
              <a:t> </a:t>
            </a:r>
            <a:r>
              <a:rPr lang="en-US" sz="2000" dirty="0"/>
              <a:t>"name":</a:t>
            </a:r>
            <a:r>
              <a:rPr lang="en-US" sz="2000" dirty="0"/>
              <a:t> </a:t>
            </a:r>
            <a:r>
              <a:rPr lang="en-US" sz="2000" dirty="0"/>
              <a:t>"Jane Smith",</a:t>
            </a:r>
            <a:r>
              <a:rPr lang="en-US" sz="2000" dirty="0"/>
              <a:t> </a:t>
            </a:r>
            <a:r>
              <a:rPr lang="en-US" sz="2000" dirty="0"/>
              <a:t>"age":</a:t>
            </a:r>
            <a:r>
              <a:rPr lang="en-US" sz="2000" dirty="0"/>
              <a:t> </a:t>
            </a:r>
            <a:r>
              <a:rPr lang="en-US" sz="2000" dirty="0"/>
              <a:t>40</a:t>
            </a:r>
            <a:r>
              <a:rPr lang="en-US" sz="2000" dirty="0"/>
              <a:t>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99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Features of JSON </a:t>
            </a:r>
            <a:r>
              <a:rPr lang="en-US" sz="2000" b="1" dirty="0" smtClean="0"/>
              <a:t>Server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Here are some of the features of JSON Server:</a:t>
            </a:r>
          </a:p>
          <a:p>
            <a:pPr fontAlgn="base"/>
            <a:r>
              <a:rPr lang="en-US" sz="2000" b="1" dirty="0"/>
              <a:t>It is easy and quick to set up. It is also user-friendly for front-end developers and newbie back-end developers</a:t>
            </a:r>
            <a:r>
              <a:rPr lang="en-US" sz="2000" b="1" dirty="0" smtClean="0"/>
              <a:t>.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It supports common HTTP methods like the GET, POST, PUT, and DELETE methods, just like a real backend API server would</a:t>
            </a:r>
            <a:r>
              <a:rPr lang="en-US" sz="2000" b="1" dirty="0" smtClean="0"/>
              <a:t>.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With JSON Server, you can perform Create, Read, Update, Delete (CRUD) operations on data to build an interactive application</a:t>
            </a:r>
            <a:r>
              <a:rPr lang="en-US" sz="2000" b="1" dirty="0" smtClean="0"/>
              <a:t>.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JSON Server offers developers the ability to create custom routes to handle more complex scenarios.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smtClean="0"/>
              <a:t>Benefits </a:t>
            </a:r>
            <a:r>
              <a:rPr lang="en-US" sz="2000" b="1" dirty="0"/>
              <a:t>of Using JSON </a:t>
            </a:r>
            <a:r>
              <a:rPr lang="en-US" sz="2000" b="1" dirty="0" smtClean="0"/>
              <a:t>Server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Here are some of the benefits of using JSON Server</a:t>
            </a:r>
            <a:r>
              <a:rPr lang="en-US" sz="2000" b="1" dirty="0" smtClean="0"/>
              <a:t>: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JSON Server grants front-end developers the ability to quickly create functional API prototypes that can be tested and modified while waiting for the backend server to be ready</a:t>
            </a:r>
            <a:r>
              <a:rPr lang="en-US" sz="2000" b="1" dirty="0" smtClean="0"/>
              <a:t>.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Front-end developers can use JSON Server to simulate different scenarios, and error cases during testing to enhance their application</a:t>
            </a:r>
            <a:r>
              <a:rPr lang="en-US" sz="2000" dirty="0"/>
              <a:t>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0" y="2935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How to Set up JSON Server in an Application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1782901"/>
            <a:ext cx="815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Step #1 - Install JSON </a:t>
            </a:r>
            <a:r>
              <a:rPr lang="en-US" sz="2000" b="1" dirty="0" smtClean="0"/>
              <a:t>Server</a:t>
            </a:r>
          </a:p>
          <a:p>
            <a:pPr fontAlgn="base"/>
            <a:endParaRPr lang="en-US" sz="2000" b="1" dirty="0" smtClean="0"/>
          </a:p>
          <a:p>
            <a:pPr fontAlgn="base"/>
            <a:r>
              <a:rPr lang="en-US" sz="2000" dirty="0"/>
              <a:t>To install JSON Server in your application, navigate to your project directory in your terminal or command prompt and type in this command: </a:t>
            </a:r>
            <a:r>
              <a:rPr lang="en-US" sz="2000" dirty="0" err="1"/>
              <a:t>npm</a:t>
            </a:r>
            <a:r>
              <a:rPr lang="en-US" sz="2000" dirty="0"/>
              <a:t> install -g </a:t>
            </a:r>
            <a:r>
              <a:rPr lang="en-US" sz="2000" dirty="0" err="1"/>
              <a:t>json</a:t>
            </a:r>
            <a:r>
              <a:rPr lang="en-US" sz="2000" dirty="0"/>
              <a:t>-server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This will install the JSON server globally on your system. If you want to install it locally for just a particular project instead, use this command: </a:t>
            </a:r>
            <a:r>
              <a:rPr lang="en-US" sz="2000" dirty="0" err="1"/>
              <a:t>npm</a:t>
            </a:r>
            <a:r>
              <a:rPr lang="en-US" sz="2000" dirty="0"/>
              <a:t> i </a:t>
            </a:r>
            <a:r>
              <a:rPr lang="en-US" sz="2000" dirty="0" err="1"/>
              <a:t>json</a:t>
            </a:r>
            <a:r>
              <a:rPr lang="en-US" sz="2000" dirty="0"/>
              <a:t>-server.</a:t>
            </a:r>
          </a:p>
          <a:p>
            <a:pPr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489</Words>
  <Application>Microsoft Office PowerPoint</Application>
  <PresentationFormat>Custom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Proxima Nova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Ashita Vishwakarma</dc:creator>
  <cp:lastModifiedBy>MANTHA CHAKRADHAR</cp:lastModifiedBy>
  <cp:revision>12</cp:revision>
  <dcterms:created xsi:type="dcterms:W3CDTF">2020-09-03T15:49:20Z</dcterms:created>
  <dcterms:modified xsi:type="dcterms:W3CDTF">2024-01-23T09:02:56Z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0x010100CF2E61C37D1C6E4783062C1E494BF8F9</vt:lpwstr>
  </property>
  <property fmtid="{D5CDD505-2E9C-101B-9397-08002B2CF9AE}" pid="3" name="Order">
    <vt:r8>955300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