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6360100" cx="32004000"/>
  <p:notesSz cx="37947600" cy="50749200"/>
  <p:embeddedFontLst>
    <p:embeddedFont>
      <p:font typeface="Poppi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452">
          <p15:clr>
            <a:srgbClr val="A4A3A4"/>
          </p15:clr>
        </p15:guide>
        <p15:guide id="2" pos="10080">
          <p15:clr>
            <a:srgbClr val="A4A3A4"/>
          </p15:clr>
        </p15:guide>
      </p15:sldGuideLst>
    </p:ext>
    <p:ext uri="GoogleSlidesCustomDataVersion2">
      <go:slidesCustomData xmlns:go="http://customooxmlschemas.google.com/" r:id="rId11" roundtripDataSignature="AMtx7miPoMQScakST6qfdJRIHnZ3lWi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452" orient="horz"/>
        <p:guide pos="100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Poppins-boldItalic.fntdata"/><Relationship Id="rId9"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oppins-regular.fntdata"/><Relationship Id="rId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6459200" cy="2514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21488400" y="0"/>
            <a:ext cx="16459200" cy="25146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5029200" y="24079200"/>
            <a:ext cx="27889200" cy="22860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1pPr>
            <a:lvl2pPr indent="-228600" lvl="1" marL="9144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2pPr>
            <a:lvl3pPr indent="-228600" lvl="2" marL="13716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234600"/>
            <a:ext cx="16459200" cy="2514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21488400" y="48234600"/>
            <a:ext cx="16459200" cy="2514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5029200" y="24079200"/>
            <a:ext cx="27889200" cy="228600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86" name="Google Shape;86;p1:notes"/>
          <p:cNvSpPr/>
          <p:nvPr>
            <p:ph idx="2"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4466926" y="7412544"/>
            <a:ext cx="23070149" cy="27603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75" name="Google Shape;75;p1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0946542" y="13892159"/>
            <a:ext cx="30813504" cy="69008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3055208" y="7191322"/>
            <a:ext cx="30813504" cy="203025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81" name="Google Shape;81;p13"/>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4000500" y="5950603"/>
            <a:ext cx="24003000" cy="1265870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subTitle"/>
          </p:nvPr>
        </p:nvSpPr>
        <p:spPr>
          <a:xfrm>
            <a:off x="4000500" y="19097472"/>
            <a:ext cx="24003000" cy="877860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625"/>
              </a:spcBef>
              <a:spcAft>
                <a:spcPts val="0"/>
              </a:spcAft>
              <a:buClr>
                <a:schemeClr val="dk1"/>
              </a:buClr>
              <a:buSzPts val="6300"/>
              <a:buNone/>
              <a:defRPr sz="6300"/>
            </a:lvl1pPr>
            <a:lvl2pPr lvl="1" algn="ctr">
              <a:lnSpc>
                <a:spcPct val="90000"/>
              </a:lnSpc>
              <a:spcBef>
                <a:spcPts val="1313"/>
              </a:spcBef>
              <a:spcAft>
                <a:spcPts val="0"/>
              </a:spcAft>
              <a:buClr>
                <a:schemeClr val="dk1"/>
              </a:buClr>
              <a:buSzPts val="5250"/>
              <a:buNone/>
              <a:defRPr sz="5250"/>
            </a:lvl2pPr>
            <a:lvl3pPr lvl="2" algn="ctr">
              <a:lnSpc>
                <a:spcPct val="90000"/>
              </a:lnSpc>
              <a:spcBef>
                <a:spcPts val="1313"/>
              </a:spcBef>
              <a:spcAft>
                <a:spcPts val="0"/>
              </a:spcAft>
              <a:buClr>
                <a:schemeClr val="dk1"/>
              </a:buClr>
              <a:buSzPts val="4725"/>
              <a:buNone/>
              <a:defRPr sz="4725"/>
            </a:lvl3pPr>
            <a:lvl4pPr lvl="3" algn="ctr">
              <a:lnSpc>
                <a:spcPct val="90000"/>
              </a:lnSpc>
              <a:spcBef>
                <a:spcPts val="1313"/>
              </a:spcBef>
              <a:spcAft>
                <a:spcPts val="0"/>
              </a:spcAft>
              <a:buClr>
                <a:schemeClr val="dk1"/>
              </a:buClr>
              <a:buSzPts val="4200"/>
              <a:buNone/>
              <a:defRPr sz="4200"/>
            </a:lvl4pPr>
            <a:lvl5pPr lvl="4" algn="ctr">
              <a:lnSpc>
                <a:spcPct val="90000"/>
              </a:lnSpc>
              <a:spcBef>
                <a:spcPts val="1313"/>
              </a:spcBef>
              <a:spcAft>
                <a:spcPts val="0"/>
              </a:spcAft>
              <a:buClr>
                <a:schemeClr val="dk1"/>
              </a:buClr>
              <a:buSzPts val="4200"/>
              <a:buNone/>
              <a:defRPr sz="4200"/>
            </a:lvl5pPr>
            <a:lvl6pPr lvl="5" algn="ctr">
              <a:lnSpc>
                <a:spcPct val="90000"/>
              </a:lnSpc>
              <a:spcBef>
                <a:spcPts val="1313"/>
              </a:spcBef>
              <a:spcAft>
                <a:spcPts val="0"/>
              </a:spcAft>
              <a:buClr>
                <a:schemeClr val="dk1"/>
              </a:buClr>
              <a:buSzPts val="4200"/>
              <a:buNone/>
              <a:defRPr sz="4200"/>
            </a:lvl6pPr>
            <a:lvl7pPr lvl="6" algn="ctr">
              <a:lnSpc>
                <a:spcPct val="90000"/>
              </a:lnSpc>
              <a:spcBef>
                <a:spcPts val="1313"/>
              </a:spcBef>
              <a:spcAft>
                <a:spcPts val="0"/>
              </a:spcAft>
              <a:buClr>
                <a:schemeClr val="dk1"/>
              </a:buClr>
              <a:buSzPts val="4200"/>
              <a:buNone/>
              <a:defRPr sz="4200"/>
            </a:lvl7pPr>
            <a:lvl8pPr lvl="7" algn="ctr">
              <a:lnSpc>
                <a:spcPct val="90000"/>
              </a:lnSpc>
              <a:spcBef>
                <a:spcPts val="1313"/>
              </a:spcBef>
              <a:spcAft>
                <a:spcPts val="0"/>
              </a:spcAft>
              <a:buClr>
                <a:schemeClr val="dk1"/>
              </a:buClr>
              <a:buSzPts val="4200"/>
              <a:buNone/>
              <a:defRPr sz="4200"/>
            </a:lvl8pPr>
            <a:lvl9pPr lvl="8" algn="ctr">
              <a:lnSpc>
                <a:spcPct val="90000"/>
              </a:lnSpc>
              <a:spcBef>
                <a:spcPts val="1313"/>
              </a:spcBef>
              <a:spcAft>
                <a:spcPts val="0"/>
              </a:spcAft>
              <a:buClr>
                <a:schemeClr val="dk1"/>
              </a:buClr>
              <a:buSzPts val="4200"/>
              <a:buNone/>
              <a:defRPr sz="4200"/>
            </a:lvl9pPr>
          </a:lstStyle>
          <a:p/>
        </p:txBody>
      </p:sp>
      <p:sp>
        <p:nvSpPr>
          <p:cNvPr id="22" name="Google Shape;22;p4"/>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28" name="Google Shape;28;p5"/>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2183606" y="9064780"/>
            <a:ext cx="27603450" cy="1512478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2183606" y="24332656"/>
            <a:ext cx="27603450" cy="79537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rgbClr val="888888"/>
              </a:buClr>
              <a:buSzPts val="6300"/>
              <a:buNone/>
              <a:defRPr sz="6300">
                <a:solidFill>
                  <a:srgbClr val="888888"/>
                </a:solidFill>
              </a:defRPr>
            </a:lvl1pPr>
            <a:lvl2pPr indent="-228600" lvl="1" marL="914400" algn="l">
              <a:lnSpc>
                <a:spcPct val="90000"/>
              </a:lnSpc>
              <a:spcBef>
                <a:spcPts val="1313"/>
              </a:spcBef>
              <a:spcAft>
                <a:spcPts val="0"/>
              </a:spcAft>
              <a:buClr>
                <a:srgbClr val="888888"/>
              </a:buClr>
              <a:buSzPts val="5250"/>
              <a:buNone/>
              <a:defRPr sz="5250">
                <a:solidFill>
                  <a:srgbClr val="888888"/>
                </a:solidFill>
              </a:defRPr>
            </a:lvl2pPr>
            <a:lvl3pPr indent="-228600" lvl="2" marL="1371600" algn="l">
              <a:lnSpc>
                <a:spcPct val="90000"/>
              </a:lnSpc>
              <a:spcBef>
                <a:spcPts val="1313"/>
              </a:spcBef>
              <a:spcAft>
                <a:spcPts val="0"/>
              </a:spcAft>
              <a:buClr>
                <a:srgbClr val="888888"/>
              </a:buClr>
              <a:buSzPts val="4725"/>
              <a:buNone/>
              <a:defRPr sz="4725">
                <a:solidFill>
                  <a:srgbClr val="888888"/>
                </a:solidFill>
              </a:defRPr>
            </a:lvl3pPr>
            <a:lvl4pPr indent="-228600" lvl="3" marL="1828800" algn="l">
              <a:lnSpc>
                <a:spcPct val="90000"/>
              </a:lnSpc>
              <a:spcBef>
                <a:spcPts val="1313"/>
              </a:spcBef>
              <a:spcAft>
                <a:spcPts val="0"/>
              </a:spcAft>
              <a:buClr>
                <a:srgbClr val="888888"/>
              </a:buClr>
              <a:buSzPts val="4200"/>
              <a:buNone/>
              <a:defRPr sz="4200">
                <a:solidFill>
                  <a:srgbClr val="888888"/>
                </a:solidFill>
              </a:defRPr>
            </a:lvl4pPr>
            <a:lvl5pPr indent="-228600" lvl="4" marL="2286000" algn="l">
              <a:lnSpc>
                <a:spcPct val="90000"/>
              </a:lnSpc>
              <a:spcBef>
                <a:spcPts val="1313"/>
              </a:spcBef>
              <a:spcAft>
                <a:spcPts val="0"/>
              </a:spcAft>
              <a:buClr>
                <a:srgbClr val="888888"/>
              </a:buClr>
              <a:buSzPts val="4200"/>
              <a:buNone/>
              <a:defRPr sz="4200">
                <a:solidFill>
                  <a:srgbClr val="888888"/>
                </a:solidFill>
              </a:defRPr>
            </a:lvl5pPr>
            <a:lvl6pPr indent="-228600" lvl="5" marL="2743200" algn="l">
              <a:lnSpc>
                <a:spcPct val="90000"/>
              </a:lnSpc>
              <a:spcBef>
                <a:spcPts val="1313"/>
              </a:spcBef>
              <a:spcAft>
                <a:spcPts val="0"/>
              </a:spcAft>
              <a:buClr>
                <a:srgbClr val="888888"/>
              </a:buClr>
              <a:buSzPts val="4200"/>
              <a:buNone/>
              <a:defRPr sz="4200">
                <a:solidFill>
                  <a:srgbClr val="888888"/>
                </a:solidFill>
              </a:defRPr>
            </a:lvl6pPr>
            <a:lvl7pPr indent="-228600" lvl="6" marL="3200400" algn="l">
              <a:lnSpc>
                <a:spcPct val="90000"/>
              </a:lnSpc>
              <a:spcBef>
                <a:spcPts val="1313"/>
              </a:spcBef>
              <a:spcAft>
                <a:spcPts val="0"/>
              </a:spcAft>
              <a:buClr>
                <a:srgbClr val="888888"/>
              </a:buClr>
              <a:buSzPts val="4200"/>
              <a:buNone/>
              <a:defRPr sz="4200">
                <a:solidFill>
                  <a:srgbClr val="888888"/>
                </a:solidFill>
              </a:defRPr>
            </a:lvl7pPr>
            <a:lvl8pPr indent="-228600" lvl="7" marL="3657600" algn="l">
              <a:lnSpc>
                <a:spcPct val="90000"/>
              </a:lnSpc>
              <a:spcBef>
                <a:spcPts val="1313"/>
              </a:spcBef>
              <a:spcAft>
                <a:spcPts val="0"/>
              </a:spcAft>
              <a:buClr>
                <a:srgbClr val="888888"/>
              </a:buClr>
              <a:buSzPts val="4200"/>
              <a:buNone/>
              <a:defRPr sz="4200">
                <a:solidFill>
                  <a:srgbClr val="888888"/>
                </a:solidFill>
              </a:defRPr>
            </a:lvl8pPr>
            <a:lvl9pPr indent="-228600" lvl="8" marL="4114800" algn="l">
              <a:lnSpc>
                <a:spcPct val="90000"/>
              </a:lnSpc>
              <a:spcBef>
                <a:spcPts val="1313"/>
              </a:spcBef>
              <a:spcAft>
                <a:spcPts val="0"/>
              </a:spcAft>
              <a:buClr>
                <a:srgbClr val="888888"/>
              </a:buClr>
              <a:buSzPts val="4200"/>
              <a:buNone/>
              <a:defRPr sz="4200">
                <a:solidFill>
                  <a:srgbClr val="888888"/>
                </a:solidFill>
              </a:defRPr>
            </a:lvl9pPr>
          </a:lstStyle>
          <a:p/>
        </p:txBody>
      </p:sp>
      <p:sp>
        <p:nvSpPr>
          <p:cNvPr id="34" name="Google Shape;34;p6"/>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220027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0" name="Google Shape;40;p7"/>
          <p:cNvSpPr txBox="1"/>
          <p:nvPr>
            <p:ph idx="2" type="body"/>
          </p:nvPr>
        </p:nvSpPr>
        <p:spPr>
          <a:xfrm>
            <a:off x="1620202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1" name="Google Shape;41;p7"/>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2204443"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2204445" y="8913277"/>
            <a:ext cx="13539191"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7" name="Google Shape;47;p8"/>
          <p:cNvSpPr txBox="1"/>
          <p:nvPr>
            <p:ph idx="2" type="body"/>
          </p:nvPr>
        </p:nvSpPr>
        <p:spPr>
          <a:xfrm>
            <a:off x="2204445" y="13281536"/>
            <a:ext cx="13539191"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8" name="Google Shape;48;p8"/>
          <p:cNvSpPr txBox="1"/>
          <p:nvPr>
            <p:ph idx="3" type="body"/>
          </p:nvPr>
        </p:nvSpPr>
        <p:spPr>
          <a:xfrm>
            <a:off x="16202025" y="8913277"/>
            <a:ext cx="13605869"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9" name="Google Shape;49;p8"/>
          <p:cNvSpPr txBox="1"/>
          <p:nvPr>
            <p:ph idx="4" type="body"/>
          </p:nvPr>
        </p:nvSpPr>
        <p:spPr>
          <a:xfrm>
            <a:off x="16202025" y="13281536"/>
            <a:ext cx="13605869"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50" name="Google Shape;50;p8"/>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3605869" y="5235184"/>
            <a:ext cx="16202025" cy="25839238"/>
          </a:xfrm>
          <a:prstGeom prst="rect">
            <a:avLst/>
          </a:prstGeom>
          <a:noFill/>
          <a:ln>
            <a:noFill/>
          </a:ln>
        </p:spPr>
        <p:txBody>
          <a:bodyPr anchorCtr="0" anchor="t" bIns="45700" lIns="91425" spcFirstLastPara="1" rIns="91425" wrap="square" tIns="45700">
            <a:normAutofit/>
          </a:bodyPr>
          <a:lstStyle>
            <a:lvl1pPr indent="-762000" lvl="0" marL="457200" algn="l">
              <a:lnSpc>
                <a:spcPct val="90000"/>
              </a:lnSpc>
              <a:spcBef>
                <a:spcPts val="2625"/>
              </a:spcBef>
              <a:spcAft>
                <a:spcPts val="0"/>
              </a:spcAft>
              <a:buClr>
                <a:schemeClr val="dk1"/>
              </a:buClr>
              <a:buSzPts val="8400"/>
              <a:buChar char="•"/>
              <a:defRPr sz="8400"/>
            </a:lvl1pPr>
            <a:lvl2pPr indent="-695325" lvl="1" marL="914400" algn="l">
              <a:lnSpc>
                <a:spcPct val="90000"/>
              </a:lnSpc>
              <a:spcBef>
                <a:spcPts val="1313"/>
              </a:spcBef>
              <a:spcAft>
                <a:spcPts val="0"/>
              </a:spcAft>
              <a:buClr>
                <a:schemeClr val="dk1"/>
              </a:buClr>
              <a:buSzPts val="7350"/>
              <a:buChar char="•"/>
              <a:defRPr sz="7350"/>
            </a:lvl2pPr>
            <a:lvl3pPr indent="-628650" lvl="2" marL="1371600" algn="l">
              <a:lnSpc>
                <a:spcPct val="90000"/>
              </a:lnSpc>
              <a:spcBef>
                <a:spcPts val="1313"/>
              </a:spcBef>
              <a:spcAft>
                <a:spcPts val="0"/>
              </a:spcAft>
              <a:buClr>
                <a:schemeClr val="dk1"/>
              </a:buClr>
              <a:buSzPts val="6300"/>
              <a:buChar char="•"/>
              <a:defRPr sz="6300"/>
            </a:lvl3pPr>
            <a:lvl4pPr indent="-561975" lvl="3" marL="1828800" algn="l">
              <a:lnSpc>
                <a:spcPct val="90000"/>
              </a:lnSpc>
              <a:spcBef>
                <a:spcPts val="1313"/>
              </a:spcBef>
              <a:spcAft>
                <a:spcPts val="0"/>
              </a:spcAft>
              <a:buClr>
                <a:schemeClr val="dk1"/>
              </a:buClr>
              <a:buSzPts val="5250"/>
              <a:buChar char="•"/>
              <a:defRPr sz="5250"/>
            </a:lvl4pPr>
            <a:lvl5pPr indent="-561975" lvl="4" marL="2286000" algn="l">
              <a:lnSpc>
                <a:spcPct val="90000"/>
              </a:lnSpc>
              <a:spcBef>
                <a:spcPts val="1313"/>
              </a:spcBef>
              <a:spcAft>
                <a:spcPts val="0"/>
              </a:spcAft>
              <a:buClr>
                <a:schemeClr val="dk1"/>
              </a:buClr>
              <a:buSzPts val="5250"/>
              <a:buChar char="•"/>
              <a:defRPr sz="5250"/>
            </a:lvl5pPr>
            <a:lvl6pPr indent="-561975" lvl="5" marL="2743200" algn="l">
              <a:lnSpc>
                <a:spcPct val="90000"/>
              </a:lnSpc>
              <a:spcBef>
                <a:spcPts val="1313"/>
              </a:spcBef>
              <a:spcAft>
                <a:spcPts val="0"/>
              </a:spcAft>
              <a:buClr>
                <a:schemeClr val="dk1"/>
              </a:buClr>
              <a:buSzPts val="5250"/>
              <a:buChar char="•"/>
              <a:defRPr sz="5250"/>
            </a:lvl6pPr>
            <a:lvl7pPr indent="-561975" lvl="6" marL="3200400" algn="l">
              <a:lnSpc>
                <a:spcPct val="90000"/>
              </a:lnSpc>
              <a:spcBef>
                <a:spcPts val="1313"/>
              </a:spcBef>
              <a:spcAft>
                <a:spcPts val="0"/>
              </a:spcAft>
              <a:buClr>
                <a:schemeClr val="dk1"/>
              </a:buClr>
              <a:buSzPts val="5250"/>
              <a:buChar char="•"/>
              <a:defRPr sz="5250"/>
            </a:lvl7pPr>
            <a:lvl8pPr indent="-561975" lvl="7" marL="3657600" algn="l">
              <a:lnSpc>
                <a:spcPct val="90000"/>
              </a:lnSpc>
              <a:spcBef>
                <a:spcPts val="1313"/>
              </a:spcBef>
              <a:spcAft>
                <a:spcPts val="0"/>
              </a:spcAft>
              <a:buClr>
                <a:schemeClr val="dk1"/>
              </a:buClr>
              <a:buSzPts val="5250"/>
              <a:buChar char="•"/>
              <a:defRPr sz="5250"/>
            </a:lvl8pPr>
            <a:lvl9pPr indent="-561975" lvl="8" marL="4114800" algn="l">
              <a:lnSpc>
                <a:spcPct val="90000"/>
              </a:lnSpc>
              <a:spcBef>
                <a:spcPts val="1313"/>
              </a:spcBef>
              <a:spcAft>
                <a:spcPts val="0"/>
              </a:spcAft>
              <a:buClr>
                <a:schemeClr val="dk1"/>
              </a:buClr>
              <a:buSzPts val="5250"/>
              <a:buChar char="•"/>
              <a:defRPr sz="5250"/>
            </a:lvl9pPr>
          </a:lstStyle>
          <a:p/>
        </p:txBody>
      </p:sp>
      <p:sp>
        <p:nvSpPr>
          <p:cNvPr id="61" name="Google Shape;61;p10"/>
          <p:cNvSpPr txBox="1"/>
          <p:nvPr>
            <p:ph idx="2"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2" name="Google Shape;62;p10"/>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3605869" y="5235184"/>
            <a:ext cx="16202025" cy="25839238"/>
          </a:xfrm>
          <a:prstGeom prst="rect">
            <a:avLst/>
          </a:prstGeom>
          <a:noFill/>
          <a:ln>
            <a:noFill/>
          </a:ln>
        </p:spPr>
      </p:sp>
      <p:sp>
        <p:nvSpPr>
          <p:cNvPr id="68" name="Google Shape;68;p11"/>
          <p:cNvSpPr txBox="1"/>
          <p:nvPr>
            <p:ph idx="1"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9" name="Google Shape;69;p11"/>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1550"/>
              <a:buFont typeface="Calibri"/>
              <a:buNone/>
              <a:defRPr b="0" i="0" sz="1155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695325" lvl="0" marL="457200" marR="0" rtl="0" algn="l">
              <a:lnSpc>
                <a:spcPct val="90000"/>
              </a:lnSpc>
              <a:spcBef>
                <a:spcPts val="2625"/>
              </a:spcBef>
              <a:spcAft>
                <a:spcPts val="0"/>
              </a:spcAft>
              <a:buClr>
                <a:schemeClr val="dk1"/>
              </a:buClr>
              <a:buSzPts val="7350"/>
              <a:buFont typeface="Arial"/>
              <a:buChar char="•"/>
              <a:defRPr b="0" i="0" sz="7350" u="none" cap="none" strike="noStrike">
                <a:solidFill>
                  <a:schemeClr val="dk1"/>
                </a:solidFill>
                <a:latin typeface="Calibri"/>
                <a:ea typeface="Calibri"/>
                <a:cs typeface="Calibri"/>
                <a:sym typeface="Calibri"/>
              </a:defRPr>
            </a:lvl1pPr>
            <a:lvl2pPr indent="-628650" lvl="1" marL="914400" marR="0" rtl="0" algn="l">
              <a:lnSpc>
                <a:spcPct val="90000"/>
              </a:lnSpc>
              <a:spcBef>
                <a:spcPts val="1313"/>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2pPr>
            <a:lvl3pPr indent="-561975" lvl="2" marL="1371600" marR="0" rtl="0" algn="l">
              <a:lnSpc>
                <a:spcPct val="90000"/>
              </a:lnSpc>
              <a:spcBef>
                <a:spcPts val="1313"/>
              </a:spcBef>
              <a:spcAft>
                <a:spcPts val="0"/>
              </a:spcAft>
              <a:buClr>
                <a:schemeClr val="dk1"/>
              </a:buClr>
              <a:buSzPts val="5250"/>
              <a:buFont typeface="Arial"/>
              <a:buChar char="•"/>
              <a:defRPr b="0" i="0" sz="5250" u="none" cap="none" strike="noStrike">
                <a:solidFill>
                  <a:schemeClr val="dk1"/>
                </a:solidFill>
                <a:latin typeface="Calibri"/>
                <a:ea typeface="Calibri"/>
                <a:cs typeface="Calibri"/>
                <a:sym typeface="Calibri"/>
              </a:defRPr>
            </a:lvl3pPr>
            <a:lvl4pPr indent="-528637" lvl="3" marL="1828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4pPr>
            <a:lvl5pPr indent="-528637" lvl="4" marL="22860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5pPr>
            <a:lvl6pPr indent="-528637" lvl="5" marL="27432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6pPr>
            <a:lvl7pPr indent="-528637" lvl="6" marL="32004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7pPr>
            <a:lvl8pPr indent="-528637" lvl="7" marL="36576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8pPr>
            <a:lvl9pPr indent="-528637" lvl="8" marL="4114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150" u="none" cap="none" strike="noStrike">
                <a:solidFill>
                  <a:srgbClr val="888888"/>
                </a:solidFill>
                <a:latin typeface="Calibri"/>
                <a:ea typeface="Calibri"/>
                <a:cs typeface="Calibri"/>
                <a:sym typeface="Calibri"/>
              </a:defRPr>
            </a:lvl1pPr>
            <a:lvl2pPr indent="0" lvl="1" marL="0" marR="0" rtl="0" algn="r">
              <a:spcBef>
                <a:spcPts val="0"/>
              </a:spcBef>
              <a:buNone/>
              <a:defRPr b="0" i="0" sz="3150" u="none" cap="none" strike="noStrike">
                <a:solidFill>
                  <a:srgbClr val="888888"/>
                </a:solidFill>
                <a:latin typeface="Calibri"/>
                <a:ea typeface="Calibri"/>
                <a:cs typeface="Calibri"/>
                <a:sym typeface="Calibri"/>
              </a:defRPr>
            </a:lvl2pPr>
            <a:lvl3pPr indent="0" lvl="2" marL="0" marR="0" rtl="0" algn="r">
              <a:spcBef>
                <a:spcPts val="0"/>
              </a:spcBef>
              <a:buNone/>
              <a:defRPr b="0" i="0" sz="3150" u="none" cap="none" strike="noStrike">
                <a:solidFill>
                  <a:srgbClr val="888888"/>
                </a:solidFill>
                <a:latin typeface="Calibri"/>
                <a:ea typeface="Calibri"/>
                <a:cs typeface="Calibri"/>
                <a:sym typeface="Calibri"/>
              </a:defRPr>
            </a:lvl3pPr>
            <a:lvl4pPr indent="0" lvl="3" marL="0" marR="0" rtl="0" algn="r">
              <a:spcBef>
                <a:spcPts val="0"/>
              </a:spcBef>
              <a:buNone/>
              <a:defRPr b="0" i="0" sz="3150" u="none" cap="none" strike="noStrike">
                <a:solidFill>
                  <a:srgbClr val="888888"/>
                </a:solidFill>
                <a:latin typeface="Calibri"/>
                <a:ea typeface="Calibri"/>
                <a:cs typeface="Calibri"/>
                <a:sym typeface="Calibri"/>
              </a:defRPr>
            </a:lvl4pPr>
            <a:lvl5pPr indent="0" lvl="4" marL="0" marR="0" rtl="0" algn="r">
              <a:spcBef>
                <a:spcPts val="0"/>
              </a:spcBef>
              <a:buNone/>
              <a:defRPr b="0" i="0" sz="3150" u="none" cap="none" strike="noStrike">
                <a:solidFill>
                  <a:srgbClr val="888888"/>
                </a:solidFill>
                <a:latin typeface="Calibri"/>
                <a:ea typeface="Calibri"/>
                <a:cs typeface="Calibri"/>
                <a:sym typeface="Calibri"/>
              </a:defRPr>
            </a:lvl5pPr>
            <a:lvl6pPr indent="0" lvl="5" marL="0" marR="0" rtl="0" algn="r">
              <a:spcBef>
                <a:spcPts val="0"/>
              </a:spcBef>
              <a:buNone/>
              <a:defRPr b="0" i="0" sz="3150" u="none" cap="none" strike="noStrike">
                <a:solidFill>
                  <a:srgbClr val="888888"/>
                </a:solidFill>
                <a:latin typeface="Calibri"/>
                <a:ea typeface="Calibri"/>
                <a:cs typeface="Calibri"/>
                <a:sym typeface="Calibri"/>
              </a:defRPr>
            </a:lvl6pPr>
            <a:lvl7pPr indent="0" lvl="6" marL="0" marR="0" rtl="0" algn="r">
              <a:spcBef>
                <a:spcPts val="0"/>
              </a:spcBef>
              <a:buNone/>
              <a:defRPr b="0" i="0" sz="3150" u="none" cap="none" strike="noStrike">
                <a:solidFill>
                  <a:srgbClr val="888888"/>
                </a:solidFill>
                <a:latin typeface="Calibri"/>
                <a:ea typeface="Calibri"/>
                <a:cs typeface="Calibri"/>
                <a:sym typeface="Calibri"/>
              </a:defRPr>
            </a:lvl7pPr>
            <a:lvl8pPr indent="0" lvl="7" marL="0" marR="0" rtl="0" algn="r">
              <a:spcBef>
                <a:spcPts val="0"/>
              </a:spcBef>
              <a:buNone/>
              <a:defRPr b="0" i="0" sz="3150" u="none" cap="none" strike="noStrike">
                <a:solidFill>
                  <a:srgbClr val="888888"/>
                </a:solidFill>
                <a:latin typeface="Calibri"/>
                <a:ea typeface="Calibri"/>
                <a:cs typeface="Calibri"/>
                <a:sym typeface="Calibri"/>
              </a:defRPr>
            </a:lvl8pPr>
            <a:lvl9pPr indent="0" lvl="8" marL="0" marR="0" rtl="0" algn="r">
              <a:spcBef>
                <a:spcPts val="0"/>
              </a:spcBef>
              <a:buNone/>
              <a:defRPr b="0" i="0" sz="31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226185"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5500" u="none" cap="none" strike="noStrike">
                <a:solidFill>
                  <a:schemeClr val="dk1"/>
                </a:solidFill>
                <a:latin typeface="Calibri"/>
                <a:ea typeface="Calibri"/>
                <a:cs typeface="Calibri"/>
                <a:sym typeface="Calibri"/>
              </a:rPr>
              <a:t>Insert your text Here</a:t>
            </a:r>
            <a:endParaRPr/>
          </a:p>
        </p:txBody>
      </p:sp>
      <p:sp>
        <p:nvSpPr>
          <p:cNvPr id="89" name="Google Shape;89;p1"/>
          <p:cNvSpPr txBox="1"/>
          <p:nvPr/>
        </p:nvSpPr>
        <p:spPr>
          <a:xfrm>
            <a:off x="348508" y="1923003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0" name="Google Shape;90;p1"/>
          <p:cNvSpPr txBox="1"/>
          <p:nvPr/>
        </p:nvSpPr>
        <p:spPr>
          <a:xfrm>
            <a:off x="11148182"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1" name="Google Shape;91;p1"/>
          <p:cNvSpPr txBox="1"/>
          <p:nvPr/>
        </p:nvSpPr>
        <p:spPr>
          <a:xfrm>
            <a:off x="21488398"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2" name="Google Shape;92;p1"/>
          <p:cNvSpPr txBox="1"/>
          <p:nvPr/>
        </p:nvSpPr>
        <p:spPr>
          <a:xfrm>
            <a:off x="11125200" y="25647650"/>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grpSp>
        <p:nvGrpSpPr>
          <p:cNvPr id="93" name="Google Shape;93;p1"/>
          <p:cNvGrpSpPr/>
          <p:nvPr/>
        </p:nvGrpSpPr>
        <p:grpSpPr>
          <a:xfrm>
            <a:off x="0" y="-159074"/>
            <a:ext cx="32004000" cy="36039755"/>
            <a:chOff x="0" y="1"/>
            <a:chExt cx="32004000" cy="36039755"/>
          </a:xfrm>
        </p:grpSpPr>
        <p:sp>
          <p:nvSpPr>
            <p:cNvPr id="94" name="Google Shape;94;p1"/>
            <p:cNvSpPr/>
            <p:nvPr/>
          </p:nvSpPr>
          <p:spPr>
            <a:xfrm>
              <a:off x="0" y="2521289"/>
              <a:ext cx="32004000" cy="33518100"/>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5" name="Google Shape;95;p1"/>
            <p:cNvSpPr/>
            <p:nvPr/>
          </p:nvSpPr>
          <p:spPr>
            <a:xfrm>
              <a:off x="0" y="1"/>
              <a:ext cx="32004000" cy="2842026"/>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
            <p:cNvSpPr txBox="1"/>
            <p:nvPr/>
          </p:nvSpPr>
          <p:spPr>
            <a:xfrm>
              <a:off x="6249075" y="119675"/>
              <a:ext cx="18914100" cy="2540100"/>
            </a:xfrm>
            <a:prstGeom prst="rect">
              <a:avLst/>
            </a:prstGeom>
            <a:noFill/>
            <a:ln>
              <a:noFill/>
            </a:ln>
          </p:spPr>
          <p:txBody>
            <a:bodyPr anchorCtr="0" anchor="t" bIns="29125" lIns="58275" spcFirstLastPara="1" rIns="58275" wrap="square" tIns="29125">
              <a:spAutoFit/>
            </a:bodyPr>
            <a:lstStyle/>
            <a:p>
              <a:pPr indent="0" lvl="0" marL="0" rtl="0" algn="ctr">
                <a:spcBef>
                  <a:spcPts val="0"/>
                </a:spcBef>
                <a:spcAft>
                  <a:spcPts val="0"/>
                </a:spcAft>
                <a:buClr>
                  <a:schemeClr val="dk1"/>
                </a:buClr>
                <a:buFont typeface="Arial"/>
                <a:buNone/>
              </a:pPr>
              <a:r>
                <a:rPr b="1" lang="en-IN" sz="5200">
                  <a:solidFill>
                    <a:schemeClr val="dk1"/>
                  </a:solidFill>
                  <a:latin typeface="Poppins"/>
                  <a:ea typeface="Poppins"/>
                  <a:cs typeface="Poppins"/>
                  <a:sym typeface="Poppins"/>
                </a:rPr>
                <a:t>Image Based Bird Species Identification</a:t>
              </a:r>
              <a:endParaRPr b="1" sz="3721">
                <a:solidFill>
                  <a:schemeClr val="dk1"/>
                </a:solidFill>
                <a:latin typeface="Poppins"/>
                <a:ea typeface="Poppins"/>
                <a:cs typeface="Poppins"/>
                <a:sym typeface="Poppins"/>
              </a:endParaRPr>
            </a:p>
            <a:p>
              <a:pPr indent="0" lvl="0" marL="0" marR="0" rtl="0" algn="ctr">
                <a:spcBef>
                  <a:spcPts val="0"/>
                </a:spcBef>
                <a:spcAft>
                  <a:spcPts val="0"/>
                </a:spcAft>
                <a:buNone/>
              </a:pPr>
              <a:r>
                <a:t/>
              </a:r>
              <a:endParaRPr b="1" sz="6200">
                <a:solidFill>
                  <a:schemeClr val="dk1"/>
                </a:solidFill>
                <a:latin typeface="Poppins"/>
                <a:ea typeface="Poppins"/>
                <a:cs typeface="Poppins"/>
                <a:sym typeface="Poppins"/>
              </a:endParaRPr>
            </a:p>
            <a:p>
              <a:pPr indent="0" lvl="0" marL="0" marR="0" rtl="0" algn="ctr">
                <a:spcBef>
                  <a:spcPts val="0"/>
                </a:spcBef>
                <a:spcAft>
                  <a:spcPts val="0"/>
                </a:spcAft>
                <a:buNone/>
              </a:pPr>
              <a:r>
                <a:t/>
              </a:r>
              <a:endParaRPr b="1" sz="4721" u="none">
                <a:solidFill>
                  <a:schemeClr val="dk1"/>
                </a:solidFill>
                <a:latin typeface="Poppins"/>
                <a:ea typeface="Poppins"/>
                <a:cs typeface="Poppins"/>
                <a:sym typeface="Poppins"/>
              </a:endParaRPr>
            </a:p>
          </p:txBody>
        </p:sp>
        <p:sp>
          <p:nvSpPr>
            <p:cNvPr id="97" name="Google Shape;97;p1"/>
            <p:cNvSpPr txBox="1"/>
            <p:nvPr/>
          </p:nvSpPr>
          <p:spPr>
            <a:xfrm>
              <a:off x="2763791" y="3031604"/>
              <a:ext cx="27241500" cy="3822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IN" sz="3500" u="none">
                  <a:solidFill>
                    <a:schemeClr val="dk1"/>
                  </a:solidFill>
                  <a:latin typeface="Poppins"/>
                  <a:ea typeface="Poppins"/>
                  <a:cs typeface="Poppins"/>
                  <a:sym typeface="Poppins"/>
                </a:rPr>
                <a:t>.  </a:t>
              </a:r>
              <a:endParaRPr/>
            </a:p>
          </p:txBody>
        </p:sp>
        <p:sp>
          <p:nvSpPr>
            <p:cNvPr id="98" name="Google Shape;98;p1"/>
            <p:cNvSpPr txBox="1"/>
            <p:nvPr/>
          </p:nvSpPr>
          <p:spPr>
            <a:xfrm>
              <a:off x="2196036" y="3873287"/>
              <a:ext cx="27241500" cy="474300"/>
            </a:xfrm>
            <a:prstGeom prst="rect">
              <a:avLst/>
            </a:prstGeom>
            <a:noFill/>
            <a:ln>
              <a:noFill/>
            </a:ln>
          </p:spPr>
          <p:txBody>
            <a:bodyPr anchorCtr="0" anchor="t" bIns="29125" lIns="58275" spcFirstLastPara="1" rIns="58275" wrap="square" tIns="29125">
              <a:spAutoFit/>
            </a:bodyPr>
            <a:lstStyle/>
            <a:p>
              <a:pPr indent="0" lvl="0" marL="0" rtl="0" algn="ctr">
                <a:lnSpc>
                  <a:spcPct val="60000"/>
                </a:lnSpc>
                <a:spcBef>
                  <a:spcPts val="0"/>
                </a:spcBef>
                <a:spcAft>
                  <a:spcPts val="0"/>
                </a:spcAft>
                <a:buClr>
                  <a:schemeClr val="dk1"/>
                </a:buClr>
                <a:buFont typeface="Arial"/>
                <a:buNone/>
              </a:pPr>
              <a:r>
                <a:rPr b="1" lang="en-IN" sz="4500">
                  <a:solidFill>
                    <a:schemeClr val="dk1"/>
                  </a:solidFill>
                  <a:latin typeface="Poppins"/>
                  <a:ea typeface="Poppins"/>
                  <a:cs typeface="Poppins"/>
                  <a:sym typeface="Poppins"/>
                </a:rPr>
                <a:t>Supervisor : &lt;&lt;Dr. Venkata Kranthi &gt;&gt;</a:t>
              </a:r>
              <a:endParaRPr/>
            </a:p>
          </p:txBody>
        </p:sp>
        <p:pic>
          <p:nvPicPr>
            <p:cNvPr id="99" name="Google Shape;99;p1"/>
            <p:cNvPicPr preferRelativeResize="0"/>
            <p:nvPr/>
          </p:nvPicPr>
          <p:blipFill rotWithShape="1">
            <a:blip r:embed="rId3">
              <a:alphaModFix/>
            </a:blip>
            <a:srcRect b="0" l="0" r="0" t="0"/>
            <a:stretch/>
          </p:blipFill>
          <p:spPr>
            <a:xfrm>
              <a:off x="200785" y="513691"/>
              <a:ext cx="4169868" cy="1845973"/>
            </a:xfrm>
            <a:prstGeom prst="rect">
              <a:avLst/>
            </a:prstGeom>
            <a:noFill/>
            <a:ln>
              <a:noFill/>
            </a:ln>
          </p:spPr>
        </p:pic>
        <p:sp>
          <p:nvSpPr>
            <p:cNvPr id="100" name="Google Shape;100;p1"/>
            <p:cNvSpPr/>
            <p:nvPr/>
          </p:nvSpPr>
          <p:spPr>
            <a:xfrm>
              <a:off x="200785" y="4489851"/>
              <a:ext cx="10391013" cy="13154693"/>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1"/>
            <p:cNvSpPr/>
            <p:nvPr/>
          </p:nvSpPr>
          <p:spPr>
            <a:xfrm>
              <a:off x="200785" y="17951449"/>
              <a:ext cx="10391013" cy="18088307"/>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
            <p:cNvSpPr/>
            <p:nvPr/>
          </p:nvSpPr>
          <p:spPr>
            <a:xfrm>
              <a:off x="10896600" y="4639925"/>
              <a:ext cx="9666000" cy="17572500"/>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
            <p:cNvSpPr/>
            <p:nvPr/>
          </p:nvSpPr>
          <p:spPr>
            <a:xfrm>
              <a:off x="20935550" y="4687525"/>
              <a:ext cx="10515600" cy="9641700"/>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1"/>
            <p:cNvSpPr/>
            <p:nvPr/>
          </p:nvSpPr>
          <p:spPr>
            <a:xfrm>
              <a:off x="10896600" y="27347949"/>
              <a:ext cx="20678100" cy="8691600"/>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
            <p:cNvSpPr/>
            <p:nvPr/>
          </p:nvSpPr>
          <p:spPr>
            <a:xfrm>
              <a:off x="10896600" y="22492427"/>
              <a:ext cx="20678100" cy="4600200"/>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
            <p:cNvSpPr txBox="1"/>
            <p:nvPr/>
          </p:nvSpPr>
          <p:spPr>
            <a:xfrm>
              <a:off x="2916191" y="3184004"/>
              <a:ext cx="27241500" cy="3822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IN" sz="3500" u="none">
                  <a:solidFill>
                    <a:schemeClr val="dk1"/>
                  </a:solidFill>
                  <a:latin typeface="Poppins"/>
                  <a:ea typeface="Poppins"/>
                  <a:cs typeface="Poppins"/>
                  <a:sym typeface="Poppins"/>
                </a:rPr>
                <a:t>.  </a:t>
              </a:r>
              <a:endParaRPr/>
            </a:p>
          </p:txBody>
        </p:sp>
        <p:sp>
          <p:nvSpPr>
            <p:cNvPr id="107" name="Google Shape;107;p1"/>
            <p:cNvSpPr txBox="1"/>
            <p:nvPr/>
          </p:nvSpPr>
          <p:spPr>
            <a:xfrm>
              <a:off x="286195" y="4455405"/>
              <a:ext cx="39342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Abstract</a:t>
              </a:r>
              <a:endParaRPr/>
            </a:p>
          </p:txBody>
        </p:sp>
        <p:sp>
          <p:nvSpPr>
            <p:cNvPr id="108" name="Google Shape;108;p1"/>
            <p:cNvSpPr txBox="1"/>
            <p:nvPr/>
          </p:nvSpPr>
          <p:spPr>
            <a:xfrm>
              <a:off x="348508" y="18037321"/>
              <a:ext cx="54618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Background</a:t>
              </a:r>
              <a:endParaRPr/>
            </a:p>
          </p:txBody>
        </p:sp>
        <p:sp>
          <p:nvSpPr>
            <p:cNvPr id="109" name="Google Shape;109;p1"/>
            <p:cNvSpPr txBox="1"/>
            <p:nvPr/>
          </p:nvSpPr>
          <p:spPr>
            <a:xfrm>
              <a:off x="11037050" y="4693275"/>
              <a:ext cx="39228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Methods</a:t>
              </a:r>
              <a:endParaRPr/>
            </a:p>
          </p:txBody>
        </p:sp>
        <p:sp>
          <p:nvSpPr>
            <p:cNvPr id="110" name="Google Shape;110;p1"/>
            <p:cNvSpPr txBox="1"/>
            <p:nvPr/>
          </p:nvSpPr>
          <p:spPr>
            <a:xfrm>
              <a:off x="21235607" y="4551119"/>
              <a:ext cx="82893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Expected Outcome</a:t>
              </a:r>
              <a:endParaRPr/>
            </a:p>
          </p:txBody>
        </p:sp>
        <p:sp>
          <p:nvSpPr>
            <p:cNvPr id="111" name="Google Shape;111;p1"/>
            <p:cNvSpPr txBox="1"/>
            <p:nvPr/>
          </p:nvSpPr>
          <p:spPr>
            <a:xfrm>
              <a:off x="11371431" y="22692769"/>
              <a:ext cx="86694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Future Perspectives</a:t>
              </a:r>
              <a:endParaRPr/>
            </a:p>
          </p:txBody>
        </p:sp>
        <p:sp>
          <p:nvSpPr>
            <p:cNvPr id="112" name="Google Shape;112;p1"/>
            <p:cNvSpPr txBox="1"/>
            <p:nvPr/>
          </p:nvSpPr>
          <p:spPr>
            <a:xfrm>
              <a:off x="11148163" y="27709177"/>
              <a:ext cx="79047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Impact on Society</a:t>
              </a:r>
              <a:endParaRPr/>
            </a:p>
          </p:txBody>
        </p:sp>
      </p:grpSp>
      <p:sp>
        <p:nvSpPr>
          <p:cNvPr id="113" name="Google Shape;113;p1"/>
          <p:cNvSpPr txBox="1"/>
          <p:nvPr/>
        </p:nvSpPr>
        <p:spPr>
          <a:xfrm>
            <a:off x="11148150" y="28618425"/>
            <a:ext cx="19769400" cy="7173900"/>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3600"/>
              <a:buFont typeface="Calibri"/>
              <a:buChar char="●"/>
            </a:pPr>
            <a:r>
              <a:rPr lang="en-IN" sz="3600">
                <a:solidFill>
                  <a:schemeClr val="dk1"/>
                </a:solidFill>
                <a:latin typeface="Calibri"/>
                <a:ea typeface="Calibri"/>
                <a:cs typeface="Calibri"/>
                <a:sym typeface="Calibri"/>
              </a:rPr>
              <a:t>Conservation and Biodiversity Protection:</a:t>
            </a:r>
            <a:endParaRPr sz="3600">
              <a:solidFill>
                <a:schemeClr val="dk1"/>
              </a:solidFill>
              <a:latin typeface="Calibri"/>
              <a:ea typeface="Calibri"/>
              <a:cs typeface="Calibri"/>
              <a:sym typeface="Calibri"/>
            </a:endParaRPr>
          </a:p>
          <a:p>
            <a:pPr indent="0" lvl="0" marL="0" marR="0" rtl="0" algn="just">
              <a:spcBef>
                <a:spcPts val="0"/>
              </a:spcBef>
              <a:spcAft>
                <a:spcPts val="0"/>
              </a:spcAft>
              <a:buNone/>
            </a:pPr>
            <a:r>
              <a:rPr lang="en-IN" sz="3600">
                <a:solidFill>
                  <a:schemeClr val="dk1"/>
                </a:solidFill>
                <a:latin typeface="Calibri"/>
                <a:ea typeface="Calibri"/>
                <a:cs typeface="Calibri"/>
                <a:sym typeface="Calibri"/>
              </a:rPr>
              <a:t>Automated bird identification systems improve species monitoring, help track endangered birds, detect population changes, and guide habitat protection efforts.</a:t>
            </a:r>
            <a:endParaRPr sz="3600">
              <a:solidFill>
                <a:schemeClr val="dk1"/>
              </a:solidFill>
              <a:latin typeface="Calibri"/>
              <a:ea typeface="Calibri"/>
              <a:cs typeface="Calibri"/>
              <a:sym typeface="Calibri"/>
            </a:endParaRPr>
          </a:p>
          <a:p>
            <a:pPr indent="-457200" lvl="0" marL="457200" marR="0" rtl="0" algn="just">
              <a:spcBef>
                <a:spcPts val="0"/>
              </a:spcBef>
              <a:spcAft>
                <a:spcPts val="0"/>
              </a:spcAft>
              <a:buClr>
                <a:schemeClr val="dk1"/>
              </a:buClr>
              <a:buSzPts val="3600"/>
              <a:buFont typeface="Calibri"/>
              <a:buChar char="●"/>
            </a:pPr>
            <a:r>
              <a:rPr lang="en-IN" sz="3600">
                <a:solidFill>
                  <a:schemeClr val="dk1"/>
                </a:solidFill>
                <a:latin typeface="Calibri"/>
                <a:ea typeface="Calibri"/>
                <a:cs typeface="Calibri"/>
                <a:sym typeface="Calibri"/>
              </a:rPr>
              <a:t>Education and Awareness</a:t>
            </a:r>
            <a:endParaRPr sz="3600">
              <a:solidFill>
                <a:schemeClr val="dk1"/>
              </a:solidFill>
              <a:latin typeface="Calibri"/>
              <a:ea typeface="Calibri"/>
              <a:cs typeface="Calibri"/>
              <a:sym typeface="Calibri"/>
            </a:endParaRPr>
          </a:p>
          <a:p>
            <a:pPr indent="0" lvl="0" marL="0" rtl="0" algn="just">
              <a:lnSpc>
                <a:spcPct val="115000"/>
              </a:lnSpc>
              <a:spcBef>
                <a:spcPts val="1200"/>
              </a:spcBef>
              <a:spcAft>
                <a:spcPts val="0"/>
              </a:spcAft>
              <a:buNone/>
            </a:pPr>
            <a:r>
              <a:rPr lang="en-IN" sz="3600">
                <a:solidFill>
                  <a:schemeClr val="dk1"/>
                </a:solidFill>
                <a:latin typeface="Calibri"/>
                <a:ea typeface="Calibri"/>
                <a:cs typeface="Calibri"/>
                <a:sym typeface="Calibri"/>
              </a:rPr>
              <a:t>Bird identification platforms serve as educational tools, enhancing learning about biodiversity and fostering a connection with nature through gamified apps, making environmental knowledge accessible to all.</a:t>
            </a:r>
            <a:endParaRPr sz="3600">
              <a:solidFill>
                <a:schemeClr val="dk1"/>
              </a:solidFill>
              <a:latin typeface="Calibri"/>
              <a:ea typeface="Calibri"/>
              <a:cs typeface="Calibri"/>
              <a:sym typeface="Calibri"/>
            </a:endParaRPr>
          </a:p>
          <a:p>
            <a:pPr indent="-457200" lvl="0" marL="457200" rtl="0" algn="just">
              <a:lnSpc>
                <a:spcPct val="115000"/>
              </a:lnSpc>
              <a:spcBef>
                <a:spcPts val="1400"/>
              </a:spcBef>
              <a:spcAft>
                <a:spcPts val="0"/>
              </a:spcAft>
              <a:buClr>
                <a:schemeClr val="dk1"/>
              </a:buClr>
              <a:buSzPts val="3600"/>
              <a:buFont typeface="Calibri"/>
              <a:buChar char="●"/>
            </a:pPr>
            <a:r>
              <a:rPr lang="en-IN" sz="3600">
                <a:solidFill>
                  <a:schemeClr val="dk1"/>
                </a:solidFill>
                <a:latin typeface="Calibri"/>
                <a:ea typeface="Calibri"/>
                <a:cs typeface="Calibri"/>
                <a:sym typeface="Calibri"/>
              </a:rPr>
              <a:t>Scientific Research and Policy-Making</a:t>
            </a:r>
            <a:endParaRPr sz="3600">
              <a:solidFill>
                <a:schemeClr val="dk1"/>
              </a:solidFill>
              <a:latin typeface="Calibri"/>
              <a:ea typeface="Calibri"/>
              <a:cs typeface="Calibri"/>
              <a:sym typeface="Calibri"/>
            </a:endParaRPr>
          </a:p>
          <a:p>
            <a:pPr indent="0" lvl="0" marL="0" rtl="0" algn="just">
              <a:lnSpc>
                <a:spcPct val="115000"/>
              </a:lnSpc>
              <a:spcBef>
                <a:spcPts val="1200"/>
              </a:spcBef>
              <a:spcAft>
                <a:spcPts val="1200"/>
              </a:spcAft>
              <a:buNone/>
            </a:pPr>
            <a:r>
              <a:rPr lang="en-IN" sz="3600">
                <a:solidFill>
                  <a:schemeClr val="dk1"/>
                </a:solidFill>
                <a:latin typeface="Calibri"/>
                <a:ea typeface="Calibri"/>
                <a:cs typeface="Calibri"/>
                <a:sym typeface="Calibri"/>
              </a:rPr>
              <a:t>By accelerating data collection, these systems facilitate ecological research, support informed policy decisions, and contribute to tracking climate change impacts on bird populations, aiding environmental management.</a:t>
            </a:r>
            <a:endParaRPr sz="3600">
              <a:solidFill>
                <a:schemeClr val="dk1"/>
              </a:solidFill>
              <a:latin typeface="Calibri"/>
              <a:ea typeface="Calibri"/>
              <a:cs typeface="Calibri"/>
              <a:sym typeface="Calibri"/>
            </a:endParaRPr>
          </a:p>
        </p:txBody>
      </p:sp>
      <p:sp>
        <p:nvSpPr>
          <p:cNvPr id="114" name="Google Shape;114;p1"/>
          <p:cNvSpPr txBox="1"/>
          <p:nvPr/>
        </p:nvSpPr>
        <p:spPr>
          <a:xfrm>
            <a:off x="11148159" y="23762875"/>
            <a:ext cx="19769400" cy="3170700"/>
          </a:xfrm>
          <a:prstGeom prst="rect">
            <a:avLst/>
          </a:prstGeom>
          <a:noFill/>
          <a:ln>
            <a:noFill/>
          </a:ln>
        </p:spPr>
        <p:txBody>
          <a:bodyPr anchorCtr="0" anchor="t" bIns="45700" lIns="91425" spcFirstLastPara="1" rIns="91425" wrap="square" tIns="45700">
            <a:spAutoFit/>
          </a:bodyPr>
          <a:lstStyle/>
          <a:p>
            <a:pPr indent="-482600" lvl="0" marL="457200" rtl="0" algn="just">
              <a:spcBef>
                <a:spcPts val="0"/>
              </a:spcBef>
              <a:spcAft>
                <a:spcPts val="0"/>
              </a:spcAft>
              <a:buClr>
                <a:schemeClr val="dk1"/>
              </a:buClr>
              <a:buSzPts val="4000"/>
              <a:buFont typeface="Calibri"/>
              <a:buChar char="●"/>
            </a:pPr>
            <a:r>
              <a:rPr lang="en-IN" sz="4000">
                <a:solidFill>
                  <a:schemeClr val="dk1"/>
                </a:solidFill>
                <a:latin typeface="Calibri"/>
                <a:ea typeface="Calibri"/>
                <a:cs typeface="Calibri"/>
                <a:sym typeface="Calibri"/>
              </a:rPr>
              <a:t>Identification of different types of architecture available used in image identification .</a:t>
            </a:r>
            <a:endParaRPr sz="4000">
              <a:solidFill>
                <a:schemeClr val="dk1"/>
              </a:solidFill>
              <a:latin typeface="Calibri"/>
              <a:ea typeface="Calibri"/>
              <a:cs typeface="Calibri"/>
              <a:sym typeface="Calibri"/>
            </a:endParaRPr>
          </a:p>
          <a:p>
            <a:pPr indent="-482600" lvl="0" marL="457200" rtl="0" algn="just">
              <a:spcBef>
                <a:spcPts val="0"/>
              </a:spcBef>
              <a:spcAft>
                <a:spcPts val="0"/>
              </a:spcAft>
              <a:buClr>
                <a:schemeClr val="dk1"/>
              </a:buClr>
              <a:buSzPts val="4000"/>
              <a:buFont typeface="Calibri"/>
              <a:buChar char="●"/>
            </a:pPr>
            <a:r>
              <a:rPr lang="en-IN" sz="4000">
                <a:solidFill>
                  <a:schemeClr val="dk1"/>
                </a:solidFill>
                <a:latin typeface="Calibri"/>
                <a:ea typeface="Calibri"/>
                <a:cs typeface="Calibri"/>
                <a:sym typeface="Calibri"/>
              </a:rPr>
              <a:t>Collection of Datasets.</a:t>
            </a:r>
            <a:endParaRPr sz="4000">
              <a:solidFill>
                <a:schemeClr val="dk1"/>
              </a:solidFill>
              <a:latin typeface="Calibri"/>
              <a:ea typeface="Calibri"/>
              <a:cs typeface="Calibri"/>
              <a:sym typeface="Calibri"/>
            </a:endParaRPr>
          </a:p>
          <a:p>
            <a:pPr indent="-482600" lvl="0" marL="457200" rtl="0" algn="just">
              <a:spcBef>
                <a:spcPts val="0"/>
              </a:spcBef>
              <a:spcAft>
                <a:spcPts val="0"/>
              </a:spcAft>
              <a:buClr>
                <a:schemeClr val="dk1"/>
              </a:buClr>
              <a:buSzPts val="4000"/>
              <a:buFont typeface="Verdana"/>
              <a:buChar char="●"/>
            </a:pPr>
            <a:r>
              <a:rPr lang="en-IN" sz="4000">
                <a:solidFill>
                  <a:schemeClr val="dk1"/>
                </a:solidFill>
                <a:latin typeface="Calibri"/>
                <a:ea typeface="Calibri"/>
                <a:cs typeface="Calibri"/>
                <a:sym typeface="Calibri"/>
              </a:rPr>
              <a:t>Implementation of new </a:t>
            </a:r>
            <a:endParaRPr sz="4000">
              <a:solidFill>
                <a:schemeClr val="dk1"/>
              </a:solidFill>
              <a:latin typeface="Calibri"/>
              <a:ea typeface="Calibri"/>
              <a:cs typeface="Calibri"/>
              <a:sym typeface="Calibri"/>
            </a:endParaRPr>
          </a:p>
          <a:p>
            <a:pPr indent="-482600" lvl="0" marL="457200" rtl="0" algn="just">
              <a:spcBef>
                <a:spcPts val="0"/>
              </a:spcBef>
              <a:spcAft>
                <a:spcPts val="0"/>
              </a:spcAft>
              <a:buClr>
                <a:schemeClr val="dk1"/>
              </a:buClr>
              <a:buSzPts val="4000"/>
              <a:buFont typeface="Calibri"/>
              <a:buChar char="●"/>
            </a:pPr>
            <a:r>
              <a:rPr lang="en-IN" sz="4000">
                <a:solidFill>
                  <a:schemeClr val="dk1"/>
                </a:solidFill>
                <a:latin typeface="Calibri"/>
                <a:ea typeface="Calibri"/>
                <a:cs typeface="Calibri"/>
                <a:sym typeface="Calibri"/>
              </a:rPr>
              <a:t>idea (bird species identification using both image and voice using distance algorithm.</a:t>
            </a:r>
            <a:endParaRPr sz="4000">
              <a:solidFill>
                <a:schemeClr val="dk1"/>
              </a:solidFill>
              <a:latin typeface="Calibri"/>
              <a:ea typeface="Calibri"/>
              <a:cs typeface="Calibri"/>
              <a:sym typeface="Calibri"/>
            </a:endParaRPr>
          </a:p>
          <a:p>
            <a:pPr indent="-482600" lvl="0" marL="457200" rtl="0" algn="just">
              <a:spcBef>
                <a:spcPts val="0"/>
              </a:spcBef>
              <a:spcAft>
                <a:spcPts val="0"/>
              </a:spcAft>
              <a:buClr>
                <a:schemeClr val="dk1"/>
              </a:buClr>
              <a:buSzPts val="4000"/>
              <a:buFont typeface="Calibri"/>
              <a:buChar char="●"/>
            </a:pPr>
            <a:r>
              <a:rPr lang="en-IN" sz="4000">
                <a:solidFill>
                  <a:schemeClr val="dk1"/>
                </a:solidFill>
                <a:latin typeface="Calibri"/>
                <a:ea typeface="Calibri"/>
                <a:cs typeface="Calibri"/>
                <a:sym typeface="Calibri"/>
              </a:rPr>
              <a:t>Execution of code .</a:t>
            </a:r>
            <a:endParaRPr sz="5500">
              <a:solidFill>
                <a:schemeClr val="dk1"/>
              </a:solidFill>
              <a:latin typeface="Calibri"/>
              <a:ea typeface="Calibri"/>
              <a:cs typeface="Calibri"/>
              <a:sym typeface="Calibri"/>
            </a:endParaRPr>
          </a:p>
        </p:txBody>
      </p:sp>
      <p:sp>
        <p:nvSpPr>
          <p:cNvPr id="115" name="Google Shape;115;p1"/>
          <p:cNvSpPr txBox="1"/>
          <p:nvPr/>
        </p:nvSpPr>
        <p:spPr>
          <a:xfrm>
            <a:off x="11139750" y="5362025"/>
            <a:ext cx="9217500" cy="16716000"/>
          </a:xfrm>
          <a:prstGeom prst="rect">
            <a:avLst/>
          </a:prstGeom>
          <a:noFill/>
          <a:ln>
            <a:noFill/>
          </a:ln>
        </p:spPr>
        <p:txBody>
          <a:bodyPr anchorCtr="0" anchor="t" bIns="45700" lIns="91425" spcFirstLastPara="1" rIns="91425" wrap="square" tIns="45700">
            <a:spAutoFit/>
          </a:bodyPr>
          <a:lstStyle/>
          <a:p>
            <a:pPr indent="-482600" lvl="0" marL="457200" rtl="0" algn="just">
              <a:spcBef>
                <a:spcPts val="0"/>
              </a:spcBef>
              <a:spcAft>
                <a:spcPts val="0"/>
              </a:spcAft>
              <a:buClr>
                <a:schemeClr val="dk1"/>
              </a:buClr>
              <a:buSzPts val="4000"/>
              <a:buFont typeface="Calibri"/>
              <a:buChar char="●"/>
            </a:pPr>
            <a:r>
              <a:rPr lang="en-IN" sz="4000">
                <a:solidFill>
                  <a:schemeClr val="dk1"/>
                </a:solidFill>
                <a:latin typeface="Calibri"/>
                <a:ea typeface="Calibri"/>
                <a:cs typeface="Calibri"/>
                <a:sym typeface="Calibri"/>
              </a:rPr>
              <a:t>Manual Identification (Expert-Based):</a:t>
            </a:r>
            <a:endParaRPr sz="4000">
              <a:solidFill>
                <a:schemeClr val="dk1"/>
              </a:solidFill>
              <a:latin typeface="Calibri"/>
              <a:ea typeface="Calibri"/>
              <a:cs typeface="Calibri"/>
              <a:sym typeface="Calibri"/>
            </a:endParaRPr>
          </a:p>
          <a:p>
            <a:pPr indent="0" lvl="0" marL="0" rtl="0" algn="just">
              <a:spcBef>
                <a:spcPts val="0"/>
              </a:spcBef>
              <a:spcAft>
                <a:spcPts val="0"/>
              </a:spcAft>
              <a:buNone/>
            </a:pPr>
            <a:r>
              <a:rPr lang="en-IN" sz="4000">
                <a:solidFill>
                  <a:schemeClr val="dk1"/>
                </a:solidFill>
                <a:latin typeface="Calibri"/>
                <a:ea typeface="Calibri"/>
                <a:cs typeface="Calibri"/>
                <a:sym typeface="Calibri"/>
              </a:rPr>
              <a:t>Use field guides with visual keys (feather patterns, beaks, wings).</a:t>
            </a:r>
            <a:endParaRPr sz="4000">
              <a:solidFill>
                <a:schemeClr val="dk1"/>
              </a:solidFill>
              <a:latin typeface="Calibri"/>
              <a:ea typeface="Calibri"/>
              <a:cs typeface="Calibri"/>
              <a:sym typeface="Calibri"/>
            </a:endParaRPr>
          </a:p>
          <a:p>
            <a:pPr indent="-482600" lvl="0" marL="457200" rtl="0" algn="just">
              <a:spcBef>
                <a:spcPts val="0"/>
              </a:spcBef>
              <a:spcAft>
                <a:spcPts val="0"/>
              </a:spcAft>
              <a:buClr>
                <a:schemeClr val="dk1"/>
              </a:buClr>
              <a:buSzPts val="4000"/>
              <a:buFont typeface="Calibri"/>
              <a:buChar char="●"/>
            </a:pPr>
            <a:r>
              <a:rPr lang="en-IN" sz="4000">
                <a:solidFill>
                  <a:schemeClr val="dk1"/>
                </a:solidFill>
                <a:latin typeface="Calibri"/>
                <a:ea typeface="Calibri"/>
                <a:cs typeface="Calibri"/>
                <a:sym typeface="Calibri"/>
              </a:rPr>
              <a:t>Traditional Image Processing Techniques:</a:t>
            </a:r>
            <a:endParaRPr sz="4000">
              <a:solidFill>
                <a:schemeClr val="dk1"/>
              </a:solidFill>
              <a:latin typeface="Calibri"/>
              <a:ea typeface="Calibri"/>
              <a:cs typeface="Calibri"/>
              <a:sym typeface="Calibri"/>
            </a:endParaRPr>
          </a:p>
          <a:p>
            <a:pPr indent="0" lvl="0" marL="0" rtl="0" algn="just">
              <a:spcBef>
                <a:spcPts val="0"/>
              </a:spcBef>
              <a:spcAft>
                <a:spcPts val="0"/>
              </a:spcAft>
              <a:buNone/>
            </a:pPr>
            <a:r>
              <a:rPr lang="en-IN" sz="4000">
                <a:solidFill>
                  <a:schemeClr val="dk1"/>
                </a:solidFill>
                <a:latin typeface="Calibri"/>
                <a:ea typeface="Calibri"/>
                <a:cs typeface="Calibri"/>
                <a:sym typeface="Calibri"/>
              </a:rPr>
              <a:t>Shape-Based Methods: Uses key features like the silhouette, wing shapes, or beak structure. Algorithms such as contour analysis or edge detection help isolate bird features.</a:t>
            </a:r>
            <a:endParaRPr sz="4000">
              <a:solidFill>
                <a:schemeClr val="dk1"/>
              </a:solidFill>
              <a:latin typeface="Calibri"/>
              <a:ea typeface="Calibri"/>
              <a:cs typeface="Calibri"/>
              <a:sym typeface="Calibri"/>
            </a:endParaRPr>
          </a:p>
          <a:p>
            <a:pPr indent="-482600" lvl="0" marL="457200" rtl="0" algn="just">
              <a:spcBef>
                <a:spcPts val="0"/>
              </a:spcBef>
              <a:spcAft>
                <a:spcPts val="0"/>
              </a:spcAft>
              <a:buClr>
                <a:schemeClr val="dk1"/>
              </a:buClr>
              <a:buSzPts val="4000"/>
              <a:buFont typeface="Calibri"/>
              <a:buChar char="●"/>
            </a:pPr>
            <a:r>
              <a:rPr lang="en-IN" sz="4000">
                <a:solidFill>
                  <a:schemeClr val="dk1"/>
                </a:solidFill>
                <a:latin typeface="Calibri"/>
                <a:ea typeface="Calibri"/>
                <a:cs typeface="Calibri"/>
                <a:sym typeface="Calibri"/>
              </a:rPr>
              <a:t>Machine Learning (ML) Methods:</a:t>
            </a:r>
            <a:endParaRPr sz="4000">
              <a:solidFill>
                <a:schemeClr val="dk1"/>
              </a:solidFill>
              <a:latin typeface="Calibri"/>
              <a:ea typeface="Calibri"/>
              <a:cs typeface="Calibri"/>
              <a:sym typeface="Calibri"/>
            </a:endParaRPr>
          </a:p>
          <a:p>
            <a:pPr indent="0" lvl="0" marL="0" rtl="0" algn="just">
              <a:spcBef>
                <a:spcPts val="0"/>
              </a:spcBef>
              <a:spcAft>
                <a:spcPts val="0"/>
              </a:spcAft>
              <a:buNone/>
            </a:pPr>
            <a:r>
              <a:rPr lang="en-IN" sz="4000">
                <a:solidFill>
                  <a:schemeClr val="dk1"/>
                </a:solidFill>
                <a:latin typeface="Calibri"/>
                <a:ea typeface="Calibri"/>
                <a:cs typeface="Calibri"/>
                <a:sym typeface="Calibri"/>
              </a:rPr>
              <a:t>Feature Extraction &amp; Classification: Earlier methods like </a:t>
            </a:r>
            <a:r>
              <a:rPr i="1" lang="en-IN" sz="4000">
                <a:solidFill>
                  <a:schemeClr val="dk1"/>
                </a:solidFill>
                <a:latin typeface="Calibri"/>
                <a:ea typeface="Calibri"/>
                <a:cs typeface="Calibri"/>
                <a:sym typeface="Calibri"/>
              </a:rPr>
              <a:t>Support Vector Machines (SVM)</a:t>
            </a:r>
            <a:r>
              <a:rPr lang="en-IN" sz="4000">
                <a:solidFill>
                  <a:schemeClr val="dk1"/>
                </a:solidFill>
                <a:latin typeface="Calibri"/>
                <a:ea typeface="Calibri"/>
                <a:cs typeface="Calibri"/>
                <a:sym typeface="Calibri"/>
              </a:rPr>
              <a:t>, </a:t>
            </a:r>
            <a:r>
              <a:rPr i="1" lang="en-IN" sz="4000">
                <a:solidFill>
                  <a:schemeClr val="dk1"/>
                </a:solidFill>
                <a:latin typeface="Calibri"/>
                <a:ea typeface="Calibri"/>
                <a:cs typeface="Calibri"/>
                <a:sym typeface="Calibri"/>
              </a:rPr>
              <a:t>K-Nearest Neighbors (KNN)</a:t>
            </a:r>
            <a:r>
              <a:rPr lang="en-IN" sz="4000">
                <a:solidFill>
                  <a:schemeClr val="dk1"/>
                </a:solidFill>
                <a:latin typeface="Calibri"/>
                <a:ea typeface="Calibri"/>
                <a:cs typeface="Calibri"/>
                <a:sym typeface="Calibri"/>
              </a:rPr>
              <a:t>, or </a:t>
            </a:r>
            <a:r>
              <a:rPr i="1" lang="en-IN" sz="4000">
                <a:solidFill>
                  <a:schemeClr val="dk1"/>
                </a:solidFill>
                <a:latin typeface="Calibri"/>
                <a:ea typeface="Calibri"/>
                <a:cs typeface="Calibri"/>
                <a:sym typeface="Calibri"/>
              </a:rPr>
              <a:t>Random Forests</a:t>
            </a:r>
            <a:r>
              <a:rPr lang="en-IN" sz="4000">
                <a:solidFill>
                  <a:schemeClr val="dk1"/>
                </a:solidFill>
                <a:latin typeface="Calibri"/>
                <a:ea typeface="Calibri"/>
                <a:cs typeface="Calibri"/>
                <a:sym typeface="Calibri"/>
              </a:rPr>
              <a:t> used manually extracted features (size, shape, color).</a:t>
            </a:r>
            <a:endParaRPr sz="4000">
              <a:solidFill>
                <a:schemeClr val="dk1"/>
              </a:solidFill>
              <a:latin typeface="Calibri"/>
              <a:ea typeface="Calibri"/>
              <a:cs typeface="Calibri"/>
              <a:sym typeface="Calibri"/>
            </a:endParaRPr>
          </a:p>
          <a:p>
            <a:pPr indent="-482600" lvl="0" marL="457200" rtl="0" algn="just">
              <a:spcBef>
                <a:spcPts val="0"/>
              </a:spcBef>
              <a:spcAft>
                <a:spcPts val="0"/>
              </a:spcAft>
              <a:buClr>
                <a:schemeClr val="dk1"/>
              </a:buClr>
              <a:buSzPts val="4000"/>
              <a:buFont typeface="Calibri"/>
              <a:buChar char="●"/>
            </a:pPr>
            <a:r>
              <a:rPr lang="en-IN" sz="4000">
                <a:solidFill>
                  <a:schemeClr val="dk1"/>
                </a:solidFill>
                <a:latin typeface="Calibri"/>
                <a:ea typeface="Calibri"/>
                <a:cs typeface="Calibri"/>
                <a:sym typeface="Calibri"/>
              </a:rPr>
              <a:t>Deep Learning Techniques:</a:t>
            </a:r>
            <a:endParaRPr sz="4000">
              <a:solidFill>
                <a:schemeClr val="dk1"/>
              </a:solidFill>
              <a:latin typeface="Calibri"/>
              <a:ea typeface="Calibri"/>
              <a:cs typeface="Calibri"/>
              <a:sym typeface="Calibri"/>
            </a:endParaRPr>
          </a:p>
          <a:p>
            <a:pPr indent="0" lvl="0" marL="0" rtl="0" algn="just">
              <a:spcBef>
                <a:spcPts val="0"/>
              </a:spcBef>
              <a:spcAft>
                <a:spcPts val="0"/>
              </a:spcAft>
              <a:buNone/>
            </a:pPr>
            <a:r>
              <a:rPr lang="en-IN" sz="4000">
                <a:solidFill>
                  <a:schemeClr val="dk1"/>
                </a:solidFill>
                <a:latin typeface="Calibri"/>
                <a:ea typeface="Calibri"/>
                <a:cs typeface="Calibri"/>
                <a:sym typeface="Calibri"/>
              </a:rPr>
              <a:t>Convolutional Neural Networks (CNNs): CNNs automatically extract features from images and have become the gold standard for image classification.</a:t>
            </a:r>
            <a:endParaRPr sz="4000">
              <a:solidFill>
                <a:schemeClr val="dk1"/>
              </a:solidFill>
              <a:latin typeface="Calibri"/>
              <a:ea typeface="Calibri"/>
              <a:cs typeface="Calibri"/>
              <a:sym typeface="Calibri"/>
            </a:endParaRPr>
          </a:p>
          <a:p>
            <a:pPr indent="0" lvl="0" marL="0" rtl="0" algn="just">
              <a:spcBef>
                <a:spcPts val="0"/>
              </a:spcBef>
              <a:spcAft>
                <a:spcPts val="0"/>
              </a:spcAft>
              <a:buNone/>
            </a:pPr>
            <a:r>
              <a:rPr lang="en-IN" sz="4000">
                <a:solidFill>
                  <a:schemeClr val="dk1"/>
                </a:solidFill>
                <a:latin typeface="Calibri"/>
                <a:ea typeface="Calibri"/>
                <a:cs typeface="Calibri"/>
                <a:sym typeface="Calibri"/>
              </a:rPr>
              <a:t>Transfer Learning: Pre-trained models on general image datasets (like ImageNet) are fine-tuned for bird species by re-training only the final layers.</a:t>
            </a:r>
            <a:endParaRPr sz="4000">
              <a:solidFill>
                <a:schemeClr val="dk1"/>
              </a:solidFill>
              <a:latin typeface="Calibri"/>
              <a:ea typeface="Calibri"/>
              <a:cs typeface="Calibri"/>
              <a:sym typeface="Calibri"/>
            </a:endParaRPr>
          </a:p>
          <a:p>
            <a:pPr indent="0" lvl="0" marL="0" rtl="0" algn="just">
              <a:spcBef>
                <a:spcPts val="0"/>
              </a:spcBef>
              <a:spcAft>
                <a:spcPts val="0"/>
              </a:spcAft>
              <a:buNone/>
            </a:pPr>
            <a:r>
              <a:rPr lang="en-IN" sz="4000">
                <a:solidFill>
                  <a:schemeClr val="dk1"/>
                </a:solidFill>
                <a:latin typeface="Calibri"/>
                <a:ea typeface="Calibri"/>
                <a:cs typeface="Calibri"/>
                <a:sym typeface="Calibri"/>
              </a:rPr>
              <a:t>Region-Based CNN (R-CNN): Identifies bird species by focusing on specific regions (such as beaks or wings) within an image.</a:t>
            </a:r>
            <a:endParaRPr sz="4000">
              <a:solidFill>
                <a:schemeClr val="dk1"/>
              </a:solidFill>
              <a:latin typeface="Calibri"/>
              <a:ea typeface="Calibri"/>
              <a:cs typeface="Calibri"/>
              <a:sym typeface="Calibri"/>
            </a:endParaRPr>
          </a:p>
        </p:txBody>
      </p:sp>
      <p:sp>
        <p:nvSpPr>
          <p:cNvPr id="116" name="Google Shape;116;p1"/>
          <p:cNvSpPr txBox="1"/>
          <p:nvPr/>
        </p:nvSpPr>
        <p:spPr>
          <a:xfrm>
            <a:off x="342527" y="5362025"/>
            <a:ext cx="9666000" cy="1117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chemeClr val="dk1"/>
                </a:solidFill>
                <a:latin typeface="Calibri"/>
                <a:ea typeface="Calibri"/>
                <a:cs typeface="Calibri"/>
                <a:sym typeface="Calibri"/>
              </a:rPr>
              <a:t>Bird species identification using images is vital for ecology studies and conservation. Birds, as both predators and prey, play crucial roles in ecosystems. Despite their importance, many species are endangered and difficult to classify due to varying sizes, shapes, and colours.  Traditional identification methods are labour-intensive and costly. Automated systems using deep learning and convolutional neural networks (CNNs) offer a solution by analysing visual data to accurately identify bird species. This approach supports researchers and conservationists by providing efficient tools for monitoring and preserving avian biodiversity. Numerous studies have demonstrated the effectiveness of these techniques using diverse datasets and machine learning models.</a:t>
            </a:r>
            <a:endParaRPr sz="2700"/>
          </a:p>
        </p:txBody>
      </p:sp>
      <p:pic>
        <p:nvPicPr>
          <p:cNvPr id="117" name="Google Shape;117;p1"/>
          <p:cNvPicPr preferRelativeResize="0"/>
          <p:nvPr/>
        </p:nvPicPr>
        <p:blipFill rotWithShape="1">
          <a:blip r:embed="rId4">
            <a:alphaModFix/>
          </a:blip>
          <a:srcRect b="0" l="0" r="0" t="0"/>
          <a:stretch/>
        </p:blipFill>
        <p:spPr>
          <a:xfrm>
            <a:off x="26898600" y="320343"/>
            <a:ext cx="5128674" cy="2238707"/>
          </a:xfrm>
          <a:prstGeom prst="rect">
            <a:avLst/>
          </a:prstGeom>
          <a:noFill/>
          <a:ln>
            <a:noFill/>
          </a:ln>
        </p:spPr>
      </p:pic>
      <p:sp>
        <p:nvSpPr>
          <p:cNvPr id="118" name="Google Shape;118;p1"/>
          <p:cNvSpPr txBox="1"/>
          <p:nvPr/>
        </p:nvSpPr>
        <p:spPr>
          <a:xfrm>
            <a:off x="-23274" y="2892079"/>
            <a:ext cx="320505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Poppins"/>
                <a:ea typeface="Poppins"/>
                <a:cs typeface="Poppins"/>
                <a:sym typeface="Poppins"/>
              </a:rPr>
              <a:t>[</a:t>
            </a:r>
            <a:r>
              <a:rPr b="1" lang="en-IN" sz="4500">
                <a:solidFill>
                  <a:schemeClr val="dk1"/>
                </a:solidFill>
                <a:latin typeface="Poppins"/>
                <a:ea typeface="Poppins"/>
                <a:cs typeface="Poppins"/>
                <a:sym typeface="Poppins"/>
              </a:rPr>
              <a:t>[Kaniki Chakradhar Reddy, Bulla Yagnesh Reddy]</a:t>
            </a:r>
            <a:endParaRPr b="1" sz="4500">
              <a:solidFill>
                <a:schemeClr val="dk1"/>
              </a:solidFill>
              <a:latin typeface="Poppins"/>
              <a:ea typeface="Poppins"/>
              <a:cs typeface="Poppins"/>
              <a:sym typeface="Poppins"/>
            </a:endParaRPr>
          </a:p>
        </p:txBody>
      </p:sp>
      <p:pic>
        <p:nvPicPr>
          <p:cNvPr id="119" name="Google Shape;119;p1"/>
          <p:cNvPicPr preferRelativeResize="0"/>
          <p:nvPr/>
        </p:nvPicPr>
        <p:blipFill rotWithShape="1">
          <a:blip r:embed="rId5">
            <a:alphaModFix/>
          </a:blip>
          <a:srcRect b="0" l="0" r="0" t="0"/>
          <a:stretch/>
        </p:blipFill>
        <p:spPr>
          <a:xfrm>
            <a:off x="22357383" y="569413"/>
            <a:ext cx="4541217" cy="1959894"/>
          </a:xfrm>
          <a:prstGeom prst="rect">
            <a:avLst/>
          </a:prstGeom>
          <a:noFill/>
          <a:ln>
            <a:noFill/>
          </a:ln>
        </p:spPr>
      </p:pic>
      <p:pic>
        <p:nvPicPr>
          <p:cNvPr id="120" name="Google Shape;120;p1"/>
          <p:cNvPicPr preferRelativeResize="0"/>
          <p:nvPr/>
        </p:nvPicPr>
        <p:blipFill rotWithShape="1">
          <a:blip r:embed="rId6">
            <a:alphaModFix/>
          </a:blip>
          <a:srcRect b="0" l="0" r="0" t="0"/>
          <a:stretch/>
        </p:blipFill>
        <p:spPr>
          <a:xfrm>
            <a:off x="4990684" y="217721"/>
            <a:ext cx="3865337" cy="2113153"/>
          </a:xfrm>
          <a:prstGeom prst="rect">
            <a:avLst/>
          </a:prstGeom>
          <a:noFill/>
          <a:ln>
            <a:noFill/>
          </a:ln>
        </p:spPr>
      </p:pic>
      <p:sp>
        <p:nvSpPr>
          <p:cNvPr id="121" name="Google Shape;121;p1"/>
          <p:cNvSpPr/>
          <p:nvPr/>
        </p:nvSpPr>
        <p:spPr>
          <a:xfrm>
            <a:off x="20839425" y="14663689"/>
            <a:ext cx="10515600" cy="7248600"/>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dk1"/>
              </a:solidFill>
              <a:latin typeface="Calibri"/>
              <a:ea typeface="Calibri"/>
              <a:cs typeface="Calibri"/>
              <a:sym typeface="Calibri"/>
            </a:endParaRPr>
          </a:p>
        </p:txBody>
      </p:sp>
      <p:sp>
        <p:nvSpPr>
          <p:cNvPr id="122" name="Google Shape;122;p1"/>
          <p:cNvSpPr txBox="1"/>
          <p:nvPr/>
        </p:nvSpPr>
        <p:spPr>
          <a:xfrm>
            <a:off x="21201062" y="15096139"/>
            <a:ext cx="50241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Conclusion</a:t>
            </a:r>
            <a:endParaRPr/>
          </a:p>
        </p:txBody>
      </p:sp>
      <p:sp>
        <p:nvSpPr>
          <p:cNvPr id="123" name="Google Shape;123;p1"/>
          <p:cNvSpPr txBox="1"/>
          <p:nvPr/>
        </p:nvSpPr>
        <p:spPr>
          <a:xfrm>
            <a:off x="21488400" y="16189050"/>
            <a:ext cx="9666000" cy="5864400"/>
          </a:xfrm>
          <a:prstGeom prst="rect">
            <a:avLst/>
          </a:prstGeom>
          <a:noFill/>
          <a:ln>
            <a:noFill/>
          </a:ln>
        </p:spPr>
        <p:txBody>
          <a:bodyPr anchorCtr="0" anchor="t" bIns="45700" lIns="91425" spcFirstLastPara="1" rIns="91425" wrap="square" tIns="45700">
            <a:spAutoFit/>
          </a:bodyPr>
          <a:lstStyle/>
          <a:p>
            <a:pPr indent="-482600" lvl="0" marL="457200" marR="0" rtl="0" algn="just">
              <a:spcBef>
                <a:spcPts val="0"/>
              </a:spcBef>
              <a:spcAft>
                <a:spcPts val="0"/>
              </a:spcAft>
              <a:buClr>
                <a:schemeClr val="dk1"/>
              </a:buClr>
              <a:buSzPts val="4000"/>
              <a:buFont typeface="Calibri"/>
              <a:buChar char="●"/>
            </a:pPr>
            <a:r>
              <a:rPr lang="en-IN" sz="4000">
                <a:solidFill>
                  <a:schemeClr val="dk1"/>
                </a:solidFill>
                <a:latin typeface="Calibri"/>
                <a:ea typeface="Calibri"/>
                <a:cs typeface="Calibri"/>
                <a:sym typeface="Calibri"/>
              </a:rPr>
              <a:t>To identify the bird species using the deep learning methods for classification of image.</a:t>
            </a:r>
            <a:endParaRPr sz="4000">
              <a:solidFill>
                <a:schemeClr val="dk1"/>
              </a:solidFill>
              <a:latin typeface="Calibri"/>
              <a:ea typeface="Calibri"/>
              <a:cs typeface="Calibri"/>
              <a:sym typeface="Calibri"/>
            </a:endParaRPr>
          </a:p>
          <a:p>
            <a:pPr indent="-482600" lvl="0" marL="457200" marR="0" rtl="0" algn="just">
              <a:spcBef>
                <a:spcPts val="0"/>
              </a:spcBef>
              <a:spcAft>
                <a:spcPts val="0"/>
              </a:spcAft>
              <a:buClr>
                <a:schemeClr val="dk1"/>
              </a:buClr>
              <a:buSzPts val="4000"/>
              <a:buFont typeface="Calibri"/>
              <a:buChar char="●"/>
            </a:pPr>
            <a:r>
              <a:rPr lang="en-IN" sz="4000">
                <a:solidFill>
                  <a:schemeClr val="dk1"/>
                </a:solidFill>
                <a:latin typeface="Calibri"/>
                <a:ea typeface="Calibri"/>
                <a:cs typeface="Calibri"/>
                <a:sym typeface="Calibri"/>
              </a:rPr>
              <a:t>Using this project,we can easily identify the species of bird from the image that we captured.</a:t>
            </a:r>
            <a:endParaRPr sz="4000">
              <a:solidFill>
                <a:schemeClr val="dk1"/>
              </a:solidFill>
              <a:latin typeface="Calibri"/>
              <a:ea typeface="Calibri"/>
              <a:cs typeface="Calibri"/>
              <a:sym typeface="Calibri"/>
            </a:endParaRPr>
          </a:p>
          <a:p>
            <a:pPr indent="-482600" lvl="0" marL="457200" marR="0" rtl="0" algn="just">
              <a:spcBef>
                <a:spcPts val="0"/>
              </a:spcBef>
              <a:spcAft>
                <a:spcPts val="0"/>
              </a:spcAft>
              <a:buClr>
                <a:schemeClr val="dk1"/>
              </a:buClr>
              <a:buSzPts val="4000"/>
              <a:buFont typeface="Calibri"/>
              <a:buChar char="●"/>
            </a:pPr>
            <a:r>
              <a:rPr lang="en-IN" sz="4000">
                <a:solidFill>
                  <a:schemeClr val="dk1"/>
                </a:solidFill>
                <a:latin typeface="Calibri"/>
                <a:ea typeface="Calibri"/>
                <a:cs typeface="Calibri"/>
                <a:sym typeface="Calibri"/>
              </a:rPr>
              <a:t>The design CNN algorithm is suitable for classification and to get good accuracy.</a:t>
            </a:r>
            <a:endParaRPr sz="4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5500">
              <a:solidFill>
                <a:schemeClr val="dk1"/>
              </a:solidFill>
              <a:latin typeface="Calibri"/>
              <a:ea typeface="Calibri"/>
              <a:cs typeface="Calibri"/>
              <a:sym typeface="Calibri"/>
            </a:endParaRPr>
          </a:p>
        </p:txBody>
      </p:sp>
      <p:sp>
        <p:nvSpPr>
          <p:cNvPr id="124" name="Google Shape;124;p1"/>
          <p:cNvSpPr txBox="1"/>
          <p:nvPr/>
        </p:nvSpPr>
        <p:spPr>
          <a:xfrm>
            <a:off x="342600" y="19230025"/>
            <a:ext cx="9666000" cy="16971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IN" sz="3900">
                <a:solidFill>
                  <a:schemeClr val="dk1"/>
                </a:solidFill>
                <a:latin typeface="Calibri"/>
                <a:ea typeface="Calibri"/>
                <a:cs typeface="Calibri"/>
                <a:sym typeface="Calibri"/>
              </a:rPr>
              <a:t>Birds are vital to ecosystems, contributing to ecological balance and biodiversity as both predators and prey. They regulate species populations, support plant health, and play roles in pollination, seed dispersal, and pest control. However, many bird species are threatened by habitat loss, climate change, pollution, and invasive species, pushing them towards endangerment. Accurate identification is essential for conservation, enabling effective monitoring of biodiversity and targeted protection measures.</a:t>
            </a:r>
            <a:endParaRPr sz="3900">
              <a:solidFill>
                <a:schemeClr val="dk1"/>
              </a:solidFill>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rPr lang="en-IN" sz="3900">
                <a:solidFill>
                  <a:schemeClr val="dk1"/>
                </a:solidFill>
                <a:latin typeface="Calibri"/>
                <a:ea typeface="Calibri"/>
                <a:cs typeface="Calibri"/>
                <a:sym typeface="Calibri"/>
              </a:rPr>
              <a:t>Traditional bird identification methods are labor-intensive and require expert knowledge, making them impractical for large-scale studies. Automated systems using deep learning and convolutional neural networks (CNNs) have emerged as efficient tools for bird identification. These systems analyze visual data to classify birds, offering a fast, accurate, and scalable solution, enhancing conservation efforts by providing better tools to monitor and preserve avian biodiversity.</a:t>
            </a:r>
            <a:endParaRPr sz="3900">
              <a:solidFill>
                <a:schemeClr val="dk1"/>
              </a:solidFill>
              <a:latin typeface="Calibri"/>
              <a:ea typeface="Calibri"/>
              <a:cs typeface="Calibri"/>
              <a:sym typeface="Calibri"/>
            </a:endParaRPr>
          </a:p>
          <a:p>
            <a:pPr indent="0" lvl="0" marL="0" rtl="0" algn="just">
              <a:spcBef>
                <a:spcPts val="1200"/>
              </a:spcBef>
              <a:spcAft>
                <a:spcPts val="0"/>
              </a:spcAft>
              <a:buClr>
                <a:schemeClr val="dk1"/>
              </a:buClr>
              <a:buFont typeface="Arial"/>
              <a:buNone/>
            </a:pPr>
            <a:r>
              <a:t/>
            </a:r>
            <a:endParaRPr sz="3900">
              <a:solidFill>
                <a:schemeClr val="dk1"/>
              </a:solidFill>
              <a:latin typeface="Calibri"/>
              <a:ea typeface="Calibri"/>
              <a:cs typeface="Calibri"/>
              <a:sym typeface="Calibri"/>
            </a:endParaRPr>
          </a:p>
        </p:txBody>
      </p:sp>
      <p:pic>
        <p:nvPicPr>
          <p:cNvPr id="125" name="Google Shape;125;p1"/>
          <p:cNvPicPr preferRelativeResize="0"/>
          <p:nvPr/>
        </p:nvPicPr>
        <p:blipFill>
          <a:blip r:embed="rId7">
            <a:alphaModFix/>
          </a:blip>
          <a:stretch>
            <a:fillRect/>
          </a:stretch>
        </p:blipFill>
        <p:spPr>
          <a:xfrm>
            <a:off x="21488475" y="5777800"/>
            <a:ext cx="9217499" cy="7737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2011-10-21T15:46:33Z</dcterms:created>
  <dc:creator>lilu1</dc:creator>
</cp:coreProperties>
</file>