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ishlayamishra02/Secure-Data-Hiding-In-Images-Using-Steganograp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835275" y="3819525"/>
            <a:ext cx="6066790" cy="1737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By:     Bathula Chakradhar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: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Bathula Chakradhar</a:t>
            </a:r>
            <a:endParaRPr lang="en-US" sz="2000" b="1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Name &amp; Department :   SR&amp;BGNR Degree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/ B.SC computers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Support </a:t>
            </a:r>
            <a:r>
              <a:rPr lang="en-US" sz="2000" dirty="0">
                <a:sym typeface="+mn-ea"/>
              </a:rPr>
              <a:t>for multiple image formats and higher resolution images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Extend </a:t>
            </a:r>
            <a:r>
              <a:rPr lang="en-US" sz="2000" dirty="0">
                <a:sym typeface="+mn-ea"/>
              </a:rPr>
              <a:t>the approach to video steganography for dynamic data hiding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>
                <a:sym typeface="+mn-ea"/>
              </a:rPr>
              <a:t> </a:t>
            </a:r>
            <a:r>
              <a:rPr lang="en-US" sz="2000" dirty="0" smtClean="0">
                <a:sym typeface="+mn-ea"/>
              </a:rPr>
              <a:t>Incorporate </a:t>
            </a:r>
            <a:r>
              <a:rPr lang="en-US" sz="2000" dirty="0">
                <a:sym typeface="+mn-ea"/>
              </a:rPr>
              <a:t>advanced encryption algorithms to further secure the hidden message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Develop </a:t>
            </a:r>
            <a:r>
              <a:rPr lang="en-US" sz="2000" dirty="0">
                <a:sym typeface="+mn-ea"/>
              </a:rPr>
              <a:t>a web-based or mobile application for broader accessibility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Explore </a:t>
            </a:r>
            <a:r>
              <a:rPr lang="en-US" sz="2000" dirty="0">
                <a:sym typeface="+mn-ea"/>
              </a:rPr>
              <a:t>automated detection and extraction tools for </a:t>
            </a:r>
            <a:r>
              <a:rPr lang="en-US" sz="2000" dirty="0" err="1">
                <a:sym typeface="+mn-ea"/>
              </a:rPr>
              <a:t>steganographic</a:t>
            </a:r>
            <a:r>
              <a:rPr lang="en-US" sz="2000" dirty="0">
                <a:sym typeface="+mn-ea"/>
              </a:rPr>
              <a:t> content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/>
          </a:p>
          <a:p>
            <a:pPr marL="305435" indent="-305435"/>
            <a:endParaRPr lang="en-US" sz="2000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ym typeface="+mn-ea"/>
              </a:rPr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</a:t>
            </a:r>
            <a:r>
              <a:rPr lang="en-US" dirty="0">
                <a:sym typeface="+mn-ea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308100"/>
            <a:ext cx="11613515" cy="534289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3200" b="1" u="sng" dirty="0">
                <a:sym typeface="+mn-ea"/>
              </a:rPr>
              <a:t>Programming Language</a:t>
            </a:r>
            <a:r>
              <a:rPr lang="en-IN" sz="3200" b="1" dirty="0">
                <a:sym typeface="+mn-ea"/>
              </a:rPr>
              <a:t>:</a:t>
            </a:r>
            <a:r>
              <a:rPr lang="en-IN" sz="3200" dirty="0">
                <a:sym typeface="+mn-ea"/>
              </a:rPr>
              <a:t> </a:t>
            </a:r>
            <a:r>
              <a:rPr lang="en-IN" sz="3200" dirty="0" smtClean="0">
                <a:sym typeface="+mn-ea"/>
              </a:rPr>
              <a:t> Python</a:t>
            </a:r>
            <a:endParaRPr lang="en-IN" sz="3200" dirty="0" smtClean="0"/>
          </a:p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r>
              <a:rPr lang="en-IN" sz="3200" b="1" u="sng" dirty="0" smtClean="0">
                <a:sym typeface="+mn-ea"/>
              </a:rPr>
              <a:t>Libraries</a:t>
            </a:r>
            <a:r>
              <a:rPr lang="en-IN" sz="3200" b="1" dirty="0" smtClean="0">
                <a:sym typeface="+mn-ea"/>
              </a:rPr>
              <a:t>:  </a:t>
            </a:r>
            <a:endParaRPr lang="en-IN" sz="3200" b="1" dirty="0" smtClean="0"/>
          </a:p>
          <a:p>
            <a:pPr marL="0" indent="0">
              <a:buNone/>
            </a:pPr>
            <a:r>
              <a:rPr lang="en-IN" sz="2400" i="1" dirty="0" err="1" smtClean="0">
                <a:sym typeface="+mn-ea"/>
              </a:rPr>
              <a:t>OpenCV</a:t>
            </a:r>
            <a:r>
              <a:rPr lang="en-IN" sz="2400" i="1" dirty="0" smtClean="0">
                <a:sym typeface="+mn-ea"/>
              </a:rPr>
              <a:t> </a:t>
            </a:r>
            <a:r>
              <a:rPr lang="en-IN" sz="2400" i="1" dirty="0">
                <a:sym typeface="+mn-ea"/>
              </a:rPr>
              <a:t>for image processing</a:t>
            </a:r>
            <a:endParaRPr lang="en-IN" sz="2400" i="1" dirty="0"/>
          </a:p>
          <a:p>
            <a:pPr marL="0" indent="0">
              <a:buNone/>
            </a:pPr>
            <a:r>
              <a:rPr lang="en-IN" sz="2400" i="1" dirty="0" err="1" smtClean="0">
                <a:sym typeface="+mn-ea"/>
              </a:rPr>
              <a:t>Tkinter</a:t>
            </a:r>
            <a:r>
              <a:rPr lang="en-IN" sz="2400" i="1" dirty="0" smtClean="0">
                <a:sym typeface="+mn-ea"/>
              </a:rPr>
              <a:t> </a:t>
            </a:r>
            <a:r>
              <a:rPr lang="en-IN" sz="2400" i="1" dirty="0">
                <a:sym typeface="+mn-ea"/>
              </a:rPr>
              <a:t>(with </a:t>
            </a:r>
            <a:r>
              <a:rPr lang="en-IN" sz="2400" i="1" dirty="0" err="1">
                <a:sym typeface="+mn-ea"/>
              </a:rPr>
              <a:t>ttk</a:t>
            </a:r>
            <a:r>
              <a:rPr lang="en-IN" sz="2400" i="1" dirty="0">
                <a:sym typeface="+mn-ea"/>
              </a:rPr>
              <a:t>) for the </a:t>
            </a:r>
            <a:r>
              <a:rPr lang="en-IN" sz="2400" i="1" dirty="0" smtClean="0">
                <a:sym typeface="+mn-ea"/>
              </a:rPr>
              <a:t>GUI</a:t>
            </a:r>
            <a:endParaRPr lang="en-IN" sz="3200" dirty="0" smtClean="0"/>
          </a:p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r>
              <a:rPr lang="en-IN" sz="3200" b="1" u="sng" dirty="0" smtClean="0">
                <a:sym typeface="+mn-ea"/>
              </a:rPr>
              <a:t>Tools</a:t>
            </a:r>
            <a:r>
              <a:rPr lang="en-IN" sz="3200" b="1" dirty="0" smtClean="0">
                <a:sym typeface="+mn-ea"/>
              </a:rPr>
              <a:t>:</a:t>
            </a:r>
            <a:r>
              <a:rPr lang="en-IN" sz="3200" dirty="0" smtClean="0">
                <a:sym typeface="+mn-ea"/>
              </a:rPr>
              <a:t> Visual </a:t>
            </a:r>
            <a:r>
              <a:rPr lang="en-IN" sz="3200" dirty="0">
                <a:sym typeface="+mn-ea"/>
              </a:rPr>
              <a:t>Studio </a:t>
            </a:r>
            <a:r>
              <a:rPr lang="en-IN" sz="3200" dirty="0" smtClean="0">
                <a:sym typeface="+mn-ea"/>
              </a:rPr>
              <a:t>Code</a:t>
            </a:r>
            <a:endParaRPr lang="en-IN" dirty="0"/>
          </a:p>
          <a:p>
            <a:pPr marL="0" indent="0">
              <a:buNone/>
            </a:pPr>
            <a:endParaRPr lang="en-US" alt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>
                <a:sym typeface="+mn-ea"/>
              </a:rPr>
              <a:t>Implements robust LSB steganography that embeds both the passcode and message length in the image header</a:t>
            </a:r>
            <a:r>
              <a:rPr lang="en-IN" sz="2000" dirty="0" smtClean="0">
                <a:sym typeface="+mn-ea"/>
              </a:rPr>
              <a:t>.</a:t>
            </a:r>
            <a:endParaRPr lang="en-IN" sz="2000" dirty="0" smtClean="0"/>
          </a:p>
          <a:p>
            <a:pPr algn="just"/>
            <a:r>
              <a:rPr lang="en-IN" sz="2000" dirty="0" smtClean="0">
                <a:sym typeface="+mn-ea"/>
              </a:rPr>
              <a:t>Uses </a:t>
            </a:r>
            <a:r>
              <a:rPr lang="en-IN" sz="2000" dirty="0">
                <a:sym typeface="+mn-ea"/>
              </a:rPr>
              <a:t>lossless PNG format to preserve hidden data integrity</a:t>
            </a:r>
            <a:r>
              <a:rPr lang="en-IN" sz="2000" dirty="0" smtClean="0">
                <a:sym typeface="+mn-ea"/>
              </a:rPr>
              <a:t>.</a:t>
            </a:r>
            <a:endParaRPr lang="en-IN" sz="2000" dirty="0" smtClean="0"/>
          </a:p>
          <a:p>
            <a:pPr algn="just"/>
            <a:r>
              <a:rPr lang="en-IN" sz="2000" dirty="0" smtClean="0">
                <a:sym typeface="+mn-ea"/>
              </a:rPr>
              <a:t>Features </a:t>
            </a:r>
            <a:r>
              <a:rPr lang="en-IN" sz="2000" dirty="0">
                <a:sym typeface="+mn-ea"/>
              </a:rPr>
              <a:t>a modern, user-friendly GUI for both encryption and decryption processes</a:t>
            </a:r>
            <a:r>
              <a:rPr lang="en-IN" sz="2000" dirty="0" smtClean="0">
                <a:sym typeface="+mn-ea"/>
              </a:rPr>
              <a:t>.</a:t>
            </a:r>
            <a:endParaRPr lang="en-IN" sz="2000" dirty="0" smtClean="0"/>
          </a:p>
          <a:p>
            <a:pPr algn="just"/>
            <a:r>
              <a:rPr lang="en-IN" sz="2000" dirty="0" smtClean="0">
                <a:sym typeface="+mn-ea"/>
              </a:rPr>
              <a:t>Combines </a:t>
            </a:r>
            <a:r>
              <a:rPr lang="en-IN" sz="2000" dirty="0">
                <a:sym typeface="+mn-ea"/>
              </a:rPr>
              <a:t>advanced image processing techniques with secure data transmission.</a:t>
            </a:r>
            <a:endParaRPr lang="en-IN" sz="24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400" dirty="0">
                <a:sym typeface="+mn-ea"/>
              </a:rPr>
              <a:t>Security professionals and </a:t>
            </a:r>
            <a:r>
              <a:rPr lang="en-US" sz="2400" dirty="0" err="1">
                <a:sym typeface="+mn-ea"/>
              </a:rPr>
              <a:t>cybersecurity</a:t>
            </a:r>
            <a:r>
              <a:rPr lang="en-US" sz="2400" dirty="0">
                <a:sym typeface="+mn-ea"/>
              </a:rPr>
              <a:t> enthusiasts.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>
                <a:sym typeface="+mn-ea"/>
              </a:rPr>
              <a:t>Journalists, activists, and government agencies needing secure communication channels.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>
                <a:sym typeface="+mn-ea"/>
              </a:rPr>
              <a:t>Students and researchers interested in data privacy and steganography.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>
                <a:sym typeface="+mn-ea"/>
              </a:rPr>
              <a:t>General users looking for enhanced digital security.</a:t>
            </a:r>
            <a:endParaRPr 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 descr="Screenshot 2025-02-17 1606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870" y="602615"/>
            <a:ext cx="3719195" cy="5344160"/>
          </a:xfrm>
          <a:prstGeom prst="rect">
            <a:avLst/>
          </a:prstGeom>
        </p:spPr>
      </p:pic>
      <p:pic>
        <p:nvPicPr>
          <p:cNvPr id="5" name="Picture 4" descr="Screenshot 2025-02-17 155217"/>
          <p:cNvPicPr>
            <a:picLocks noChangeAspect="1"/>
          </p:cNvPicPr>
          <p:nvPr/>
        </p:nvPicPr>
        <p:blipFill>
          <a:blip r:embed="rId2"/>
          <a:srcRect r="49580"/>
          <a:stretch>
            <a:fillRect/>
          </a:stretch>
        </p:blipFill>
        <p:spPr>
          <a:xfrm>
            <a:off x="8602980" y="602615"/>
            <a:ext cx="3354070" cy="2420620"/>
          </a:xfrm>
          <a:prstGeom prst="rect">
            <a:avLst/>
          </a:prstGeom>
        </p:spPr>
      </p:pic>
      <p:pic>
        <p:nvPicPr>
          <p:cNvPr id="10" name="Picture 9" descr="Screenshot 2025-02-17 1606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85" y="702310"/>
            <a:ext cx="4193540" cy="5316220"/>
          </a:xfrm>
          <a:prstGeom prst="rect">
            <a:avLst/>
          </a:prstGeom>
        </p:spPr>
      </p:pic>
      <p:pic>
        <p:nvPicPr>
          <p:cNvPr id="11" name="Picture 10" descr="Screenshot 2025-02-17 160928"/>
          <p:cNvPicPr>
            <a:picLocks noChangeAspect="1"/>
          </p:cNvPicPr>
          <p:nvPr/>
        </p:nvPicPr>
        <p:blipFill>
          <a:blip r:embed="rId4"/>
          <a:srcRect l="9231" t="7241" r="12891"/>
          <a:stretch>
            <a:fillRect/>
          </a:stretch>
        </p:blipFill>
        <p:spPr>
          <a:xfrm>
            <a:off x="8921750" y="3327400"/>
            <a:ext cx="2689225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Our </a:t>
            </a:r>
            <a:r>
              <a:rPr lang="en-US" sz="2000" dirty="0">
                <a:sym typeface="+mn-ea"/>
              </a:rPr>
              <a:t>project successfully demonstrates a novel approach to data security by hiding information within an image using LSB steganography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The </a:t>
            </a:r>
            <a:r>
              <a:rPr lang="en-US" sz="2000" dirty="0">
                <a:sym typeface="+mn-ea"/>
              </a:rPr>
              <a:t>technique is both secure and undetectable, thanks to embedding critical header information such as passcode and message lengths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The </a:t>
            </a:r>
            <a:r>
              <a:rPr lang="en-US" sz="2000" dirty="0">
                <a:sym typeface="+mn-ea"/>
              </a:rPr>
              <a:t>user-friendly GUI enhances the accessibility of the method, making it a practical tool for secure communication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This </a:t>
            </a:r>
            <a:r>
              <a:rPr lang="en-US" sz="2000" dirty="0">
                <a:sym typeface="+mn-ea"/>
              </a:rPr>
              <a:t>project contributes to the broader field of digital privacy and secure data transmission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ym typeface="+mn-ea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6EAC1C"/>
                      <wpsdc:folHlinkClr xmlns:wpsdc="http://www.wps.cn/officeDocument/2017/drawingmlCustomData" val="B26B02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</a:t>
            </a:r>
            <a:r>
              <a:rPr lang="en-US" altLang="en-US" dirty="0" smtClean="0">
                <a:sym typeface="+mn-ea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6EAC1C"/>
                      <wpsdc:folHlinkClr xmlns:wpsdc="http://www.wps.cn/officeDocument/2017/drawingmlCustomData" val="B26B02"/>
                      <wpsdc:hlinkUnderline xmlns:wpsdc="http://www.wps.cn/officeDocument/2017/drawingmlCustomData" val="1"/>
                    </a:ext>
                  </a:extLst>
                </a:hlinkClick>
              </a:rPr>
              <a:t>chakradhar93</a:t>
            </a:r>
            <a:r>
              <a:rPr lang="en-IN" dirty="0" smtClean="0">
                <a:sym typeface="+mn-ea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6EAC1C"/>
                      <wpsdc:folHlinkClr xmlns:wpsdc="http://www.wps.cn/officeDocument/2017/drawingmlCustomData" val="B26B02"/>
                      <wpsdc:hlinkUnderline xmlns:wpsdc="http://www.wps.cn/officeDocument/2017/drawingmlCustomData" val="1"/>
                    </a:ext>
                  </a:extLst>
                </a:hlinkClick>
              </a:rPr>
              <a:t>/Secure-Data-Hiding-In-Images-Using-Steganography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2390</Words>
  <Application>WPS Presentation</Application>
  <PresentationFormat>Custom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AMGDT</vt:lpstr>
      <vt:lpstr>Franklin Gothic Book</vt:lpstr>
      <vt:lpstr>Calibri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21WH5A0513 BATHULA JYOTHSNA</cp:lastModifiedBy>
  <cp:revision>32</cp:revision>
  <dcterms:created xsi:type="dcterms:W3CDTF">2021-05-26T16:50:00Z</dcterms:created>
  <dcterms:modified xsi:type="dcterms:W3CDTF">2025-02-17T10:44:56Z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1AB742287F014C15A763A5EB2B0E6684_12</vt:lpwstr>
  </property>
  <property fmtid="{D5CDD505-2E9C-101B-9397-08002B2CF9AE}" pid="4" name="KSOProductBuildVer">
    <vt:lpwstr>1033-12.2.0.19805</vt:lpwstr>
  </property>
</Properties>
</file>