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305" r:id="rId5"/>
    <p:sldId id="306" r:id="rId6"/>
    <p:sldId id="310" r:id="rId7"/>
    <p:sldId id="314" r:id="rId8"/>
    <p:sldId id="315" r:id="rId9"/>
    <p:sldId id="317" r:id="rId10"/>
    <p:sldId id="3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79" autoAdjust="0"/>
  </p:normalViewPr>
  <p:slideViewPr>
    <p:cSldViewPr snapToGrid="0">
      <p:cViewPr varScale="1">
        <p:scale>
          <a:sx n="74" d="100"/>
          <a:sy n="74" d="100"/>
        </p:scale>
        <p:origin x="340" y="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handoutMaster" Target="handoutMasters/handoutMaster1.xml" /><Relationship Id="rId18" Type="http://schemas.openxmlformats.org/officeDocument/2006/relationships/tableStyles" Target="tableStyle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notesMaster" Target="notesMasters/notesMaster1.xml" /><Relationship Id="rId17"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presProps" Target="presProps.xml" /><Relationship Id="rId10" Type="http://schemas.openxmlformats.org/officeDocument/2006/relationships/slide" Target="slides/slide6.xml" /><Relationship Id="rId19" Type="http://schemas.microsoft.com/office/2018/10/relationships/authors" Target="author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commentAuthors" Target="commentAuthor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7/14/2024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png"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14.png"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7.pn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Master" Target="../slideMasters/slideMaster1.xml" /><Relationship Id="rId5" Type="http://schemas.openxmlformats.org/officeDocument/2006/relationships/image" Target="../media/image12.png" /><Relationship Id="rId4" Type="http://schemas.openxmlformats.org/officeDocument/2006/relationships/image" Target="../media/image3.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8.png"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11.xml" /></Relationships>
</file>

<file path=ppt/slides/_rels/slide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752492" y="3234906"/>
            <a:ext cx="4287328" cy="514134"/>
          </a:xfrm>
        </p:spPr>
        <p:txBody>
          <a:bodyPr/>
          <a:lstStyle/>
          <a:p>
            <a:r>
              <a:rPr lang="en-US" dirty="0"/>
              <a:t>Crop Production Analysis in India</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827101"/>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104845" y="2372264"/>
            <a:ext cx="7863639" cy="2976976"/>
          </a:xfrm>
        </p:spPr>
        <p:txBody>
          <a:bodyPr>
            <a:normAutofit/>
          </a:bodyPr>
          <a:lstStyle/>
          <a:p>
            <a:r>
              <a:rPr lang="en-US" dirty="0"/>
              <a:t>The agricultural sector in India plays a critical role in ensuring food security for a growing population. However, traditional farming methods are often resource-intensive and struggle to keep pace with rising demand. This presentation explores the potential of big data analytics to revolutionize crop production in India. We'll analyze a vast dataset on crop production spanning several years, aiming to predict future yields and identify key factors influencing crop success. By leveraging big data, we can empower Indian farmers to make informed decisions and optimize their agricultural practices for a more sustainable and abundant future.</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rPr>
              <a:t>Details Of Data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431984" y="3004438"/>
            <a:ext cx="8894553" cy="3063241"/>
          </a:xfrm>
        </p:spPr>
        <p:txBody>
          <a:bodyPr>
            <a:normAutofit/>
          </a:bodyPr>
          <a:lstStyle/>
          <a:p>
            <a:pPr marL="0" indent="0">
              <a:lnSpc>
                <a:spcPct val="100000"/>
              </a:lnSpc>
              <a:buNone/>
            </a:pPr>
            <a:r>
              <a:rPr lang="en-US" sz="2800" dirty="0">
                <a:solidFill>
                  <a:schemeClr val="accent3"/>
                </a:solidFill>
                <a:cs typeface="Calibri"/>
              </a:rPr>
              <a:t>The data for this analysis would encompass a vast dataset on crop production in India over several years. This dataset could include information from various sources:</a:t>
            </a:r>
          </a:p>
          <a:p>
            <a:pPr marL="0" indent="0">
              <a:lnSpc>
                <a:spcPct val="100000"/>
              </a:lnSpc>
              <a:buNone/>
            </a:pPr>
            <a:r>
              <a:rPr lang="en-US" dirty="0" err="1">
                <a:cs typeface="Calibri"/>
              </a:rPr>
              <a:t>StateName</a:t>
            </a:r>
            <a:r>
              <a:rPr lang="en-US" dirty="0">
                <a:cs typeface="Calibri"/>
              </a:rPr>
              <a:t>, District name, Crop year, Season, Area, Production</a:t>
            </a:r>
          </a:p>
          <a:p>
            <a:pPr algn="l"/>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
        <p:nvSpPr>
          <p:cNvPr id="5" name="Title 4">
            <a:extLst>
              <a:ext uri="{FF2B5EF4-FFF2-40B4-BE49-F238E27FC236}">
                <a16:creationId xmlns:a16="http://schemas.microsoft.com/office/drawing/2014/main" id="{1779AB15-1353-0C7F-E1AF-72C31A22ED35}"/>
              </a:ext>
            </a:extLst>
          </p:cNvPr>
          <p:cNvSpPr>
            <a:spLocks noGrp="1"/>
          </p:cNvSpPr>
          <p:nvPr>
            <p:ph type="title"/>
          </p:nvPr>
        </p:nvSpPr>
        <p:spPr>
          <a:xfrm>
            <a:off x="172528" y="2734574"/>
            <a:ext cx="8272731" cy="3105508"/>
          </a:xfrm>
        </p:spPr>
        <p:txBody>
          <a:bodyPr>
            <a:normAutofit/>
          </a:bodyPr>
          <a:lstStyle/>
          <a:p>
            <a:pPr algn="l"/>
            <a:r>
              <a:rPr lang="en-IN" sz="2800" dirty="0"/>
              <a:t>1 Sum of production by year</a:t>
            </a:r>
            <a:br>
              <a:rPr lang="en-IN" sz="2800" dirty="0"/>
            </a:br>
            <a:r>
              <a:rPr lang="en-IN" sz="2800" dirty="0"/>
              <a:t>2 Average yield and sum of production </a:t>
            </a:r>
            <a:br>
              <a:rPr lang="en-IN" sz="2800" dirty="0"/>
            </a:br>
            <a:r>
              <a:rPr lang="en-IN" sz="2800" dirty="0"/>
              <a:t>3 sum of production by state name </a:t>
            </a:r>
            <a:br>
              <a:rPr lang="en-IN" sz="2800" dirty="0"/>
            </a:br>
            <a:r>
              <a:rPr lang="en-IN" sz="2800" dirty="0"/>
              <a:t>4 sum of production  by state name and season</a:t>
            </a:r>
            <a:br>
              <a:rPr lang="en-IN" sz="2800" dirty="0"/>
            </a:br>
            <a:r>
              <a:rPr lang="en-IN" sz="2800" dirty="0"/>
              <a:t>5 sum of area</a:t>
            </a:r>
            <a:br>
              <a:rPr lang="en-IN" sz="2800" dirty="0"/>
            </a:br>
            <a:r>
              <a:rPr lang="en-IN" sz="2800" dirty="0"/>
              <a:t>6 Sum of production</a:t>
            </a:r>
          </a:p>
        </p:txBody>
      </p:sp>
      <p:sp>
        <p:nvSpPr>
          <p:cNvPr id="7" name="Text Placeholder 6">
            <a:extLst>
              <a:ext uri="{FF2B5EF4-FFF2-40B4-BE49-F238E27FC236}">
                <a16:creationId xmlns:a16="http://schemas.microsoft.com/office/drawing/2014/main" id="{020079FA-2AAB-2B58-0748-7CC3BBC01953}"/>
              </a:ext>
            </a:extLst>
          </p:cNvPr>
          <p:cNvSpPr>
            <a:spLocks noGrp="1"/>
          </p:cNvSpPr>
          <p:nvPr>
            <p:ph type="body" idx="1"/>
          </p:nvPr>
        </p:nvSpPr>
        <p:spPr>
          <a:xfrm>
            <a:off x="1269001" y="2032200"/>
            <a:ext cx="8705089" cy="457200"/>
          </a:xfrm>
        </p:spPr>
        <p:txBody>
          <a:bodyPr>
            <a:noAutofit/>
          </a:bodyPr>
          <a:lstStyle/>
          <a:p>
            <a:r>
              <a:rPr lang="en-IN" sz="2800" b="1" dirty="0"/>
              <a:t>Main KPIs</a:t>
            </a:r>
          </a:p>
        </p:txBody>
      </p:sp>
    </p:spTree>
    <p:extLst>
      <p:ext uri="{BB962C8B-B14F-4D97-AF65-F5344CB8AC3E}">
        <p14:creationId xmlns:p14="http://schemas.microsoft.com/office/powerpoint/2010/main" val="156398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My Dashboard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9" name="Content Placeholder 8">
            <a:extLst>
              <a:ext uri="{FF2B5EF4-FFF2-40B4-BE49-F238E27FC236}">
                <a16:creationId xmlns:a16="http://schemas.microsoft.com/office/drawing/2014/main" id="{60287A9E-554F-AA62-7C43-5940499F4B7E}"/>
              </a:ext>
            </a:extLst>
          </p:cNvPr>
          <p:cNvPicPr>
            <a:picLocks noGrp="1" noChangeAspect="1"/>
          </p:cNvPicPr>
          <p:nvPr>
            <p:ph sz="quarter" idx="12"/>
          </p:nvPr>
        </p:nvPicPr>
        <p:blipFill>
          <a:blip r:embed="rId2"/>
          <a:stretch>
            <a:fillRect/>
          </a:stretch>
        </p:blipFill>
        <p:spPr>
          <a:xfrm>
            <a:off x="228600" y="2646874"/>
            <a:ext cx="7455109" cy="3605840"/>
          </a:xfrm>
        </p:spPr>
      </p:pic>
      <p:pic>
        <p:nvPicPr>
          <p:cNvPr id="13" name="Picture 12">
            <a:extLst>
              <a:ext uri="{FF2B5EF4-FFF2-40B4-BE49-F238E27FC236}">
                <a16:creationId xmlns:a16="http://schemas.microsoft.com/office/drawing/2014/main" id="{02AC1719-771C-A545-7721-8BC2D46590BA}"/>
              </a:ext>
            </a:extLst>
          </p:cNvPr>
          <p:cNvPicPr>
            <a:picLocks noChangeAspect="1"/>
          </p:cNvPicPr>
          <p:nvPr/>
        </p:nvPicPr>
        <p:blipFill>
          <a:blip r:embed="rId3"/>
          <a:stretch>
            <a:fillRect/>
          </a:stretch>
        </p:blipFill>
        <p:spPr>
          <a:xfrm>
            <a:off x="7896225" y="2646874"/>
            <a:ext cx="4067175" cy="3495134"/>
          </a:xfrm>
          <a:prstGeom prst="rect">
            <a:avLst/>
          </a:prstGeom>
        </p:spPr>
      </p:pic>
    </p:spTree>
    <p:extLst>
      <p:ext uri="{BB962C8B-B14F-4D97-AF65-F5344CB8AC3E}">
        <p14:creationId xmlns:p14="http://schemas.microsoft.com/office/powerpoint/2010/main" val="5889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My Dashboard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11" name="Content Placeholder 10">
            <a:extLst>
              <a:ext uri="{FF2B5EF4-FFF2-40B4-BE49-F238E27FC236}">
                <a16:creationId xmlns:a16="http://schemas.microsoft.com/office/drawing/2014/main" id="{AE12FA28-1C18-6F58-9F73-8B81E207C300}"/>
              </a:ext>
            </a:extLst>
          </p:cNvPr>
          <p:cNvPicPr>
            <a:picLocks noGrp="1" noChangeAspect="1"/>
          </p:cNvPicPr>
          <p:nvPr>
            <p:ph sz="quarter" idx="12"/>
          </p:nvPr>
        </p:nvPicPr>
        <p:blipFill>
          <a:blip r:embed="rId2"/>
          <a:stretch>
            <a:fillRect/>
          </a:stretch>
        </p:blipFill>
        <p:spPr>
          <a:xfrm>
            <a:off x="318429" y="2523506"/>
            <a:ext cx="4572748" cy="3861125"/>
          </a:xfrm>
        </p:spPr>
      </p:pic>
      <p:pic>
        <p:nvPicPr>
          <p:cNvPr id="8" name="Picture 7">
            <a:extLst>
              <a:ext uri="{FF2B5EF4-FFF2-40B4-BE49-F238E27FC236}">
                <a16:creationId xmlns:a16="http://schemas.microsoft.com/office/drawing/2014/main" id="{EE39AEBE-714B-6C20-4E68-48B9FEC30175}"/>
              </a:ext>
            </a:extLst>
          </p:cNvPr>
          <p:cNvPicPr>
            <a:picLocks noChangeAspect="1"/>
          </p:cNvPicPr>
          <p:nvPr/>
        </p:nvPicPr>
        <p:blipFill>
          <a:blip r:embed="rId3"/>
          <a:stretch>
            <a:fillRect/>
          </a:stretch>
        </p:blipFill>
        <p:spPr>
          <a:xfrm>
            <a:off x="5201817" y="2523506"/>
            <a:ext cx="6609183" cy="3765149"/>
          </a:xfrm>
          <a:prstGeom prst="rect">
            <a:avLst/>
          </a:prstGeom>
        </p:spPr>
      </p:pic>
    </p:spTree>
    <p:extLst>
      <p:ext uri="{BB962C8B-B14F-4D97-AF65-F5344CB8AC3E}">
        <p14:creationId xmlns:p14="http://schemas.microsoft.com/office/powerpoint/2010/main" val="298299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{41427C59-A90E-400C-AC87-820FBEF2BEF9}tf56410444_win32</Template>
  <TotalTime>38</TotalTime>
  <Words>216</Words>
  <Application>Microsoft Office PowerPoint</Application>
  <PresentationFormat>Widescreen</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Crop Production Analysis in India</vt:lpstr>
      <vt:lpstr>Introduction</vt:lpstr>
      <vt:lpstr>Details Of Data </vt:lpstr>
      <vt:lpstr>1 Sum of production by year 2 Average yield and sum of production  3 sum of production by state name  4 sum of production  by state name and season 5 sum of area 6 Sum of production</vt:lpstr>
      <vt:lpstr>My Dashboard </vt:lpstr>
      <vt:lpstr>My Dashboard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malleswari pavuluri</dc:creator>
  <cp:lastModifiedBy>KATRAGADDA YOCHANA</cp:lastModifiedBy>
  <cp:revision>2</cp:revision>
  <dcterms:created xsi:type="dcterms:W3CDTF">2024-07-14T16:19:25Z</dcterms:created>
  <dcterms:modified xsi:type="dcterms:W3CDTF">2024-07-14T17:04:49Z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