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63" r:id="rId5"/>
    <p:sldId id="262" r:id="rId6"/>
    <p:sldId id="261" r:id="rId7"/>
    <p:sldId id="265" r:id="rId8"/>
    <p:sldId id="260"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KIT RAJPUT" initials="AR" lastIdx="1" clrIdx="0">
    <p:extLst>
      <p:ext uri="{19B8F6BF-5375-455C-9EA6-DF929625EA0E}">
        <p15:presenceInfo xmlns:p15="http://schemas.microsoft.com/office/powerpoint/2012/main" userId="ANKIT RAJPU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1B84E0-18FC-4399-A14B-4E9B2F72162B}" type="doc">
      <dgm:prSet loTypeId="urn:microsoft.com/office/officeart/2009/3/layout/HorizontalOrganizationChart" loCatId="hierarchy" qsTypeId="urn:microsoft.com/office/officeart/2005/8/quickstyle/simple1" qsCatId="simple" csTypeId="urn:microsoft.com/office/officeart/2005/8/colors/accent1_2" csCatId="accent1" phldr="1"/>
      <dgm:spPr/>
      <dgm:t>
        <a:bodyPr/>
        <a:lstStyle/>
        <a:p>
          <a:endParaRPr lang="en-US"/>
        </a:p>
      </dgm:t>
    </dgm:pt>
    <dgm:pt modelId="{8133AF57-F1EF-40B3-9897-17BD6D1E91E2}">
      <dgm:prSet phldrT="[Text]"/>
      <dgm:spPr/>
      <dgm:t>
        <a:bodyPr/>
        <a:lstStyle/>
        <a:p>
          <a:r>
            <a:rPr lang="en-US" dirty="0"/>
            <a:t>HOME</a:t>
          </a:r>
        </a:p>
      </dgm:t>
    </dgm:pt>
    <dgm:pt modelId="{525211C2-351A-4BE0-88EA-A30F30F4A579}" type="parTrans" cxnId="{FC8990F3-26B4-414E-861F-CD1DEF8B45C1}">
      <dgm:prSet/>
      <dgm:spPr/>
      <dgm:t>
        <a:bodyPr/>
        <a:lstStyle/>
        <a:p>
          <a:endParaRPr lang="en-US"/>
        </a:p>
      </dgm:t>
    </dgm:pt>
    <dgm:pt modelId="{85A50620-8795-4ED8-ABF5-979868C53CB1}" type="sibTrans" cxnId="{FC8990F3-26B4-414E-861F-CD1DEF8B45C1}">
      <dgm:prSet/>
      <dgm:spPr/>
      <dgm:t>
        <a:bodyPr/>
        <a:lstStyle/>
        <a:p>
          <a:endParaRPr lang="en-US"/>
        </a:p>
      </dgm:t>
    </dgm:pt>
    <dgm:pt modelId="{8D1CD101-E334-486F-9ACB-B8B6B0FE778A}">
      <dgm:prSet phldrT="[Text]"/>
      <dgm:spPr/>
      <dgm:t>
        <a:bodyPr/>
        <a:lstStyle/>
        <a:p>
          <a:r>
            <a:rPr lang="en-US" dirty="0"/>
            <a:t>about</a:t>
          </a:r>
        </a:p>
      </dgm:t>
    </dgm:pt>
    <dgm:pt modelId="{7FBAFB92-93BE-4579-95DC-920CB2EE256B}" type="parTrans" cxnId="{94E2223F-AD81-49D5-A5B8-3A7E9126D719}">
      <dgm:prSet/>
      <dgm:spPr/>
      <dgm:t>
        <a:bodyPr/>
        <a:lstStyle/>
        <a:p>
          <a:endParaRPr lang="en-US"/>
        </a:p>
      </dgm:t>
    </dgm:pt>
    <dgm:pt modelId="{D4AFC58D-067D-4630-938E-B92464A8E3B6}" type="sibTrans" cxnId="{94E2223F-AD81-49D5-A5B8-3A7E9126D719}">
      <dgm:prSet/>
      <dgm:spPr/>
      <dgm:t>
        <a:bodyPr/>
        <a:lstStyle/>
        <a:p>
          <a:endParaRPr lang="en-US"/>
        </a:p>
      </dgm:t>
    </dgm:pt>
    <dgm:pt modelId="{24688C5C-39B3-435D-869E-33E4CC06611C}">
      <dgm:prSet phldrT="[Text]"/>
      <dgm:spPr/>
      <dgm:t>
        <a:bodyPr/>
        <a:lstStyle/>
        <a:p>
          <a:r>
            <a:rPr lang="en-US" dirty="0"/>
            <a:t>services</a:t>
          </a:r>
        </a:p>
      </dgm:t>
    </dgm:pt>
    <dgm:pt modelId="{AAD4CA7B-9BF4-429B-B813-4C6FED3C3C06}" type="parTrans" cxnId="{E4FB8135-F630-434C-930A-C006E0A75E38}">
      <dgm:prSet/>
      <dgm:spPr/>
      <dgm:t>
        <a:bodyPr/>
        <a:lstStyle/>
        <a:p>
          <a:endParaRPr lang="en-US"/>
        </a:p>
      </dgm:t>
    </dgm:pt>
    <dgm:pt modelId="{C4F329FA-5181-4B20-953B-BF69390A43C3}" type="sibTrans" cxnId="{E4FB8135-F630-434C-930A-C006E0A75E38}">
      <dgm:prSet/>
      <dgm:spPr/>
      <dgm:t>
        <a:bodyPr/>
        <a:lstStyle/>
        <a:p>
          <a:endParaRPr lang="en-US"/>
        </a:p>
      </dgm:t>
    </dgm:pt>
    <dgm:pt modelId="{C1299186-1B1D-475E-ADF3-97CD78ACB66D}">
      <dgm:prSet phldrT="[Text]"/>
      <dgm:spPr/>
      <dgm:t>
        <a:bodyPr/>
        <a:lstStyle/>
        <a:p>
          <a:r>
            <a:rPr lang="en-US" dirty="0"/>
            <a:t>login</a:t>
          </a:r>
        </a:p>
      </dgm:t>
    </dgm:pt>
    <dgm:pt modelId="{7FDDA1CE-CF2C-410D-92D6-C6228AEFE64B}" type="parTrans" cxnId="{FE4FA903-E8AE-4426-ACDA-C6C0C7784D66}">
      <dgm:prSet/>
      <dgm:spPr/>
      <dgm:t>
        <a:bodyPr/>
        <a:lstStyle/>
        <a:p>
          <a:endParaRPr lang="en-US"/>
        </a:p>
      </dgm:t>
    </dgm:pt>
    <dgm:pt modelId="{F0B08920-DC9A-43BD-A5CE-3CF27112CDE7}" type="sibTrans" cxnId="{FE4FA903-E8AE-4426-ACDA-C6C0C7784D66}">
      <dgm:prSet/>
      <dgm:spPr/>
      <dgm:t>
        <a:bodyPr/>
        <a:lstStyle/>
        <a:p>
          <a:endParaRPr lang="en-US"/>
        </a:p>
      </dgm:t>
    </dgm:pt>
    <dgm:pt modelId="{996C4A8B-E76F-491A-BE1A-180282D54299}" type="pres">
      <dgm:prSet presAssocID="{971B84E0-18FC-4399-A14B-4E9B2F72162B}" presName="hierChild1" presStyleCnt="0">
        <dgm:presLayoutVars>
          <dgm:orgChart val="1"/>
          <dgm:chPref val="1"/>
          <dgm:dir/>
          <dgm:animOne val="branch"/>
          <dgm:animLvl val="lvl"/>
          <dgm:resizeHandles/>
        </dgm:presLayoutVars>
      </dgm:prSet>
      <dgm:spPr/>
    </dgm:pt>
    <dgm:pt modelId="{48736E50-7CCC-44FF-9A07-66686B76B9D4}" type="pres">
      <dgm:prSet presAssocID="{8133AF57-F1EF-40B3-9897-17BD6D1E91E2}" presName="hierRoot1" presStyleCnt="0">
        <dgm:presLayoutVars>
          <dgm:hierBranch val="init"/>
        </dgm:presLayoutVars>
      </dgm:prSet>
      <dgm:spPr/>
    </dgm:pt>
    <dgm:pt modelId="{C0FCBB3A-C632-4AA0-B634-24AFA8306C0A}" type="pres">
      <dgm:prSet presAssocID="{8133AF57-F1EF-40B3-9897-17BD6D1E91E2}" presName="rootComposite1" presStyleCnt="0"/>
      <dgm:spPr/>
    </dgm:pt>
    <dgm:pt modelId="{27659B1C-E1AF-4C80-937D-E9226C8DB7ED}" type="pres">
      <dgm:prSet presAssocID="{8133AF57-F1EF-40B3-9897-17BD6D1E91E2}" presName="rootText1" presStyleLbl="node0" presStyleIdx="0" presStyleCnt="1" custScaleX="69935" custScaleY="42206">
        <dgm:presLayoutVars>
          <dgm:chPref val="3"/>
        </dgm:presLayoutVars>
      </dgm:prSet>
      <dgm:spPr/>
    </dgm:pt>
    <dgm:pt modelId="{FA2D7E49-6E47-4ECB-AE68-F27A7BDB25CF}" type="pres">
      <dgm:prSet presAssocID="{8133AF57-F1EF-40B3-9897-17BD6D1E91E2}" presName="rootConnector1" presStyleLbl="node1" presStyleIdx="0" presStyleCnt="0"/>
      <dgm:spPr/>
    </dgm:pt>
    <dgm:pt modelId="{67C486A8-4E08-4FD5-8700-A5D6D185C798}" type="pres">
      <dgm:prSet presAssocID="{8133AF57-F1EF-40B3-9897-17BD6D1E91E2}" presName="hierChild2" presStyleCnt="0"/>
      <dgm:spPr/>
    </dgm:pt>
    <dgm:pt modelId="{5FBE4BDF-12C7-4A63-A3B5-1875C2903D78}" type="pres">
      <dgm:prSet presAssocID="{7FBAFB92-93BE-4579-95DC-920CB2EE256B}" presName="Name64" presStyleLbl="parChTrans1D2" presStyleIdx="0" presStyleCnt="3"/>
      <dgm:spPr/>
    </dgm:pt>
    <dgm:pt modelId="{392354D2-7983-4295-9226-DD59463A60DF}" type="pres">
      <dgm:prSet presAssocID="{8D1CD101-E334-486F-9ACB-B8B6B0FE778A}" presName="hierRoot2" presStyleCnt="0">
        <dgm:presLayoutVars>
          <dgm:hierBranch val="init"/>
        </dgm:presLayoutVars>
      </dgm:prSet>
      <dgm:spPr/>
    </dgm:pt>
    <dgm:pt modelId="{8DAD0ABC-2C42-42F3-BCEF-3F9B93991742}" type="pres">
      <dgm:prSet presAssocID="{8D1CD101-E334-486F-9ACB-B8B6B0FE778A}" presName="rootComposite" presStyleCnt="0"/>
      <dgm:spPr/>
    </dgm:pt>
    <dgm:pt modelId="{54350E6C-E808-40D7-95F1-AE2ACE969C7A}" type="pres">
      <dgm:prSet presAssocID="{8D1CD101-E334-486F-9ACB-B8B6B0FE778A}" presName="rootText" presStyleLbl="node2" presStyleIdx="0" presStyleCnt="3" custScaleX="73673" custScaleY="41466">
        <dgm:presLayoutVars>
          <dgm:chPref val="3"/>
        </dgm:presLayoutVars>
      </dgm:prSet>
      <dgm:spPr/>
    </dgm:pt>
    <dgm:pt modelId="{3EA9CF51-CDB6-4A9B-8361-AFE22B74CF22}" type="pres">
      <dgm:prSet presAssocID="{8D1CD101-E334-486F-9ACB-B8B6B0FE778A}" presName="rootConnector" presStyleLbl="node2" presStyleIdx="0" presStyleCnt="3"/>
      <dgm:spPr/>
    </dgm:pt>
    <dgm:pt modelId="{F7F412B8-4180-44E3-AE71-4F9E6A2F105C}" type="pres">
      <dgm:prSet presAssocID="{8D1CD101-E334-486F-9ACB-B8B6B0FE778A}" presName="hierChild4" presStyleCnt="0"/>
      <dgm:spPr/>
    </dgm:pt>
    <dgm:pt modelId="{22577E10-8A0B-438A-9595-5762DF59F8B8}" type="pres">
      <dgm:prSet presAssocID="{8D1CD101-E334-486F-9ACB-B8B6B0FE778A}" presName="hierChild5" presStyleCnt="0"/>
      <dgm:spPr/>
    </dgm:pt>
    <dgm:pt modelId="{837C9E48-F0B6-42E8-8C27-DDE4CCE5B8E2}" type="pres">
      <dgm:prSet presAssocID="{AAD4CA7B-9BF4-429B-B813-4C6FED3C3C06}" presName="Name64" presStyleLbl="parChTrans1D2" presStyleIdx="1" presStyleCnt="3"/>
      <dgm:spPr/>
    </dgm:pt>
    <dgm:pt modelId="{CCE31253-DA86-4533-964A-FDB32EED0725}" type="pres">
      <dgm:prSet presAssocID="{24688C5C-39B3-435D-869E-33E4CC06611C}" presName="hierRoot2" presStyleCnt="0">
        <dgm:presLayoutVars>
          <dgm:hierBranch val="init"/>
        </dgm:presLayoutVars>
      </dgm:prSet>
      <dgm:spPr/>
    </dgm:pt>
    <dgm:pt modelId="{82E2868D-0B00-4930-BE6D-DBA8B52BE782}" type="pres">
      <dgm:prSet presAssocID="{24688C5C-39B3-435D-869E-33E4CC06611C}" presName="rootComposite" presStyleCnt="0"/>
      <dgm:spPr/>
    </dgm:pt>
    <dgm:pt modelId="{7A4B9DF4-B667-4878-9FDB-4A87F56B1E24}" type="pres">
      <dgm:prSet presAssocID="{24688C5C-39B3-435D-869E-33E4CC06611C}" presName="rootText" presStyleLbl="node2" presStyleIdx="1" presStyleCnt="3" custScaleX="73349" custScaleY="39980">
        <dgm:presLayoutVars>
          <dgm:chPref val="3"/>
        </dgm:presLayoutVars>
      </dgm:prSet>
      <dgm:spPr/>
    </dgm:pt>
    <dgm:pt modelId="{BCFBF360-19E6-4F0D-9F5F-7868D98CB8B2}" type="pres">
      <dgm:prSet presAssocID="{24688C5C-39B3-435D-869E-33E4CC06611C}" presName="rootConnector" presStyleLbl="node2" presStyleIdx="1" presStyleCnt="3"/>
      <dgm:spPr/>
    </dgm:pt>
    <dgm:pt modelId="{31DE9835-29DE-459C-84E6-2D2CFF49F008}" type="pres">
      <dgm:prSet presAssocID="{24688C5C-39B3-435D-869E-33E4CC06611C}" presName="hierChild4" presStyleCnt="0"/>
      <dgm:spPr/>
    </dgm:pt>
    <dgm:pt modelId="{B98DFB1D-702D-40BD-A427-7DAF6838742A}" type="pres">
      <dgm:prSet presAssocID="{24688C5C-39B3-435D-869E-33E4CC06611C}" presName="hierChild5" presStyleCnt="0"/>
      <dgm:spPr/>
    </dgm:pt>
    <dgm:pt modelId="{42EDC3D2-7367-411F-A372-55E41C34C091}" type="pres">
      <dgm:prSet presAssocID="{7FDDA1CE-CF2C-410D-92D6-C6228AEFE64B}" presName="Name64" presStyleLbl="parChTrans1D2" presStyleIdx="2" presStyleCnt="3"/>
      <dgm:spPr/>
    </dgm:pt>
    <dgm:pt modelId="{FBA43DE9-7B4E-4B5A-A589-37558602F4D7}" type="pres">
      <dgm:prSet presAssocID="{C1299186-1B1D-475E-ADF3-97CD78ACB66D}" presName="hierRoot2" presStyleCnt="0">
        <dgm:presLayoutVars>
          <dgm:hierBranch val="init"/>
        </dgm:presLayoutVars>
      </dgm:prSet>
      <dgm:spPr/>
    </dgm:pt>
    <dgm:pt modelId="{C0CEFD62-CFB3-49ED-A548-E4B01699CE0E}" type="pres">
      <dgm:prSet presAssocID="{C1299186-1B1D-475E-ADF3-97CD78ACB66D}" presName="rootComposite" presStyleCnt="0"/>
      <dgm:spPr/>
    </dgm:pt>
    <dgm:pt modelId="{16AA8AAD-FD6A-4DCE-BEA6-1355284678A1}" type="pres">
      <dgm:prSet presAssocID="{C1299186-1B1D-475E-ADF3-97CD78ACB66D}" presName="rootText" presStyleLbl="node2" presStyleIdx="2" presStyleCnt="3" custScaleX="73562" custScaleY="41766">
        <dgm:presLayoutVars>
          <dgm:chPref val="3"/>
        </dgm:presLayoutVars>
      </dgm:prSet>
      <dgm:spPr/>
    </dgm:pt>
    <dgm:pt modelId="{0518E85B-11F9-48F7-BF9E-D5F6BC42AC3D}" type="pres">
      <dgm:prSet presAssocID="{C1299186-1B1D-475E-ADF3-97CD78ACB66D}" presName="rootConnector" presStyleLbl="node2" presStyleIdx="2" presStyleCnt="3"/>
      <dgm:spPr/>
    </dgm:pt>
    <dgm:pt modelId="{8DAED1CB-0B2E-4254-B828-F968E9E6B471}" type="pres">
      <dgm:prSet presAssocID="{C1299186-1B1D-475E-ADF3-97CD78ACB66D}" presName="hierChild4" presStyleCnt="0"/>
      <dgm:spPr/>
    </dgm:pt>
    <dgm:pt modelId="{CC0119ED-2410-4471-95CC-506189CAE01A}" type="pres">
      <dgm:prSet presAssocID="{C1299186-1B1D-475E-ADF3-97CD78ACB66D}" presName="hierChild5" presStyleCnt="0"/>
      <dgm:spPr/>
    </dgm:pt>
    <dgm:pt modelId="{389E99EC-3DFF-4615-9CB0-BE16F3AA37BC}" type="pres">
      <dgm:prSet presAssocID="{8133AF57-F1EF-40B3-9897-17BD6D1E91E2}" presName="hierChild3" presStyleCnt="0"/>
      <dgm:spPr/>
    </dgm:pt>
  </dgm:ptLst>
  <dgm:cxnLst>
    <dgm:cxn modelId="{FE4FA903-E8AE-4426-ACDA-C6C0C7784D66}" srcId="{8133AF57-F1EF-40B3-9897-17BD6D1E91E2}" destId="{C1299186-1B1D-475E-ADF3-97CD78ACB66D}" srcOrd="2" destOrd="0" parTransId="{7FDDA1CE-CF2C-410D-92D6-C6228AEFE64B}" sibTransId="{F0B08920-DC9A-43BD-A5CE-3CF27112CDE7}"/>
    <dgm:cxn modelId="{189AD42E-98B6-4468-B3FA-57AD2772DDDA}" type="presOf" srcId="{8133AF57-F1EF-40B3-9897-17BD6D1E91E2}" destId="{27659B1C-E1AF-4C80-937D-E9226C8DB7ED}" srcOrd="0" destOrd="0" presId="urn:microsoft.com/office/officeart/2009/3/layout/HorizontalOrganizationChart"/>
    <dgm:cxn modelId="{B2C4FF30-1184-43F3-8A07-4B75AD20F0BA}" type="presOf" srcId="{C1299186-1B1D-475E-ADF3-97CD78ACB66D}" destId="{0518E85B-11F9-48F7-BF9E-D5F6BC42AC3D}" srcOrd="1" destOrd="0" presId="urn:microsoft.com/office/officeart/2009/3/layout/HorizontalOrganizationChart"/>
    <dgm:cxn modelId="{B758EF33-5F4E-4371-A810-7B8207F33D77}" type="presOf" srcId="{8D1CD101-E334-486F-9ACB-B8B6B0FE778A}" destId="{3EA9CF51-CDB6-4A9B-8361-AFE22B74CF22}" srcOrd="1" destOrd="0" presId="urn:microsoft.com/office/officeart/2009/3/layout/HorizontalOrganizationChart"/>
    <dgm:cxn modelId="{E4FB8135-F630-434C-930A-C006E0A75E38}" srcId="{8133AF57-F1EF-40B3-9897-17BD6D1E91E2}" destId="{24688C5C-39B3-435D-869E-33E4CC06611C}" srcOrd="1" destOrd="0" parTransId="{AAD4CA7B-9BF4-429B-B813-4C6FED3C3C06}" sibTransId="{C4F329FA-5181-4B20-953B-BF69390A43C3}"/>
    <dgm:cxn modelId="{94E2223F-AD81-49D5-A5B8-3A7E9126D719}" srcId="{8133AF57-F1EF-40B3-9897-17BD6D1E91E2}" destId="{8D1CD101-E334-486F-9ACB-B8B6B0FE778A}" srcOrd="0" destOrd="0" parTransId="{7FBAFB92-93BE-4579-95DC-920CB2EE256B}" sibTransId="{D4AFC58D-067D-4630-938E-B92464A8E3B6}"/>
    <dgm:cxn modelId="{AAF70045-B967-4F05-9F22-25A8C4A04714}" type="presOf" srcId="{971B84E0-18FC-4399-A14B-4E9B2F72162B}" destId="{996C4A8B-E76F-491A-BE1A-180282D54299}" srcOrd="0" destOrd="0" presId="urn:microsoft.com/office/officeart/2009/3/layout/HorizontalOrganizationChart"/>
    <dgm:cxn modelId="{2D5EE94F-5F64-4247-8403-219C7609F6D3}" type="presOf" srcId="{8133AF57-F1EF-40B3-9897-17BD6D1E91E2}" destId="{FA2D7E49-6E47-4ECB-AE68-F27A7BDB25CF}" srcOrd="1" destOrd="0" presId="urn:microsoft.com/office/officeart/2009/3/layout/HorizontalOrganizationChart"/>
    <dgm:cxn modelId="{1E8A8552-BC37-4FD3-BD13-A547FA0AD532}" type="presOf" srcId="{8D1CD101-E334-486F-9ACB-B8B6B0FE778A}" destId="{54350E6C-E808-40D7-95F1-AE2ACE969C7A}" srcOrd="0" destOrd="0" presId="urn:microsoft.com/office/officeart/2009/3/layout/HorizontalOrganizationChart"/>
    <dgm:cxn modelId="{94F0FF72-E43E-49C2-A8CB-C5449B88093F}" type="presOf" srcId="{7FBAFB92-93BE-4579-95DC-920CB2EE256B}" destId="{5FBE4BDF-12C7-4A63-A3B5-1875C2903D78}" srcOrd="0" destOrd="0" presId="urn:microsoft.com/office/officeart/2009/3/layout/HorizontalOrganizationChart"/>
    <dgm:cxn modelId="{E7C65B59-D1BE-45A2-9431-6C8E042E2930}" type="presOf" srcId="{7FDDA1CE-CF2C-410D-92D6-C6228AEFE64B}" destId="{42EDC3D2-7367-411F-A372-55E41C34C091}" srcOrd="0" destOrd="0" presId="urn:microsoft.com/office/officeart/2009/3/layout/HorizontalOrganizationChart"/>
    <dgm:cxn modelId="{B1787C9A-798C-4CF2-8F22-6E639F3C5EB7}" type="presOf" srcId="{24688C5C-39B3-435D-869E-33E4CC06611C}" destId="{7A4B9DF4-B667-4878-9FDB-4A87F56B1E24}" srcOrd="0" destOrd="0" presId="urn:microsoft.com/office/officeart/2009/3/layout/HorizontalOrganizationChart"/>
    <dgm:cxn modelId="{4AC0FAA9-84CD-4062-BE06-635BF81A4CDD}" type="presOf" srcId="{C1299186-1B1D-475E-ADF3-97CD78ACB66D}" destId="{16AA8AAD-FD6A-4DCE-BEA6-1355284678A1}" srcOrd="0" destOrd="0" presId="urn:microsoft.com/office/officeart/2009/3/layout/HorizontalOrganizationChart"/>
    <dgm:cxn modelId="{6E2B56C5-1728-45B4-8965-A446B3C2FA44}" type="presOf" srcId="{AAD4CA7B-9BF4-429B-B813-4C6FED3C3C06}" destId="{837C9E48-F0B6-42E8-8C27-DDE4CCE5B8E2}" srcOrd="0" destOrd="0" presId="urn:microsoft.com/office/officeart/2009/3/layout/HorizontalOrganizationChart"/>
    <dgm:cxn modelId="{FC8990F3-26B4-414E-861F-CD1DEF8B45C1}" srcId="{971B84E0-18FC-4399-A14B-4E9B2F72162B}" destId="{8133AF57-F1EF-40B3-9897-17BD6D1E91E2}" srcOrd="0" destOrd="0" parTransId="{525211C2-351A-4BE0-88EA-A30F30F4A579}" sibTransId="{85A50620-8795-4ED8-ABF5-979868C53CB1}"/>
    <dgm:cxn modelId="{4A2888FC-9B24-4C42-9839-9126DAC31A30}" type="presOf" srcId="{24688C5C-39B3-435D-869E-33E4CC06611C}" destId="{BCFBF360-19E6-4F0D-9F5F-7868D98CB8B2}" srcOrd="1" destOrd="0" presId="urn:microsoft.com/office/officeart/2009/3/layout/HorizontalOrganizationChart"/>
    <dgm:cxn modelId="{EF675AA2-1763-4120-87DE-BA4E678E3C71}" type="presParOf" srcId="{996C4A8B-E76F-491A-BE1A-180282D54299}" destId="{48736E50-7CCC-44FF-9A07-66686B76B9D4}" srcOrd="0" destOrd="0" presId="urn:microsoft.com/office/officeart/2009/3/layout/HorizontalOrganizationChart"/>
    <dgm:cxn modelId="{7510C077-1009-4601-A510-F3CEDE6C9860}" type="presParOf" srcId="{48736E50-7CCC-44FF-9A07-66686B76B9D4}" destId="{C0FCBB3A-C632-4AA0-B634-24AFA8306C0A}" srcOrd="0" destOrd="0" presId="urn:microsoft.com/office/officeart/2009/3/layout/HorizontalOrganizationChart"/>
    <dgm:cxn modelId="{949112CB-8460-432F-A8D6-6BF33BB9FB06}" type="presParOf" srcId="{C0FCBB3A-C632-4AA0-B634-24AFA8306C0A}" destId="{27659B1C-E1AF-4C80-937D-E9226C8DB7ED}" srcOrd="0" destOrd="0" presId="urn:microsoft.com/office/officeart/2009/3/layout/HorizontalOrganizationChart"/>
    <dgm:cxn modelId="{140B8178-A5AB-4866-83E6-F75F5992A49E}" type="presParOf" srcId="{C0FCBB3A-C632-4AA0-B634-24AFA8306C0A}" destId="{FA2D7E49-6E47-4ECB-AE68-F27A7BDB25CF}" srcOrd="1" destOrd="0" presId="urn:microsoft.com/office/officeart/2009/3/layout/HorizontalOrganizationChart"/>
    <dgm:cxn modelId="{336AB87E-B7E0-4D4D-AC22-53800BC50D4B}" type="presParOf" srcId="{48736E50-7CCC-44FF-9A07-66686B76B9D4}" destId="{67C486A8-4E08-4FD5-8700-A5D6D185C798}" srcOrd="1" destOrd="0" presId="urn:microsoft.com/office/officeart/2009/3/layout/HorizontalOrganizationChart"/>
    <dgm:cxn modelId="{01F3178F-9476-44BD-925A-A7B9826C1801}" type="presParOf" srcId="{67C486A8-4E08-4FD5-8700-A5D6D185C798}" destId="{5FBE4BDF-12C7-4A63-A3B5-1875C2903D78}" srcOrd="0" destOrd="0" presId="urn:microsoft.com/office/officeart/2009/3/layout/HorizontalOrganizationChart"/>
    <dgm:cxn modelId="{DC0D4E91-22DC-4C3C-BE0B-6BD97160C12F}" type="presParOf" srcId="{67C486A8-4E08-4FD5-8700-A5D6D185C798}" destId="{392354D2-7983-4295-9226-DD59463A60DF}" srcOrd="1" destOrd="0" presId="urn:microsoft.com/office/officeart/2009/3/layout/HorizontalOrganizationChart"/>
    <dgm:cxn modelId="{F65A0BD7-BDC2-4D34-91F0-BA4DE02B494D}" type="presParOf" srcId="{392354D2-7983-4295-9226-DD59463A60DF}" destId="{8DAD0ABC-2C42-42F3-BCEF-3F9B93991742}" srcOrd="0" destOrd="0" presId="urn:microsoft.com/office/officeart/2009/3/layout/HorizontalOrganizationChart"/>
    <dgm:cxn modelId="{A3A3C767-B1DC-4252-AA43-B50FBB1DD7BE}" type="presParOf" srcId="{8DAD0ABC-2C42-42F3-BCEF-3F9B93991742}" destId="{54350E6C-E808-40D7-95F1-AE2ACE969C7A}" srcOrd="0" destOrd="0" presId="urn:microsoft.com/office/officeart/2009/3/layout/HorizontalOrganizationChart"/>
    <dgm:cxn modelId="{E388A566-E1CF-4C5F-BD52-85D41F477CA8}" type="presParOf" srcId="{8DAD0ABC-2C42-42F3-BCEF-3F9B93991742}" destId="{3EA9CF51-CDB6-4A9B-8361-AFE22B74CF22}" srcOrd="1" destOrd="0" presId="urn:microsoft.com/office/officeart/2009/3/layout/HorizontalOrganizationChart"/>
    <dgm:cxn modelId="{1D85C700-6CB0-480B-9E41-F5FF6C901E5C}" type="presParOf" srcId="{392354D2-7983-4295-9226-DD59463A60DF}" destId="{F7F412B8-4180-44E3-AE71-4F9E6A2F105C}" srcOrd="1" destOrd="0" presId="urn:microsoft.com/office/officeart/2009/3/layout/HorizontalOrganizationChart"/>
    <dgm:cxn modelId="{4860D567-BC6A-4D9D-89B0-FAAD3587013F}" type="presParOf" srcId="{392354D2-7983-4295-9226-DD59463A60DF}" destId="{22577E10-8A0B-438A-9595-5762DF59F8B8}" srcOrd="2" destOrd="0" presId="urn:microsoft.com/office/officeart/2009/3/layout/HorizontalOrganizationChart"/>
    <dgm:cxn modelId="{DB5BA4D6-33BC-41E0-86D1-1C581E13D938}" type="presParOf" srcId="{67C486A8-4E08-4FD5-8700-A5D6D185C798}" destId="{837C9E48-F0B6-42E8-8C27-DDE4CCE5B8E2}" srcOrd="2" destOrd="0" presId="urn:microsoft.com/office/officeart/2009/3/layout/HorizontalOrganizationChart"/>
    <dgm:cxn modelId="{1EABA91C-57E1-4BFA-AB51-08F85D733957}" type="presParOf" srcId="{67C486A8-4E08-4FD5-8700-A5D6D185C798}" destId="{CCE31253-DA86-4533-964A-FDB32EED0725}" srcOrd="3" destOrd="0" presId="urn:microsoft.com/office/officeart/2009/3/layout/HorizontalOrganizationChart"/>
    <dgm:cxn modelId="{1ACA0794-C3DF-4978-BCE9-75659A92B5C1}" type="presParOf" srcId="{CCE31253-DA86-4533-964A-FDB32EED0725}" destId="{82E2868D-0B00-4930-BE6D-DBA8B52BE782}" srcOrd="0" destOrd="0" presId="urn:microsoft.com/office/officeart/2009/3/layout/HorizontalOrganizationChart"/>
    <dgm:cxn modelId="{EAC62FB4-E496-4F92-BAF1-6FFDBFB63CBF}" type="presParOf" srcId="{82E2868D-0B00-4930-BE6D-DBA8B52BE782}" destId="{7A4B9DF4-B667-4878-9FDB-4A87F56B1E24}" srcOrd="0" destOrd="0" presId="urn:microsoft.com/office/officeart/2009/3/layout/HorizontalOrganizationChart"/>
    <dgm:cxn modelId="{8F980DC2-3F9A-4C3F-89C4-50F2A7E47A04}" type="presParOf" srcId="{82E2868D-0B00-4930-BE6D-DBA8B52BE782}" destId="{BCFBF360-19E6-4F0D-9F5F-7868D98CB8B2}" srcOrd="1" destOrd="0" presId="urn:microsoft.com/office/officeart/2009/3/layout/HorizontalOrganizationChart"/>
    <dgm:cxn modelId="{6A99CA16-3B60-49C8-BF47-2F1B8A11398E}" type="presParOf" srcId="{CCE31253-DA86-4533-964A-FDB32EED0725}" destId="{31DE9835-29DE-459C-84E6-2D2CFF49F008}" srcOrd="1" destOrd="0" presId="urn:microsoft.com/office/officeart/2009/3/layout/HorizontalOrganizationChart"/>
    <dgm:cxn modelId="{E368C468-4D69-49E6-8877-33C0E9CCA4CE}" type="presParOf" srcId="{CCE31253-DA86-4533-964A-FDB32EED0725}" destId="{B98DFB1D-702D-40BD-A427-7DAF6838742A}" srcOrd="2" destOrd="0" presId="urn:microsoft.com/office/officeart/2009/3/layout/HorizontalOrganizationChart"/>
    <dgm:cxn modelId="{205860BB-86AF-4F82-813A-E6887E6C934F}" type="presParOf" srcId="{67C486A8-4E08-4FD5-8700-A5D6D185C798}" destId="{42EDC3D2-7367-411F-A372-55E41C34C091}" srcOrd="4" destOrd="0" presId="urn:microsoft.com/office/officeart/2009/3/layout/HorizontalOrganizationChart"/>
    <dgm:cxn modelId="{7F0BFD36-B188-4CEA-9D62-3EE9ABE09507}" type="presParOf" srcId="{67C486A8-4E08-4FD5-8700-A5D6D185C798}" destId="{FBA43DE9-7B4E-4B5A-A589-37558602F4D7}" srcOrd="5" destOrd="0" presId="urn:microsoft.com/office/officeart/2009/3/layout/HorizontalOrganizationChart"/>
    <dgm:cxn modelId="{398D353C-A3BB-477A-8CD7-D49802C86862}" type="presParOf" srcId="{FBA43DE9-7B4E-4B5A-A589-37558602F4D7}" destId="{C0CEFD62-CFB3-49ED-A548-E4B01699CE0E}" srcOrd="0" destOrd="0" presId="urn:microsoft.com/office/officeart/2009/3/layout/HorizontalOrganizationChart"/>
    <dgm:cxn modelId="{06F88616-A931-405B-9703-42FC83EC86C5}" type="presParOf" srcId="{C0CEFD62-CFB3-49ED-A548-E4B01699CE0E}" destId="{16AA8AAD-FD6A-4DCE-BEA6-1355284678A1}" srcOrd="0" destOrd="0" presId="urn:microsoft.com/office/officeart/2009/3/layout/HorizontalOrganizationChart"/>
    <dgm:cxn modelId="{19C5112E-8114-416F-96FB-F8931CE3A4DD}" type="presParOf" srcId="{C0CEFD62-CFB3-49ED-A548-E4B01699CE0E}" destId="{0518E85B-11F9-48F7-BF9E-D5F6BC42AC3D}" srcOrd="1" destOrd="0" presId="urn:microsoft.com/office/officeart/2009/3/layout/HorizontalOrganizationChart"/>
    <dgm:cxn modelId="{E6310E37-59FF-4E01-B841-C793F5D4EB67}" type="presParOf" srcId="{FBA43DE9-7B4E-4B5A-A589-37558602F4D7}" destId="{8DAED1CB-0B2E-4254-B828-F968E9E6B471}" srcOrd="1" destOrd="0" presId="urn:microsoft.com/office/officeart/2009/3/layout/HorizontalOrganizationChart"/>
    <dgm:cxn modelId="{CE25DBF9-13E5-484C-9E7D-AA3A319EB226}" type="presParOf" srcId="{FBA43DE9-7B4E-4B5A-A589-37558602F4D7}" destId="{CC0119ED-2410-4471-95CC-506189CAE01A}" srcOrd="2" destOrd="0" presId="urn:microsoft.com/office/officeart/2009/3/layout/HorizontalOrganizationChart"/>
    <dgm:cxn modelId="{ED4EA4A2-7CDF-4C1B-A256-522D5C78E74F}" type="presParOf" srcId="{48736E50-7CCC-44FF-9A07-66686B76B9D4}" destId="{389E99EC-3DFF-4615-9CB0-BE16F3AA37BC}"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C20B900-8579-4757-85FA-2B93E8C5413F}" type="doc">
      <dgm:prSet loTypeId="urn:microsoft.com/office/officeart/2005/8/layout/orgChart1" loCatId="hierarchy" qsTypeId="urn:microsoft.com/office/officeart/2005/8/quickstyle/simple3" qsCatId="simple" csTypeId="urn:microsoft.com/office/officeart/2005/8/colors/accent1_2" csCatId="accent1" phldr="1"/>
      <dgm:spPr/>
      <dgm:t>
        <a:bodyPr/>
        <a:lstStyle/>
        <a:p>
          <a:endParaRPr lang="en-US"/>
        </a:p>
      </dgm:t>
    </dgm:pt>
    <dgm:pt modelId="{9CCCCAD9-0D0A-40B5-8938-C24071E7DFC8}">
      <dgm:prSet phldrT="[Text]"/>
      <dgm:spPr/>
      <dgm:t>
        <a:bodyPr/>
        <a:lstStyle/>
        <a:p>
          <a:r>
            <a:rPr lang="en-US" dirty="0"/>
            <a:t>Services</a:t>
          </a:r>
        </a:p>
      </dgm:t>
    </dgm:pt>
    <dgm:pt modelId="{766914A3-35CB-49E5-8BDD-B643DA362B35}" type="parTrans" cxnId="{176C422B-EDDB-4B73-A52B-F98D4262AD21}">
      <dgm:prSet/>
      <dgm:spPr/>
      <dgm:t>
        <a:bodyPr/>
        <a:lstStyle/>
        <a:p>
          <a:endParaRPr lang="en-US"/>
        </a:p>
      </dgm:t>
    </dgm:pt>
    <dgm:pt modelId="{5C64BCF9-813E-438D-94D5-A456382A8F53}" type="sibTrans" cxnId="{176C422B-EDDB-4B73-A52B-F98D4262AD21}">
      <dgm:prSet/>
      <dgm:spPr/>
      <dgm:t>
        <a:bodyPr/>
        <a:lstStyle/>
        <a:p>
          <a:endParaRPr lang="en-US"/>
        </a:p>
      </dgm:t>
    </dgm:pt>
    <dgm:pt modelId="{93AB8FD4-9869-4B16-B923-C5736CE35877}">
      <dgm:prSet phldrT="[Text]"/>
      <dgm:spPr/>
      <dgm:t>
        <a:bodyPr/>
        <a:lstStyle/>
        <a:p>
          <a:r>
            <a:rPr lang="en-US" dirty="0"/>
            <a:t>Weather Information</a:t>
          </a:r>
        </a:p>
      </dgm:t>
    </dgm:pt>
    <dgm:pt modelId="{F38D7156-2392-4C33-9C86-194775F2B0A7}" type="parTrans" cxnId="{B42DA540-D19C-4749-810D-F19925B0177F}">
      <dgm:prSet/>
      <dgm:spPr/>
      <dgm:t>
        <a:bodyPr/>
        <a:lstStyle/>
        <a:p>
          <a:endParaRPr lang="en-US"/>
        </a:p>
      </dgm:t>
    </dgm:pt>
    <dgm:pt modelId="{2F02C2A3-D54B-4364-8EA8-3DFF27E9EC3F}" type="sibTrans" cxnId="{B42DA540-D19C-4749-810D-F19925B0177F}">
      <dgm:prSet/>
      <dgm:spPr/>
      <dgm:t>
        <a:bodyPr/>
        <a:lstStyle/>
        <a:p>
          <a:endParaRPr lang="en-US"/>
        </a:p>
      </dgm:t>
    </dgm:pt>
    <dgm:pt modelId="{99A0F00A-5CF5-4A57-BC07-5610BD03E328}">
      <dgm:prSet phldrT="[Text]"/>
      <dgm:spPr/>
      <dgm:t>
        <a:bodyPr/>
        <a:lstStyle/>
        <a:p>
          <a:r>
            <a:rPr lang="en-US" dirty="0"/>
            <a:t>Weather Prediction</a:t>
          </a:r>
        </a:p>
      </dgm:t>
    </dgm:pt>
    <dgm:pt modelId="{AA1E2030-2CC2-4732-A144-F40DE4294762}" type="parTrans" cxnId="{AB342CC8-96E3-4D13-A1B8-EFB4CD4251EF}">
      <dgm:prSet/>
      <dgm:spPr/>
      <dgm:t>
        <a:bodyPr/>
        <a:lstStyle/>
        <a:p>
          <a:endParaRPr lang="en-US"/>
        </a:p>
      </dgm:t>
    </dgm:pt>
    <dgm:pt modelId="{B9092B65-F193-4E83-A677-0DD4BE95EBFA}" type="sibTrans" cxnId="{AB342CC8-96E3-4D13-A1B8-EFB4CD4251EF}">
      <dgm:prSet/>
      <dgm:spPr/>
      <dgm:t>
        <a:bodyPr/>
        <a:lstStyle/>
        <a:p>
          <a:endParaRPr lang="en-US"/>
        </a:p>
      </dgm:t>
    </dgm:pt>
    <dgm:pt modelId="{A1E59D56-203E-4F24-8701-27CA94BEB7B4}" type="pres">
      <dgm:prSet presAssocID="{8C20B900-8579-4757-85FA-2B93E8C5413F}" presName="hierChild1" presStyleCnt="0">
        <dgm:presLayoutVars>
          <dgm:orgChart val="1"/>
          <dgm:chPref val="1"/>
          <dgm:dir/>
          <dgm:animOne val="branch"/>
          <dgm:animLvl val="lvl"/>
          <dgm:resizeHandles/>
        </dgm:presLayoutVars>
      </dgm:prSet>
      <dgm:spPr/>
    </dgm:pt>
    <dgm:pt modelId="{F9520D8C-4C42-4236-A535-834140F05C51}" type="pres">
      <dgm:prSet presAssocID="{9CCCCAD9-0D0A-40B5-8938-C24071E7DFC8}" presName="hierRoot1" presStyleCnt="0">
        <dgm:presLayoutVars>
          <dgm:hierBranch val="init"/>
        </dgm:presLayoutVars>
      </dgm:prSet>
      <dgm:spPr/>
    </dgm:pt>
    <dgm:pt modelId="{AB005917-3E81-496B-BF27-07ECE65FCE20}" type="pres">
      <dgm:prSet presAssocID="{9CCCCAD9-0D0A-40B5-8938-C24071E7DFC8}" presName="rootComposite1" presStyleCnt="0"/>
      <dgm:spPr/>
    </dgm:pt>
    <dgm:pt modelId="{8CEEDBA1-6BBC-4BFB-8BF1-102297E72DE0}" type="pres">
      <dgm:prSet presAssocID="{9CCCCAD9-0D0A-40B5-8938-C24071E7DFC8}" presName="rootText1" presStyleLbl="node0" presStyleIdx="0" presStyleCnt="1" custScaleX="36580" custScaleY="37974">
        <dgm:presLayoutVars>
          <dgm:chPref val="3"/>
        </dgm:presLayoutVars>
      </dgm:prSet>
      <dgm:spPr/>
    </dgm:pt>
    <dgm:pt modelId="{8525FD30-107A-4E92-B6C6-2480FA5D51CB}" type="pres">
      <dgm:prSet presAssocID="{9CCCCAD9-0D0A-40B5-8938-C24071E7DFC8}" presName="rootConnector1" presStyleLbl="node1" presStyleIdx="0" presStyleCnt="0"/>
      <dgm:spPr/>
    </dgm:pt>
    <dgm:pt modelId="{032A6D14-8628-4B5A-8484-DF8BBD4EA994}" type="pres">
      <dgm:prSet presAssocID="{9CCCCAD9-0D0A-40B5-8938-C24071E7DFC8}" presName="hierChild2" presStyleCnt="0"/>
      <dgm:spPr/>
    </dgm:pt>
    <dgm:pt modelId="{93B53140-FB6C-4487-8AB6-083C94B064AD}" type="pres">
      <dgm:prSet presAssocID="{F38D7156-2392-4C33-9C86-194775F2B0A7}" presName="Name37" presStyleLbl="parChTrans1D2" presStyleIdx="0" presStyleCnt="2"/>
      <dgm:spPr/>
    </dgm:pt>
    <dgm:pt modelId="{5C8A614F-A5D7-4AB4-A69C-154160422BC3}" type="pres">
      <dgm:prSet presAssocID="{93AB8FD4-9869-4B16-B923-C5736CE35877}" presName="hierRoot2" presStyleCnt="0">
        <dgm:presLayoutVars>
          <dgm:hierBranch val="init"/>
        </dgm:presLayoutVars>
      </dgm:prSet>
      <dgm:spPr/>
    </dgm:pt>
    <dgm:pt modelId="{6F5D1A1A-C246-457F-A758-3CC3EF73B23E}" type="pres">
      <dgm:prSet presAssocID="{93AB8FD4-9869-4B16-B923-C5736CE35877}" presName="rootComposite" presStyleCnt="0"/>
      <dgm:spPr/>
    </dgm:pt>
    <dgm:pt modelId="{B37F25E3-2A36-42F3-BDF1-A16CCBE0BA51}" type="pres">
      <dgm:prSet presAssocID="{93AB8FD4-9869-4B16-B923-C5736CE35877}" presName="rootText" presStyleLbl="node2" presStyleIdx="0" presStyleCnt="2" custScaleX="53831" custScaleY="16229" custLinFactNeighborX="488" custLinFactNeighborY="-1463">
        <dgm:presLayoutVars>
          <dgm:chPref val="3"/>
        </dgm:presLayoutVars>
      </dgm:prSet>
      <dgm:spPr/>
    </dgm:pt>
    <dgm:pt modelId="{193A78FD-785B-44F4-BB1D-1C70428D8096}" type="pres">
      <dgm:prSet presAssocID="{93AB8FD4-9869-4B16-B923-C5736CE35877}" presName="rootConnector" presStyleLbl="node2" presStyleIdx="0" presStyleCnt="2"/>
      <dgm:spPr/>
    </dgm:pt>
    <dgm:pt modelId="{2A28107E-061A-4C58-B3E6-CC4AABBA85A5}" type="pres">
      <dgm:prSet presAssocID="{93AB8FD4-9869-4B16-B923-C5736CE35877}" presName="hierChild4" presStyleCnt="0"/>
      <dgm:spPr/>
    </dgm:pt>
    <dgm:pt modelId="{926B9F05-027B-4E28-BED7-158BEA077E33}" type="pres">
      <dgm:prSet presAssocID="{93AB8FD4-9869-4B16-B923-C5736CE35877}" presName="hierChild5" presStyleCnt="0"/>
      <dgm:spPr/>
    </dgm:pt>
    <dgm:pt modelId="{08B73A3C-F93E-4214-86F1-96E13F0B45AA}" type="pres">
      <dgm:prSet presAssocID="{AA1E2030-2CC2-4732-A144-F40DE4294762}" presName="Name37" presStyleLbl="parChTrans1D2" presStyleIdx="1" presStyleCnt="2"/>
      <dgm:spPr/>
    </dgm:pt>
    <dgm:pt modelId="{3C41A1AE-D96B-408E-BD43-B43D320AE692}" type="pres">
      <dgm:prSet presAssocID="{99A0F00A-5CF5-4A57-BC07-5610BD03E328}" presName="hierRoot2" presStyleCnt="0">
        <dgm:presLayoutVars>
          <dgm:hierBranch val="init"/>
        </dgm:presLayoutVars>
      </dgm:prSet>
      <dgm:spPr/>
    </dgm:pt>
    <dgm:pt modelId="{48CF9F3B-A28A-461C-A0A8-128299C660A9}" type="pres">
      <dgm:prSet presAssocID="{99A0F00A-5CF5-4A57-BC07-5610BD03E328}" presName="rootComposite" presStyleCnt="0"/>
      <dgm:spPr/>
    </dgm:pt>
    <dgm:pt modelId="{44739C17-CD67-4605-A864-673C9B57F101}" type="pres">
      <dgm:prSet presAssocID="{99A0F00A-5CF5-4A57-BC07-5610BD03E328}" presName="rootText" presStyleLbl="node2" presStyleIdx="1" presStyleCnt="2" custScaleX="53831" custScaleY="16229">
        <dgm:presLayoutVars>
          <dgm:chPref val="3"/>
        </dgm:presLayoutVars>
      </dgm:prSet>
      <dgm:spPr/>
    </dgm:pt>
    <dgm:pt modelId="{D314C368-8FDB-4D5D-98A2-2B61B9DD10FB}" type="pres">
      <dgm:prSet presAssocID="{99A0F00A-5CF5-4A57-BC07-5610BD03E328}" presName="rootConnector" presStyleLbl="node2" presStyleIdx="1" presStyleCnt="2"/>
      <dgm:spPr/>
    </dgm:pt>
    <dgm:pt modelId="{DC672AA1-CD5E-46E7-9799-EDC02A412A78}" type="pres">
      <dgm:prSet presAssocID="{99A0F00A-5CF5-4A57-BC07-5610BD03E328}" presName="hierChild4" presStyleCnt="0"/>
      <dgm:spPr/>
    </dgm:pt>
    <dgm:pt modelId="{4D78A7D0-22B9-40CA-AF64-A89D70C5A799}" type="pres">
      <dgm:prSet presAssocID="{99A0F00A-5CF5-4A57-BC07-5610BD03E328}" presName="hierChild5" presStyleCnt="0"/>
      <dgm:spPr/>
    </dgm:pt>
    <dgm:pt modelId="{66CF3471-C3E4-4AFA-8643-6F9F2D509165}" type="pres">
      <dgm:prSet presAssocID="{9CCCCAD9-0D0A-40B5-8938-C24071E7DFC8}" presName="hierChild3" presStyleCnt="0"/>
      <dgm:spPr/>
    </dgm:pt>
  </dgm:ptLst>
  <dgm:cxnLst>
    <dgm:cxn modelId="{FC4ED526-1F87-427A-8DCA-9EBAA7906254}" type="presOf" srcId="{9CCCCAD9-0D0A-40B5-8938-C24071E7DFC8}" destId="{8525FD30-107A-4E92-B6C6-2480FA5D51CB}" srcOrd="1" destOrd="0" presId="urn:microsoft.com/office/officeart/2005/8/layout/orgChart1"/>
    <dgm:cxn modelId="{F43DD529-8444-4130-94DF-C0E41455A0FA}" type="presOf" srcId="{F38D7156-2392-4C33-9C86-194775F2B0A7}" destId="{93B53140-FB6C-4487-8AB6-083C94B064AD}" srcOrd="0" destOrd="0" presId="urn:microsoft.com/office/officeart/2005/8/layout/orgChart1"/>
    <dgm:cxn modelId="{176C422B-EDDB-4B73-A52B-F98D4262AD21}" srcId="{8C20B900-8579-4757-85FA-2B93E8C5413F}" destId="{9CCCCAD9-0D0A-40B5-8938-C24071E7DFC8}" srcOrd="0" destOrd="0" parTransId="{766914A3-35CB-49E5-8BDD-B643DA362B35}" sibTransId="{5C64BCF9-813E-438D-94D5-A456382A8F53}"/>
    <dgm:cxn modelId="{B42DA540-D19C-4749-810D-F19925B0177F}" srcId="{9CCCCAD9-0D0A-40B5-8938-C24071E7DFC8}" destId="{93AB8FD4-9869-4B16-B923-C5736CE35877}" srcOrd="0" destOrd="0" parTransId="{F38D7156-2392-4C33-9C86-194775F2B0A7}" sibTransId="{2F02C2A3-D54B-4364-8EA8-3DFF27E9EC3F}"/>
    <dgm:cxn modelId="{3C452346-EAEB-41B7-83F3-55DF47DC8D95}" type="presOf" srcId="{93AB8FD4-9869-4B16-B923-C5736CE35877}" destId="{193A78FD-785B-44F4-BB1D-1C70428D8096}" srcOrd="1" destOrd="0" presId="urn:microsoft.com/office/officeart/2005/8/layout/orgChart1"/>
    <dgm:cxn modelId="{D4897CAF-8E8A-4873-8781-AD9F1E2E737F}" type="presOf" srcId="{8C20B900-8579-4757-85FA-2B93E8C5413F}" destId="{A1E59D56-203E-4F24-8701-27CA94BEB7B4}" srcOrd="0" destOrd="0" presId="urn:microsoft.com/office/officeart/2005/8/layout/orgChart1"/>
    <dgm:cxn modelId="{6307EDBB-0D29-4556-9B6B-844BE8773382}" type="presOf" srcId="{99A0F00A-5CF5-4A57-BC07-5610BD03E328}" destId="{44739C17-CD67-4605-A864-673C9B57F101}" srcOrd="0" destOrd="0" presId="urn:microsoft.com/office/officeart/2005/8/layout/orgChart1"/>
    <dgm:cxn modelId="{AB342CC8-96E3-4D13-A1B8-EFB4CD4251EF}" srcId="{9CCCCAD9-0D0A-40B5-8938-C24071E7DFC8}" destId="{99A0F00A-5CF5-4A57-BC07-5610BD03E328}" srcOrd="1" destOrd="0" parTransId="{AA1E2030-2CC2-4732-A144-F40DE4294762}" sibTransId="{B9092B65-F193-4E83-A677-0DD4BE95EBFA}"/>
    <dgm:cxn modelId="{564125D0-C718-41EF-9144-38FA00E828D3}" type="presOf" srcId="{AA1E2030-2CC2-4732-A144-F40DE4294762}" destId="{08B73A3C-F93E-4214-86F1-96E13F0B45AA}" srcOrd="0" destOrd="0" presId="urn:microsoft.com/office/officeart/2005/8/layout/orgChart1"/>
    <dgm:cxn modelId="{E4865AD4-677C-4C87-AAAD-87CB3EEE162C}" type="presOf" srcId="{9CCCCAD9-0D0A-40B5-8938-C24071E7DFC8}" destId="{8CEEDBA1-6BBC-4BFB-8BF1-102297E72DE0}" srcOrd="0" destOrd="0" presId="urn:microsoft.com/office/officeart/2005/8/layout/orgChart1"/>
    <dgm:cxn modelId="{D66F95E9-EFA2-4907-B6E6-CE25CEEF752D}" type="presOf" srcId="{99A0F00A-5CF5-4A57-BC07-5610BD03E328}" destId="{D314C368-8FDB-4D5D-98A2-2B61B9DD10FB}" srcOrd="1" destOrd="0" presId="urn:microsoft.com/office/officeart/2005/8/layout/orgChart1"/>
    <dgm:cxn modelId="{1E0773EA-4A57-4FCE-8668-AFA67FF257A2}" type="presOf" srcId="{93AB8FD4-9869-4B16-B923-C5736CE35877}" destId="{B37F25E3-2A36-42F3-BDF1-A16CCBE0BA51}" srcOrd="0" destOrd="0" presId="urn:microsoft.com/office/officeart/2005/8/layout/orgChart1"/>
    <dgm:cxn modelId="{628246F4-8887-4475-B023-A73562EC8657}" type="presParOf" srcId="{A1E59D56-203E-4F24-8701-27CA94BEB7B4}" destId="{F9520D8C-4C42-4236-A535-834140F05C51}" srcOrd="0" destOrd="0" presId="urn:microsoft.com/office/officeart/2005/8/layout/orgChart1"/>
    <dgm:cxn modelId="{6B1CA585-28DD-4485-8095-ED0DB3FDEA40}" type="presParOf" srcId="{F9520D8C-4C42-4236-A535-834140F05C51}" destId="{AB005917-3E81-496B-BF27-07ECE65FCE20}" srcOrd="0" destOrd="0" presId="urn:microsoft.com/office/officeart/2005/8/layout/orgChart1"/>
    <dgm:cxn modelId="{8E7ED6D3-4C24-4F2F-903D-16AB42A4CACD}" type="presParOf" srcId="{AB005917-3E81-496B-BF27-07ECE65FCE20}" destId="{8CEEDBA1-6BBC-4BFB-8BF1-102297E72DE0}" srcOrd="0" destOrd="0" presId="urn:microsoft.com/office/officeart/2005/8/layout/orgChart1"/>
    <dgm:cxn modelId="{37096CC0-A520-4BB7-A79E-BC955324E01B}" type="presParOf" srcId="{AB005917-3E81-496B-BF27-07ECE65FCE20}" destId="{8525FD30-107A-4E92-B6C6-2480FA5D51CB}" srcOrd="1" destOrd="0" presId="urn:microsoft.com/office/officeart/2005/8/layout/orgChart1"/>
    <dgm:cxn modelId="{706A492D-0AAD-4F06-BE96-7BB3659FFFD0}" type="presParOf" srcId="{F9520D8C-4C42-4236-A535-834140F05C51}" destId="{032A6D14-8628-4B5A-8484-DF8BBD4EA994}" srcOrd="1" destOrd="0" presId="urn:microsoft.com/office/officeart/2005/8/layout/orgChart1"/>
    <dgm:cxn modelId="{42AEF8B1-25C8-4991-8CF7-103139BF5B18}" type="presParOf" srcId="{032A6D14-8628-4B5A-8484-DF8BBD4EA994}" destId="{93B53140-FB6C-4487-8AB6-083C94B064AD}" srcOrd="0" destOrd="0" presId="urn:microsoft.com/office/officeart/2005/8/layout/orgChart1"/>
    <dgm:cxn modelId="{A1844658-C263-4325-91C5-666BEEAE89A7}" type="presParOf" srcId="{032A6D14-8628-4B5A-8484-DF8BBD4EA994}" destId="{5C8A614F-A5D7-4AB4-A69C-154160422BC3}" srcOrd="1" destOrd="0" presId="urn:microsoft.com/office/officeart/2005/8/layout/orgChart1"/>
    <dgm:cxn modelId="{592FCF15-8D51-49EB-AE41-4726889DDC26}" type="presParOf" srcId="{5C8A614F-A5D7-4AB4-A69C-154160422BC3}" destId="{6F5D1A1A-C246-457F-A758-3CC3EF73B23E}" srcOrd="0" destOrd="0" presId="urn:microsoft.com/office/officeart/2005/8/layout/orgChart1"/>
    <dgm:cxn modelId="{BF0FD68E-C3D7-4E89-A52D-16E4AF020E78}" type="presParOf" srcId="{6F5D1A1A-C246-457F-A758-3CC3EF73B23E}" destId="{B37F25E3-2A36-42F3-BDF1-A16CCBE0BA51}" srcOrd="0" destOrd="0" presId="urn:microsoft.com/office/officeart/2005/8/layout/orgChart1"/>
    <dgm:cxn modelId="{FC7D100E-B56C-417B-95F3-348B35FB6388}" type="presParOf" srcId="{6F5D1A1A-C246-457F-A758-3CC3EF73B23E}" destId="{193A78FD-785B-44F4-BB1D-1C70428D8096}" srcOrd="1" destOrd="0" presId="urn:microsoft.com/office/officeart/2005/8/layout/orgChart1"/>
    <dgm:cxn modelId="{AEDB92E9-6C3E-4404-A44F-97C6EC2131D8}" type="presParOf" srcId="{5C8A614F-A5D7-4AB4-A69C-154160422BC3}" destId="{2A28107E-061A-4C58-B3E6-CC4AABBA85A5}" srcOrd="1" destOrd="0" presId="urn:microsoft.com/office/officeart/2005/8/layout/orgChart1"/>
    <dgm:cxn modelId="{0110FEE1-5198-44BC-A769-B32319D7214B}" type="presParOf" srcId="{5C8A614F-A5D7-4AB4-A69C-154160422BC3}" destId="{926B9F05-027B-4E28-BED7-158BEA077E33}" srcOrd="2" destOrd="0" presId="urn:microsoft.com/office/officeart/2005/8/layout/orgChart1"/>
    <dgm:cxn modelId="{BFAD261C-448F-43DF-A11E-6EC6F850E57F}" type="presParOf" srcId="{032A6D14-8628-4B5A-8484-DF8BBD4EA994}" destId="{08B73A3C-F93E-4214-86F1-96E13F0B45AA}" srcOrd="2" destOrd="0" presId="urn:microsoft.com/office/officeart/2005/8/layout/orgChart1"/>
    <dgm:cxn modelId="{88F6CBED-D924-4C43-95BC-36D3DE9B416E}" type="presParOf" srcId="{032A6D14-8628-4B5A-8484-DF8BBD4EA994}" destId="{3C41A1AE-D96B-408E-BD43-B43D320AE692}" srcOrd="3" destOrd="0" presId="urn:microsoft.com/office/officeart/2005/8/layout/orgChart1"/>
    <dgm:cxn modelId="{197F2CE8-2A78-4F3E-8F68-8F02D75D74B1}" type="presParOf" srcId="{3C41A1AE-D96B-408E-BD43-B43D320AE692}" destId="{48CF9F3B-A28A-461C-A0A8-128299C660A9}" srcOrd="0" destOrd="0" presId="urn:microsoft.com/office/officeart/2005/8/layout/orgChart1"/>
    <dgm:cxn modelId="{49BE145E-91B2-48D7-8ACD-C94DA2B59860}" type="presParOf" srcId="{48CF9F3B-A28A-461C-A0A8-128299C660A9}" destId="{44739C17-CD67-4605-A864-673C9B57F101}" srcOrd="0" destOrd="0" presId="urn:microsoft.com/office/officeart/2005/8/layout/orgChart1"/>
    <dgm:cxn modelId="{648DB549-4D8D-41A1-AA53-7C99A00CFA70}" type="presParOf" srcId="{48CF9F3B-A28A-461C-A0A8-128299C660A9}" destId="{D314C368-8FDB-4D5D-98A2-2B61B9DD10FB}" srcOrd="1" destOrd="0" presId="urn:microsoft.com/office/officeart/2005/8/layout/orgChart1"/>
    <dgm:cxn modelId="{ADBA51C3-450F-42FC-BC27-C339CE570B8B}" type="presParOf" srcId="{3C41A1AE-D96B-408E-BD43-B43D320AE692}" destId="{DC672AA1-CD5E-46E7-9799-EDC02A412A78}" srcOrd="1" destOrd="0" presId="urn:microsoft.com/office/officeart/2005/8/layout/orgChart1"/>
    <dgm:cxn modelId="{9FE89DF1-BC00-4E05-8390-CFDE612BB593}" type="presParOf" srcId="{3C41A1AE-D96B-408E-BD43-B43D320AE692}" destId="{4D78A7D0-22B9-40CA-AF64-A89D70C5A799}" srcOrd="2" destOrd="0" presId="urn:microsoft.com/office/officeart/2005/8/layout/orgChart1"/>
    <dgm:cxn modelId="{C17AB9B0-C856-4587-8C59-58B79042BFB5}" type="presParOf" srcId="{F9520D8C-4C42-4236-A535-834140F05C51}" destId="{66CF3471-C3E4-4AFA-8643-6F9F2D509165}"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DD5F8CA-84CA-4F35-BB75-37D9196EBE35}" type="doc">
      <dgm:prSet loTypeId="urn:microsoft.com/office/officeart/2005/8/layout/chevron1" loCatId="process" qsTypeId="urn:microsoft.com/office/officeart/2005/8/quickstyle/simple1" qsCatId="simple" csTypeId="urn:microsoft.com/office/officeart/2005/8/colors/accent1_2" csCatId="accent1" phldr="1"/>
      <dgm:spPr/>
    </dgm:pt>
    <dgm:pt modelId="{7D89F83B-A52B-4C73-AB29-0219BAA44B56}">
      <dgm:prSet phldrT="[Text]"/>
      <dgm:spPr/>
      <dgm:t>
        <a:bodyPr/>
        <a:lstStyle/>
        <a:p>
          <a:r>
            <a:rPr lang="en-US" dirty="0"/>
            <a:t>Import dataset</a:t>
          </a:r>
        </a:p>
      </dgm:t>
    </dgm:pt>
    <dgm:pt modelId="{47657243-40F3-4C22-9B83-9D9F8D60C8C5}" type="parTrans" cxnId="{8CA96988-B8A3-41BC-9F42-AF863EE6916E}">
      <dgm:prSet/>
      <dgm:spPr/>
      <dgm:t>
        <a:bodyPr/>
        <a:lstStyle/>
        <a:p>
          <a:endParaRPr lang="en-US"/>
        </a:p>
      </dgm:t>
    </dgm:pt>
    <dgm:pt modelId="{0567F675-608E-455A-9D3D-AD6887760311}" type="sibTrans" cxnId="{8CA96988-B8A3-41BC-9F42-AF863EE6916E}">
      <dgm:prSet/>
      <dgm:spPr/>
      <dgm:t>
        <a:bodyPr/>
        <a:lstStyle/>
        <a:p>
          <a:endParaRPr lang="en-US"/>
        </a:p>
      </dgm:t>
    </dgm:pt>
    <dgm:pt modelId="{9B5410E7-3CEF-42C4-8FC6-B20739884473}">
      <dgm:prSet phldrT="[Text]"/>
      <dgm:spPr/>
      <dgm:t>
        <a:bodyPr/>
        <a:lstStyle/>
        <a:p>
          <a:r>
            <a:rPr lang="en-US" dirty="0"/>
            <a:t>Analyzing  dataset</a:t>
          </a:r>
        </a:p>
      </dgm:t>
    </dgm:pt>
    <dgm:pt modelId="{C8C2AD4D-F4C9-493A-ADBA-8949B79A65FD}" type="parTrans" cxnId="{3B836CCD-B0E8-48E2-9F72-5B1752A20E6E}">
      <dgm:prSet/>
      <dgm:spPr/>
      <dgm:t>
        <a:bodyPr/>
        <a:lstStyle/>
        <a:p>
          <a:endParaRPr lang="en-US"/>
        </a:p>
      </dgm:t>
    </dgm:pt>
    <dgm:pt modelId="{0C688EFF-F19F-46AF-BA89-4C2DBB145ED7}" type="sibTrans" cxnId="{3B836CCD-B0E8-48E2-9F72-5B1752A20E6E}">
      <dgm:prSet/>
      <dgm:spPr/>
      <dgm:t>
        <a:bodyPr/>
        <a:lstStyle/>
        <a:p>
          <a:endParaRPr lang="en-US"/>
        </a:p>
      </dgm:t>
    </dgm:pt>
    <dgm:pt modelId="{840B9AA7-7BC1-4996-99B0-D193BC1B2F1C}">
      <dgm:prSet phldrT="[Text]"/>
      <dgm:spPr/>
      <dgm:t>
        <a:bodyPr/>
        <a:lstStyle/>
        <a:p>
          <a:r>
            <a:rPr lang="en-US" dirty="0"/>
            <a:t>Data preprocessing</a:t>
          </a:r>
        </a:p>
      </dgm:t>
    </dgm:pt>
    <dgm:pt modelId="{219EEAAC-FDA6-48E6-B238-679E42690FEE}" type="parTrans" cxnId="{718E9004-98CC-4615-A65C-8CCD446A8C15}">
      <dgm:prSet/>
      <dgm:spPr/>
      <dgm:t>
        <a:bodyPr/>
        <a:lstStyle/>
        <a:p>
          <a:endParaRPr lang="en-US"/>
        </a:p>
      </dgm:t>
    </dgm:pt>
    <dgm:pt modelId="{12047CE3-C4C5-4DDF-BC0E-7708690C702E}" type="sibTrans" cxnId="{718E9004-98CC-4615-A65C-8CCD446A8C15}">
      <dgm:prSet/>
      <dgm:spPr/>
      <dgm:t>
        <a:bodyPr/>
        <a:lstStyle/>
        <a:p>
          <a:endParaRPr lang="en-US"/>
        </a:p>
      </dgm:t>
    </dgm:pt>
    <dgm:pt modelId="{7232B755-F868-4295-A571-81ED3EC05629}">
      <dgm:prSet/>
      <dgm:spPr/>
      <dgm:t>
        <a:bodyPr/>
        <a:lstStyle/>
        <a:p>
          <a:r>
            <a:rPr lang="en-US" dirty="0"/>
            <a:t>Model preparation</a:t>
          </a:r>
        </a:p>
      </dgm:t>
    </dgm:pt>
    <dgm:pt modelId="{D42843FF-7F7E-46BF-B242-2BA0AA9907DF}" type="parTrans" cxnId="{2BC85851-4B0D-4388-B83F-28D44CF4C80B}">
      <dgm:prSet/>
      <dgm:spPr/>
      <dgm:t>
        <a:bodyPr/>
        <a:lstStyle/>
        <a:p>
          <a:endParaRPr lang="en-US"/>
        </a:p>
      </dgm:t>
    </dgm:pt>
    <dgm:pt modelId="{C52857AE-A08A-4CF7-98AB-449AACAF96C8}" type="sibTrans" cxnId="{2BC85851-4B0D-4388-B83F-28D44CF4C80B}">
      <dgm:prSet/>
      <dgm:spPr/>
      <dgm:t>
        <a:bodyPr/>
        <a:lstStyle/>
        <a:p>
          <a:endParaRPr lang="en-US"/>
        </a:p>
      </dgm:t>
    </dgm:pt>
    <dgm:pt modelId="{6975A1B3-F698-4A59-8AD2-96F5D96A5B00}">
      <dgm:prSet/>
      <dgm:spPr/>
      <dgm:t>
        <a:bodyPr/>
        <a:lstStyle/>
        <a:p>
          <a:r>
            <a:rPr lang="en-US" dirty="0"/>
            <a:t>Model extraction</a:t>
          </a:r>
        </a:p>
      </dgm:t>
    </dgm:pt>
    <dgm:pt modelId="{54B33BF5-FED8-4571-AAD8-0BD5ECE1AD75}" type="parTrans" cxnId="{2CA6CEB6-423E-470B-983B-3AAE3BD2660B}">
      <dgm:prSet/>
      <dgm:spPr/>
      <dgm:t>
        <a:bodyPr/>
        <a:lstStyle/>
        <a:p>
          <a:endParaRPr lang="en-US"/>
        </a:p>
      </dgm:t>
    </dgm:pt>
    <dgm:pt modelId="{F4CC93E0-4DDE-4338-BB56-3A5F4C238A39}" type="sibTrans" cxnId="{2CA6CEB6-423E-470B-983B-3AAE3BD2660B}">
      <dgm:prSet/>
      <dgm:spPr/>
      <dgm:t>
        <a:bodyPr/>
        <a:lstStyle/>
        <a:p>
          <a:endParaRPr lang="en-US"/>
        </a:p>
      </dgm:t>
    </dgm:pt>
    <dgm:pt modelId="{6A166743-AA88-48C2-A0BD-8FF0541CAE27}">
      <dgm:prSet/>
      <dgm:spPr/>
      <dgm:t>
        <a:bodyPr/>
        <a:lstStyle/>
        <a:p>
          <a:r>
            <a:rPr lang="en-US" dirty="0"/>
            <a:t>Connecting model with Interface</a:t>
          </a:r>
        </a:p>
      </dgm:t>
    </dgm:pt>
    <dgm:pt modelId="{58043215-1268-4A6A-B9C6-59E2E7048DF7}" type="parTrans" cxnId="{092384F0-7FF1-4E9D-8958-CAFB7334B84A}">
      <dgm:prSet/>
      <dgm:spPr/>
      <dgm:t>
        <a:bodyPr/>
        <a:lstStyle/>
        <a:p>
          <a:endParaRPr lang="en-US"/>
        </a:p>
      </dgm:t>
    </dgm:pt>
    <dgm:pt modelId="{CD991F63-3705-438E-94ED-B660DEF82038}" type="sibTrans" cxnId="{092384F0-7FF1-4E9D-8958-CAFB7334B84A}">
      <dgm:prSet/>
      <dgm:spPr/>
      <dgm:t>
        <a:bodyPr/>
        <a:lstStyle/>
        <a:p>
          <a:endParaRPr lang="en-US"/>
        </a:p>
      </dgm:t>
    </dgm:pt>
    <dgm:pt modelId="{5B85A2C8-2B44-4AE7-9629-48831C11686D}" type="pres">
      <dgm:prSet presAssocID="{CDD5F8CA-84CA-4F35-BB75-37D9196EBE35}" presName="Name0" presStyleCnt="0">
        <dgm:presLayoutVars>
          <dgm:dir/>
          <dgm:animLvl val="lvl"/>
          <dgm:resizeHandles val="exact"/>
        </dgm:presLayoutVars>
      </dgm:prSet>
      <dgm:spPr/>
    </dgm:pt>
    <dgm:pt modelId="{E9F47593-AA90-47AA-8F54-648E3F93DFCE}" type="pres">
      <dgm:prSet presAssocID="{7D89F83B-A52B-4C73-AB29-0219BAA44B56}" presName="parTxOnly" presStyleLbl="node1" presStyleIdx="0" presStyleCnt="6">
        <dgm:presLayoutVars>
          <dgm:chMax val="0"/>
          <dgm:chPref val="0"/>
          <dgm:bulletEnabled val="1"/>
        </dgm:presLayoutVars>
      </dgm:prSet>
      <dgm:spPr/>
    </dgm:pt>
    <dgm:pt modelId="{C71D5DEF-AF43-4CF1-B2DA-69F91AAA019B}" type="pres">
      <dgm:prSet presAssocID="{0567F675-608E-455A-9D3D-AD6887760311}" presName="parTxOnlySpace" presStyleCnt="0"/>
      <dgm:spPr/>
    </dgm:pt>
    <dgm:pt modelId="{CF17EF57-8A90-4463-B248-EAB447E27FA0}" type="pres">
      <dgm:prSet presAssocID="{9B5410E7-3CEF-42C4-8FC6-B20739884473}" presName="parTxOnly" presStyleLbl="node1" presStyleIdx="1" presStyleCnt="6">
        <dgm:presLayoutVars>
          <dgm:chMax val="0"/>
          <dgm:chPref val="0"/>
          <dgm:bulletEnabled val="1"/>
        </dgm:presLayoutVars>
      </dgm:prSet>
      <dgm:spPr/>
    </dgm:pt>
    <dgm:pt modelId="{DFFF58AB-8495-434E-B4F2-08E21C14EF0A}" type="pres">
      <dgm:prSet presAssocID="{0C688EFF-F19F-46AF-BA89-4C2DBB145ED7}" presName="parTxOnlySpace" presStyleCnt="0"/>
      <dgm:spPr/>
    </dgm:pt>
    <dgm:pt modelId="{8E6BD383-A635-4199-A1EF-57F10E198F93}" type="pres">
      <dgm:prSet presAssocID="{840B9AA7-7BC1-4996-99B0-D193BC1B2F1C}" presName="parTxOnly" presStyleLbl="node1" presStyleIdx="2" presStyleCnt="6">
        <dgm:presLayoutVars>
          <dgm:chMax val="0"/>
          <dgm:chPref val="0"/>
          <dgm:bulletEnabled val="1"/>
        </dgm:presLayoutVars>
      </dgm:prSet>
      <dgm:spPr/>
    </dgm:pt>
    <dgm:pt modelId="{D69EB9B5-5624-411B-A092-C9B49533F7AC}" type="pres">
      <dgm:prSet presAssocID="{12047CE3-C4C5-4DDF-BC0E-7708690C702E}" presName="parTxOnlySpace" presStyleCnt="0"/>
      <dgm:spPr/>
    </dgm:pt>
    <dgm:pt modelId="{BDA161BB-C370-450B-97BE-5A5F6C56EFD7}" type="pres">
      <dgm:prSet presAssocID="{7232B755-F868-4295-A571-81ED3EC05629}" presName="parTxOnly" presStyleLbl="node1" presStyleIdx="3" presStyleCnt="6">
        <dgm:presLayoutVars>
          <dgm:chMax val="0"/>
          <dgm:chPref val="0"/>
          <dgm:bulletEnabled val="1"/>
        </dgm:presLayoutVars>
      </dgm:prSet>
      <dgm:spPr/>
    </dgm:pt>
    <dgm:pt modelId="{75A7E80B-9E3D-48D7-99EA-0B478A2BF4BE}" type="pres">
      <dgm:prSet presAssocID="{C52857AE-A08A-4CF7-98AB-449AACAF96C8}" presName="parTxOnlySpace" presStyleCnt="0"/>
      <dgm:spPr/>
    </dgm:pt>
    <dgm:pt modelId="{DB6AA5EF-633C-4258-BFEF-385D9E9F7E08}" type="pres">
      <dgm:prSet presAssocID="{6975A1B3-F698-4A59-8AD2-96F5D96A5B00}" presName="parTxOnly" presStyleLbl="node1" presStyleIdx="4" presStyleCnt="6">
        <dgm:presLayoutVars>
          <dgm:chMax val="0"/>
          <dgm:chPref val="0"/>
          <dgm:bulletEnabled val="1"/>
        </dgm:presLayoutVars>
      </dgm:prSet>
      <dgm:spPr/>
    </dgm:pt>
    <dgm:pt modelId="{0DA1DD2D-DDD5-4659-B22D-2B933C494537}" type="pres">
      <dgm:prSet presAssocID="{F4CC93E0-4DDE-4338-BB56-3A5F4C238A39}" presName="parTxOnlySpace" presStyleCnt="0"/>
      <dgm:spPr/>
    </dgm:pt>
    <dgm:pt modelId="{9D12DCB3-B982-4148-9265-FFECFAA0E560}" type="pres">
      <dgm:prSet presAssocID="{6A166743-AA88-48C2-A0BD-8FF0541CAE27}" presName="parTxOnly" presStyleLbl="node1" presStyleIdx="5" presStyleCnt="6">
        <dgm:presLayoutVars>
          <dgm:chMax val="0"/>
          <dgm:chPref val="0"/>
          <dgm:bulletEnabled val="1"/>
        </dgm:presLayoutVars>
      </dgm:prSet>
      <dgm:spPr/>
    </dgm:pt>
  </dgm:ptLst>
  <dgm:cxnLst>
    <dgm:cxn modelId="{718E9004-98CC-4615-A65C-8CCD446A8C15}" srcId="{CDD5F8CA-84CA-4F35-BB75-37D9196EBE35}" destId="{840B9AA7-7BC1-4996-99B0-D193BC1B2F1C}" srcOrd="2" destOrd="0" parTransId="{219EEAAC-FDA6-48E6-B238-679E42690FEE}" sibTransId="{12047CE3-C4C5-4DDF-BC0E-7708690C702E}"/>
    <dgm:cxn modelId="{394FFA31-944E-4B4D-82C6-32B0FB9CFD9C}" type="presOf" srcId="{7232B755-F868-4295-A571-81ED3EC05629}" destId="{BDA161BB-C370-450B-97BE-5A5F6C56EFD7}" srcOrd="0" destOrd="0" presId="urn:microsoft.com/office/officeart/2005/8/layout/chevron1"/>
    <dgm:cxn modelId="{2BC85851-4B0D-4388-B83F-28D44CF4C80B}" srcId="{CDD5F8CA-84CA-4F35-BB75-37D9196EBE35}" destId="{7232B755-F868-4295-A571-81ED3EC05629}" srcOrd="3" destOrd="0" parTransId="{D42843FF-7F7E-46BF-B242-2BA0AA9907DF}" sibTransId="{C52857AE-A08A-4CF7-98AB-449AACAF96C8}"/>
    <dgm:cxn modelId="{D5AEBF7B-016A-4DA6-96E4-CDEC02F5E2B6}" type="presOf" srcId="{9B5410E7-3CEF-42C4-8FC6-B20739884473}" destId="{CF17EF57-8A90-4463-B248-EAB447E27FA0}" srcOrd="0" destOrd="0" presId="urn:microsoft.com/office/officeart/2005/8/layout/chevron1"/>
    <dgm:cxn modelId="{8CA96988-B8A3-41BC-9F42-AF863EE6916E}" srcId="{CDD5F8CA-84CA-4F35-BB75-37D9196EBE35}" destId="{7D89F83B-A52B-4C73-AB29-0219BAA44B56}" srcOrd="0" destOrd="0" parTransId="{47657243-40F3-4C22-9B83-9D9F8D60C8C5}" sibTransId="{0567F675-608E-455A-9D3D-AD6887760311}"/>
    <dgm:cxn modelId="{2BD56A95-3DBD-4CC6-B7E5-1C778C2C76D9}" type="presOf" srcId="{840B9AA7-7BC1-4996-99B0-D193BC1B2F1C}" destId="{8E6BD383-A635-4199-A1EF-57F10E198F93}" srcOrd="0" destOrd="0" presId="urn:microsoft.com/office/officeart/2005/8/layout/chevron1"/>
    <dgm:cxn modelId="{0F7E7CB6-97B0-4464-B59F-3680693EB944}" type="presOf" srcId="{CDD5F8CA-84CA-4F35-BB75-37D9196EBE35}" destId="{5B85A2C8-2B44-4AE7-9629-48831C11686D}" srcOrd="0" destOrd="0" presId="urn:microsoft.com/office/officeart/2005/8/layout/chevron1"/>
    <dgm:cxn modelId="{2CA6CEB6-423E-470B-983B-3AAE3BD2660B}" srcId="{CDD5F8CA-84CA-4F35-BB75-37D9196EBE35}" destId="{6975A1B3-F698-4A59-8AD2-96F5D96A5B00}" srcOrd="4" destOrd="0" parTransId="{54B33BF5-FED8-4571-AAD8-0BD5ECE1AD75}" sibTransId="{F4CC93E0-4DDE-4338-BB56-3A5F4C238A39}"/>
    <dgm:cxn modelId="{5854C1BE-6781-4515-9C41-53F8561627C0}" type="presOf" srcId="{7D89F83B-A52B-4C73-AB29-0219BAA44B56}" destId="{E9F47593-AA90-47AA-8F54-648E3F93DFCE}" srcOrd="0" destOrd="0" presId="urn:microsoft.com/office/officeart/2005/8/layout/chevron1"/>
    <dgm:cxn modelId="{5BA2F4C5-31FC-4257-A6E8-331313034716}" type="presOf" srcId="{6975A1B3-F698-4A59-8AD2-96F5D96A5B00}" destId="{DB6AA5EF-633C-4258-BFEF-385D9E9F7E08}" srcOrd="0" destOrd="0" presId="urn:microsoft.com/office/officeart/2005/8/layout/chevron1"/>
    <dgm:cxn modelId="{3B836CCD-B0E8-48E2-9F72-5B1752A20E6E}" srcId="{CDD5F8CA-84CA-4F35-BB75-37D9196EBE35}" destId="{9B5410E7-3CEF-42C4-8FC6-B20739884473}" srcOrd="1" destOrd="0" parTransId="{C8C2AD4D-F4C9-493A-ADBA-8949B79A65FD}" sibTransId="{0C688EFF-F19F-46AF-BA89-4C2DBB145ED7}"/>
    <dgm:cxn modelId="{092384F0-7FF1-4E9D-8958-CAFB7334B84A}" srcId="{CDD5F8CA-84CA-4F35-BB75-37D9196EBE35}" destId="{6A166743-AA88-48C2-A0BD-8FF0541CAE27}" srcOrd="5" destOrd="0" parTransId="{58043215-1268-4A6A-B9C6-59E2E7048DF7}" sibTransId="{CD991F63-3705-438E-94ED-B660DEF82038}"/>
    <dgm:cxn modelId="{18AD4FFF-6399-4373-8960-6761BDBE0BFE}" type="presOf" srcId="{6A166743-AA88-48C2-A0BD-8FF0541CAE27}" destId="{9D12DCB3-B982-4148-9265-FFECFAA0E560}" srcOrd="0" destOrd="0" presId="urn:microsoft.com/office/officeart/2005/8/layout/chevron1"/>
    <dgm:cxn modelId="{0059357E-F8AC-4463-A9E5-B44A56ED3AF5}" type="presParOf" srcId="{5B85A2C8-2B44-4AE7-9629-48831C11686D}" destId="{E9F47593-AA90-47AA-8F54-648E3F93DFCE}" srcOrd="0" destOrd="0" presId="urn:microsoft.com/office/officeart/2005/8/layout/chevron1"/>
    <dgm:cxn modelId="{3919A314-AFED-4CC8-8F1E-C588B2AED6A7}" type="presParOf" srcId="{5B85A2C8-2B44-4AE7-9629-48831C11686D}" destId="{C71D5DEF-AF43-4CF1-B2DA-69F91AAA019B}" srcOrd="1" destOrd="0" presId="urn:microsoft.com/office/officeart/2005/8/layout/chevron1"/>
    <dgm:cxn modelId="{A59FF691-149B-46ED-95FA-27632A1033AB}" type="presParOf" srcId="{5B85A2C8-2B44-4AE7-9629-48831C11686D}" destId="{CF17EF57-8A90-4463-B248-EAB447E27FA0}" srcOrd="2" destOrd="0" presId="urn:microsoft.com/office/officeart/2005/8/layout/chevron1"/>
    <dgm:cxn modelId="{2FAD0111-84B2-4C45-BF34-1299F5A09AD7}" type="presParOf" srcId="{5B85A2C8-2B44-4AE7-9629-48831C11686D}" destId="{DFFF58AB-8495-434E-B4F2-08E21C14EF0A}" srcOrd="3" destOrd="0" presId="urn:microsoft.com/office/officeart/2005/8/layout/chevron1"/>
    <dgm:cxn modelId="{E5C8E660-A1A1-4F9D-805F-8A32DACBE983}" type="presParOf" srcId="{5B85A2C8-2B44-4AE7-9629-48831C11686D}" destId="{8E6BD383-A635-4199-A1EF-57F10E198F93}" srcOrd="4" destOrd="0" presId="urn:microsoft.com/office/officeart/2005/8/layout/chevron1"/>
    <dgm:cxn modelId="{FD36A2DC-A025-4B27-A925-CC1F748A8D7F}" type="presParOf" srcId="{5B85A2C8-2B44-4AE7-9629-48831C11686D}" destId="{D69EB9B5-5624-411B-A092-C9B49533F7AC}" srcOrd="5" destOrd="0" presId="urn:microsoft.com/office/officeart/2005/8/layout/chevron1"/>
    <dgm:cxn modelId="{D7BDBC67-7437-40BC-BD61-5EB6B4777E92}" type="presParOf" srcId="{5B85A2C8-2B44-4AE7-9629-48831C11686D}" destId="{BDA161BB-C370-450B-97BE-5A5F6C56EFD7}" srcOrd="6" destOrd="0" presId="urn:microsoft.com/office/officeart/2005/8/layout/chevron1"/>
    <dgm:cxn modelId="{62CE582C-34B0-4019-AD6D-CA2C1D075DDD}" type="presParOf" srcId="{5B85A2C8-2B44-4AE7-9629-48831C11686D}" destId="{75A7E80B-9E3D-48D7-99EA-0B478A2BF4BE}" srcOrd="7" destOrd="0" presId="urn:microsoft.com/office/officeart/2005/8/layout/chevron1"/>
    <dgm:cxn modelId="{54560C09-69F1-41A1-9477-B4059C1FA602}" type="presParOf" srcId="{5B85A2C8-2B44-4AE7-9629-48831C11686D}" destId="{DB6AA5EF-633C-4258-BFEF-385D9E9F7E08}" srcOrd="8" destOrd="0" presId="urn:microsoft.com/office/officeart/2005/8/layout/chevron1"/>
    <dgm:cxn modelId="{142C87F4-72DD-41CF-943B-16323721BC2A}" type="presParOf" srcId="{5B85A2C8-2B44-4AE7-9629-48831C11686D}" destId="{0DA1DD2D-DDD5-4659-B22D-2B933C494537}" srcOrd="9" destOrd="0" presId="urn:microsoft.com/office/officeart/2005/8/layout/chevron1"/>
    <dgm:cxn modelId="{20038C24-BD36-4483-B5CC-1A6743BE5755}" type="presParOf" srcId="{5B85A2C8-2B44-4AE7-9629-48831C11686D}" destId="{9D12DCB3-B982-4148-9265-FFECFAA0E560}"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EDC3D2-7367-411F-A372-55E41C34C091}">
      <dsp:nvSpPr>
        <dsp:cNvPr id="0" name=""/>
        <dsp:cNvSpPr/>
      </dsp:nvSpPr>
      <dsp:spPr>
        <a:xfrm>
          <a:off x="2174178" y="1702049"/>
          <a:ext cx="621467" cy="774364"/>
        </a:xfrm>
        <a:custGeom>
          <a:avLst/>
          <a:gdLst/>
          <a:ahLst/>
          <a:cxnLst/>
          <a:rect l="0" t="0" r="0" b="0"/>
          <a:pathLst>
            <a:path>
              <a:moveTo>
                <a:pt x="0" y="0"/>
              </a:moveTo>
              <a:lnTo>
                <a:pt x="310733" y="0"/>
              </a:lnTo>
              <a:lnTo>
                <a:pt x="310733" y="774364"/>
              </a:lnTo>
              <a:lnTo>
                <a:pt x="621467" y="77436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37C9E48-F0B6-42E8-8C27-DDE4CCE5B8E2}">
      <dsp:nvSpPr>
        <dsp:cNvPr id="0" name=""/>
        <dsp:cNvSpPr/>
      </dsp:nvSpPr>
      <dsp:spPr>
        <a:xfrm>
          <a:off x="2174178" y="1654907"/>
          <a:ext cx="621467" cy="91440"/>
        </a:xfrm>
        <a:custGeom>
          <a:avLst/>
          <a:gdLst/>
          <a:ahLst/>
          <a:cxnLst/>
          <a:rect l="0" t="0" r="0" b="0"/>
          <a:pathLst>
            <a:path>
              <a:moveTo>
                <a:pt x="0" y="47141"/>
              </a:moveTo>
              <a:lnTo>
                <a:pt x="310733" y="47141"/>
              </a:lnTo>
              <a:lnTo>
                <a:pt x="310733" y="45720"/>
              </a:lnTo>
              <a:lnTo>
                <a:pt x="621467" y="4572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BE4BDF-12C7-4A63-A3B5-1875C2903D78}">
      <dsp:nvSpPr>
        <dsp:cNvPr id="0" name=""/>
        <dsp:cNvSpPr/>
      </dsp:nvSpPr>
      <dsp:spPr>
        <a:xfrm>
          <a:off x="2174178" y="926262"/>
          <a:ext cx="621467" cy="775786"/>
        </a:xfrm>
        <a:custGeom>
          <a:avLst/>
          <a:gdLst/>
          <a:ahLst/>
          <a:cxnLst/>
          <a:rect l="0" t="0" r="0" b="0"/>
          <a:pathLst>
            <a:path>
              <a:moveTo>
                <a:pt x="0" y="775786"/>
              </a:moveTo>
              <a:lnTo>
                <a:pt x="310733" y="775786"/>
              </a:lnTo>
              <a:lnTo>
                <a:pt x="310733" y="0"/>
              </a:lnTo>
              <a:lnTo>
                <a:pt x="621467"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7659B1C-E1AF-4C80-937D-E9226C8DB7ED}">
      <dsp:nvSpPr>
        <dsp:cNvPr id="0" name=""/>
        <dsp:cNvSpPr/>
      </dsp:nvSpPr>
      <dsp:spPr>
        <a:xfrm>
          <a:off x="1061" y="1502047"/>
          <a:ext cx="2173116" cy="40000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HOME</a:t>
          </a:r>
        </a:p>
      </dsp:txBody>
      <dsp:txXfrm>
        <a:off x="1061" y="1502047"/>
        <a:ext cx="2173116" cy="400002"/>
      </dsp:txXfrm>
    </dsp:sp>
    <dsp:sp modelId="{54350E6C-E808-40D7-95F1-AE2ACE969C7A}">
      <dsp:nvSpPr>
        <dsp:cNvPr id="0" name=""/>
        <dsp:cNvSpPr/>
      </dsp:nvSpPr>
      <dsp:spPr>
        <a:xfrm>
          <a:off x="2795645" y="729768"/>
          <a:ext cx="2289268" cy="39298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about</a:t>
          </a:r>
        </a:p>
      </dsp:txBody>
      <dsp:txXfrm>
        <a:off x="2795645" y="729768"/>
        <a:ext cx="2289268" cy="392989"/>
      </dsp:txXfrm>
    </dsp:sp>
    <dsp:sp modelId="{7A4B9DF4-B667-4878-9FDB-4A87F56B1E24}">
      <dsp:nvSpPr>
        <dsp:cNvPr id="0" name=""/>
        <dsp:cNvSpPr/>
      </dsp:nvSpPr>
      <dsp:spPr>
        <a:xfrm>
          <a:off x="2795645" y="1511174"/>
          <a:ext cx="2279201" cy="3789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services</a:t>
          </a:r>
        </a:p>
      </dsp:txBody>
      <dsp:txXfrm>
        <a:off x="2795645" y="1511174"/>
        <a:ext cx="2279201" cy="378905"/>
      </dsp:txXfrm>
    </dsp:sp>
    <dsp:sp modelId="{16AA8AAD-FD6A-4DCE-BEA6-1355284678A1}">
      <dsp:nvSpPr>
        <dsp:cNvPr id="0" name=""/>
        <dsp:cNvSpPr/>
      </dsp:nvSpPr>
      <dsp:spPr>
        <a:xfrm>
          <a:off x="2795645" y="2278497"/>
          <a:ext cx="2285819" cy="39583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login</a:t>
          </a:r>
        </a:p>
      </dsp:txBody>
      <dsp:txXfrm>
        <a:off x="2795645" y="2278497"/>
        <a:ext cx="2285819" cy="3958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B73A3C-F93E-4214-86F1-96E13F0B45AA}">
      <dsp:nvSpPr>
        <dsp:cNvPr id="0" name=""/>
        <dsp:cNvSpPr/>
      </dsp:nvSpPr>
      <dsp:spPr>
        <a:xfrm>
          <a:off x="4064000" y="2389795"/>
          <a:ext cx="2361034" cy="1325165"/>
        </a:xfrm>
        <a:custGeom>
          <a:avLst/>
          <a:gdLst/>
          <a:ahLst/>
          <a:cxnLst/>
          <a:rect l="0" t="0" r="0" b="0"/>
          <a:pathLst>
            <a:path>
              <a:moveTo>
                <a:pt x="0" y="0"/>
              </a:moveTo>
              <a:lnTo>
                <a:pt x="0" y="662582"/>
              </a:lnTo>
              <a:lnTo>
                <a:pt x="2361034" y="662582"/>
              </a:lnTo>
              <a:lnTo>
                <a:pt x="2361034" y="132516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3B53140-FB6C-4487-8AB6-083C94B064AD}">
      <dsp:nvSpPr>
        <dsp:cNvPr id="0" name=""/>
        <dsp:cNvSpPr/>
      </dsp:nvSpPr>
      <dsp:spPr>
        <a:xfrm>
          <a:off x="1733759" y="2389795"/>
          <a:ext cx="2330240" cy="1279005"/>
        </a:xfrm>
        <a:custGeom>
          <a:avLst/>
          <a:gdLst/>
          <a:ahLst/>
          <a:cxnLst/>
          <a:rect l="0" t="0" r="0" b="0"/>
          <a:pathLst>
            <a:path>
              <a:moveTo>
                <a:pt x="2330240" y="0"/>
              </a:moveTo>
              <a:lnTo>
                <a:pt x="2330240" y="616422"/>
              </a:lnTo>
              <a:lnTo>
                <a:pt x="0" y="616422"/>
              </a:lnTo>
              <a:lnTo>
                <a:pt x="0" y="127900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CEEDBA1-6BBC-4BFB-8BF1-102297E72DE0}">
      <dsp:nvSpPr>
        <dsp:cNvPr id="0" name=""/>
        <dsp:cNvSpPr/>
      </dsp:nvSpPr>
      <dsp:spPr>
        <a:xfrm>
          <a:off x="2909843" y="1191656"/>
          <a:ext cx="2308312" cy="1198139"/>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Services</a:t>
          </a:r>
        </a:p>
      </dsp:txBody>
      <dsp:txXfrm>
        <a:off x="2909843" y="1191656"/>
        <a:ext cx="2308312" cy="1198139"/>
      </dsp:txXfrm>
    </dsp:sp>
    <dsp:sp modelId="{B37F25E3-2A36-42F3-BDF1-A16CCBE0BA51}">
      <dsp:nvSpPr>
        <dsp:cNvPr id="0" name=""/>
        <dsp:cNvSpPr/>
      </dsp:nvSpPr>
      <dsp:spPr>
        <a:xfrm>
          <a:off x="35307" y="3668800"/>
          <a:ext cx="3396904" cy="512050"/>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Weather Information</a:t>
          </a:r>
        </a:p>
      </dsp:txBody>
      <dsp:txXfrm>
        <a:off x="35307" y="3668800"/>
        <a:ext cx="3396904" cy="512050"/>
      </dsp:txXfrm>
    </dsp:sp>
    <dsp:sp modelId="{44739C17-CD67-4605-A864-673C9B57F101}">
      <dsp:nvSpPr>
        <dsp:cNvPr id="0" name=""/>
        <dsp:cNvSpPr/>
      </dsp:nvSpPr>
      <dsp:spPr>
        <a:xfrm>
          <a:off x="4726582" y="3714960"/>
          <a:ext cx="3396904" cy="512050"/>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Weather Prediction</a:t>
          </a:r>
        </a:p>
      </dsp:txBody>
      <dsp:txXfrm>
        <a:off x="4726582" y="3714960"/>
        <a:ext cx="3396904" cy="5120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F47593-AA90-47AA-8F54-648E3F93DFCE}">
      <dsp:nvSpPr>
        <dsp:cNvPr id="0" name=""/>
        <dsp:cNvSpPr/>
      </dsp:nvSpPr>
      <dsp:spPr>
        <a:xfrm>
          <a:off x="4854" y="497924"/>
          <a:ext cx="1805845" cy="72233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Import dataset</a:t>
          </a:r>
        </a:p>
      </dsp:txBody>
      <dsp:txXfrm>
        <a:off x="366023" y="497924"/>
        <a:ext cx="1083507" cy="722338"/>
      </dsp:txXfrm>
    </dsp:sp>
    <dsp:sp modelId="{CF17EF57-8A90-4463-B248-EAB447E27FA0}">
      <dsp:nvSpPr>
        <dsp:cNvPr id="0" name=""/>
        <dsp:cNvSpPr/>
      </dsp:nvSpPr>
      <dsp:spPr>
        <a:xfrm>
          <a:off x="1630115" y="497924"/>
          <a:ext cx="1805845" cy="72233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Analyzing  dataset</a:t>
          </a:r>
        </a:p>
      </dsp:txBody>
      <dsp:txXfrm>
        <a:off x="1991284" y="497924"/>
        <a:ext cx="1083507" cy="722338"/>
      </dsp:txXfrm>
    </dsp:sp>
    <dsp:sp modelId="{8E6BD383-A635-4199-A1EF-57F10E198F93}">
      <dsp:nvSpPr>
        <dsp:cNvPr id="0" name=""/>
        <dsp:cNvSpPr/>
      </dsp:nvSpPr>
      <dsp:spPr>
        <a:xfrm>
          <a:off x="3255376" y="497924"/>
          <a:ext cx="1805845" cy="72233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Data preprocessing</a:t>
          </a:r>
        </a:p>
      </dsp:txBody>
      <dsp:txXfrm>
        <a:off x="3616545" y="497924"/>
        <a:ext cx="1083507" cy="722338"/>
      </dsp:txXfrm>
    </dsp:sp>
    <dsp:sp modelId="{BDA161BB-C370-450B-97BE-5A5F6C56EFD7}">
      <dsp:nvSpPr>
        <dsp:cNvPr id="0" name=""/>
        <dsp:cNvSpPr/>
      </dsp:nvSpPr>
      <dsp:spPr>
        <a:xfrm>
          <a:off x="4880637" y="497924"/>
          <a:ext cx="1805845" cy="72233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Model preparation</a:t>
          </a:r>
        </a:p>
      </dsp:txBody>
      <dsp:txXfrm>
        <a:off x="5241806" y="497924"/>
        <a:ext cx="1083507" cy="722338"/>
      </dsp:txXfrm>
    </dsp:sp>
    <dsp:sp modelId="{DB6AA5EF-633C-4258-BFEF-385D9E9F7E08}">
      <dsp:nvSpPr>
        <dsp:cNvPr id="0" name=""/>
        <dsp:cNvSpPr/>
      </dsp:nvSpPr>
      <dsp:spPr>
        <a:xfrm>
          <a:off x="6505898" y="497924"/>
          <a:ext cx="1805845" cy="72233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Model extraction</a:t>
          </a:r>
        </a:p>
      </dsp:txBody>
      <dsp:txXfrm>
        <a:off x="6867067" y="497924"/>
        <a:ext cx="1083507" cy="722338"/>
      </dsp:txXfrm>
    </dsp:sp>
    <dsp:sp modelId="{9D12DCB3-B982-4148-9265-FFECFAA0E560}">
      <dsp:nvSpPr>
        <dsp:cNvPr id="0" name=""/>
        <dsp:cNvSpPr/>
      </dsp:nvSpPr>
      <dsp:spPr>
        <a:xfrm>
          <a:off x="8131159" y="497924"/>
          <a:ext cx="1805845" cy="72233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Connecting model with Interface</a:t>
          </a:r>
        </a:p>
      </dsp:txBody>
      <dsp:txXfrm>
        <a:off x="8492328" y="497924"/>
        <a:ext cx="1083507" cy="722338"/>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CF27E-311C-4200-BFBE-2A716D38C5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AECAD4-3167-4C91-9C3C-886076D6AE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320ED4-DEEA-4D92-A9FA-020E48CA41AD}"/>
              </a:ext>
            </a:extLst>
          </p:cNvPr>
          <p:cNvSpPr>
            <a:spLocks noGrp="1"/>
          </p:cNvSpPr>
          <p:nvPr>
            <p:ph type="dt" sz="half" idx="10"/>
          </p:nvPr>
        </p:nvSpPr>
        <p:spPr/>
        <p:txBody>
          <a:bodyPr/>
          <a:lstStyle/>
          <a:p>
            <a:fld id="{B7DCF933-4FE8-48F1-995F-A3D88DA4DA3B}" type="datetimeFigureOut">
              <a:rPr lang="en-US" smtClean="0"/>
              <a:t>29-Apr-24</a:t>
            </a:fld>
            <a:endParaRPr lang="en-US"/>
          </a:p>
        </p:txBody>
      </p:sp>
      <p:sp>
        <p:nvSpPr>
          <p:cNvPr id="5" name="Footer Placeholder 4">
            <a:extLst>
              <a:ext uri="{FF2B5EF4-FFF2-40B4-BE49-F238E27FC236}">
                <a16:creationId xmlns:a16="http://schemas.microsoft.com/office/drawing/2014/main" id="{206EE0B7-673B-4A18-ABC7-A654C54716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F076A7-7286-4627-8A09-F35E91A31D47}"/>
              </a:ext>
            </a:extLst>
          </p:cNvPr>
          <p:cNvSpPr>
            <a:spLocks noGrp="1"/>
          </p:cNvSpPr>
          <p:nvPr>
            <p:ph type="sldNum" sz="quarter" idx="12"/>
          </p:nvPr>
        </p:nvSpPr>
        <p:spPr/>
        <p:txBody>
          <a:bodyPr/>
          <a:lstStyle/>
          <a:p>
            <a:fld id="{680AA4DE-C44C-475A-B0FD-FD07D11A31DA}" type="slidenum">
              <a:rPr lang="en-US" smtClean="0"/>
              <a:t>‹#›</a:t>
            </a:fld>
            <a:endParaRPr lang="en-US"/>
          </a:p>
        </p:txBody>
      </p:sp>
    </p:spTree>
    <p:extLst>
      <p:ext uri="{BB962C8B-B14F-4D97-AF65-F5344CB8AC3E}">
        <p14:creationId xmlns:p14="http://schemas.microsoft.com/office/powerpoint/2010/main" val="3685711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F564C-BDDE-4E35-B0B4-B2E2D8DCE9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A5E49B-CA13-48C2-B29E-558754AF2C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086AAE-E88E-4555-962B-BBCDAF3806D3}"/>
              </a:ext>
            </a:extLst>
          </p:cNvPr>
          <p:cNvSpPr>
            <a:spLocks noGrp="1"/>
          </p:cNvSpPr>
          <p:nvPr>
            <p:ph type="dt" sz="half" idx="10"/>
          </p:nvPr>
        </p:nvSpPr>
        <p:spPr/>
        <p:txBody>
          <a:bodyPr/>
          <a:lstStyle/>
          <a:p>
            <a:fld id="{B7DCF933-4FE8-48F1-995F-A3D88DA4DA3B}" type="datetimeFigureOut">
              <a:rPr lang="en-US" smtClean="0"/>
              <a:t>29-Apr-24</a:t>
            </a:fld>
            <a:endParaRPr lang="en-US"/>
          </a:p>
        </p:txBody>
      </p:sp>
      <p:sp>
        <p:nvSpPr>
          <p:cNvPr id="5" name="Footer Placeholder 4">
            <a:extLst>
              <a:ext uri="{FF2B5EF4-FFF2-40B4-BE49-F238E27FC236}">
                <a16:creationId xmlns:a16="http://schemas.microsoft.com/office/drawing/2014/main" id="{7E6F1466-DC25-409C-AD90-B5384E4BFD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D21270-5039-4695-B9EE-E1098EAC16B4}"/>
              </a:ext>
            </a:extLst>
          </p:cNvPr>
          <p:cNvSpPr>
            <a:spLocks noGrp="1"/>
          </p:cNvSpPr>
          <p:nvPr>
            <p:ph type="sldNum" sz="quarter" idx="12"/>
          </p:nvPr>
        </p:nvSpPr>
        <p:spPr/>
        <p:txBody>
          <a:bodyPr/>
          <a:lstStyle/>
          <a:p>
            <a:fld id="{680AA4DE-C44C-475A-B0FD-FD07D11A31DA}" type="slidenum">
              <a:rPr lang="en-US" smtClean="0"/>
              <a:t>‹#›</a:t>
            </a:fld>
            <a:endParaRPr lang="en-US"/>
          </a:p>
        </p:txBody>
      </p:sp>
    </p:spTree>
    <p:extLst>
      <p:ext uri="{BB962C8B-B14F-4D97-AF65-F5344CB8AC3E}">
        <p14:creationId xmlns:p14="http://schemas.microsoft.com/office/powerpoint/2010/main" val="2098475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130F80-39BA-4853-892C-ACDDFA7487D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47B191F-97FB-40BF-99F1-F3D9B6BFAD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207A3C-21C2-4D9A-BD73-E0E0CB2BAC73}"/>
              </a:ext>
            </a:extLst>
          </p:cNvPr>
          <p:cNvSpPr>
            <a:spLocks noGrp="1"/>
          </p:cNvSpPr>
          <p:nvPr>
            <p:ph type="dt" sz="half" idx="10"/>
          </p:nvPr>
        </p:nvSpPr>
        <p:spPr/>
        <p:txBody>
          <a:bodyPr/>
          <a:lstStyle/>
          <a:p>
            <a:fld id="{B7DCF933-4FE8-48F1-995F-A3D88DA4DA3B}" type="datetimeFigureOut">
              <a:rPr lang="en-US" smtClean="0"/>
              <a:t>29-Apr-24</a:t>
            </a:fld>
            <a:endParaRPr lang="en-US"/>
          </a:p>
        </p:txBody>
      </p:sp>
      <p:sp>
        <p:nvSpPr>
          <p:cNvPr id="5" name="Footer Placeholder 4">
            <a:extLst>
              <a:ext uri="{FF2B5EF4-FFF2-40B4-BE49-F238E27FC236}">
                <a16:creationId xmlns:a16="http://schemas.microsoft.com/office/drawing/2014/main" id="{1D510FC7-FE5B-4AA5-A523-084F8D9CF2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3095F2-8A7C-4389-AEB7-60287650ECA2}"/>
              </a:ext>
            </a:extLst>
          </p:cNvPr>
          <p:cNvSpPr>
            <a:spLocks noGrp="1"/>
          </p:cNvSpPr>
          <p:nvPr>
            <p:ph type="sldNum" sz="quarter" idx="12"/>
          </p:nvPr>
        </p:nvSpPr>
        <p:spPr/>
        <p:txBody>
          <a:bodyPr/>
          <a:lstStyle/>
          <a:p>
            <a:fld id="{680AA4DE-C44C-475A-B0FD-FD07D11A31DA}" type="slidenum">
              <a:rPr lang="en-US" smtClean="0"/>
              <a:t>‹#›</a:t>
            </a:fld>
            <a:endParaRPr lang="en-US"/>
          </a:p>
        </p:txBody>
      </p:sp>
    </p:spTree>
    <p:extLst>
      <p:ext uri="{BB962C8B-B14F-4D97-AF65-F5344CB8AC3E}">
        <p14:creationId xmlns:p14="http://schemas.microsoft.com/office/powerpoint/2010/main" val="2751717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6C690-8CDD-4CD9-AF5F-1C62DE6D7D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C749E6-55D4-441B-9267-87621A1736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88A060-E15F-44BB-B9A0-02E11151CD33}"/>
              </a:ext>
            </a:extLst>
          </p:cNvPr>
          <p:cNvSpPr>
            <a:spLocks noGrp="1"/>
          </p:cNvSpPr>
          <p:nvPr>
            <p:ph type="dt" sz="half" idx="10"/>
          </p:nvPr>
        </p:nvSpPr>
        <p:spPr/>
        <p:txBody>
          <a:bodyPr/>
          <a:lstStyle/>
          <a:p>
            <a:fld id="{B7DCF933-4FE8-48F1-995F-A3D88DA4DA3B}" type="datetimeFigureOut">
              <a:rPr lang="en-US" smtClean="0"/>
              <a:t>29-Apr-24</a:t>
            </a:fld>
            <a:endParaRPr lang="en-US"/>
          </a:p>
        </p:txBody>
      </p:sp>
      <p:sp>
        <p:nvSpPr>
          <p:cNvPr id="5" name="Footer Placeholder 4">
            <a:extLst>
              <a:ext uri="{FF2B5EF4-FFF2-40B4-BE49-F238E27FC236}">
                <a16:creationId xmlns:a16="http://schemas.microsoft.com/office/drawing/2014/main" id="{2092F05C-C084-4057-8350-7127776928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09C49B-C5D3-4773-8069-F291C056D280}"/>
              </a:ext>
            </a:extLst>
          </p:cNvPr>
          <p:cNvSpPr>
            <a:spLocks noGrp="1"/>
          </p:cNvSpPr>
          <p:nvPr>
            <p:ph type="sldNum" sz="quarter" idx="12"/>
          </p:nvPr>
        </p:nvSpPr>
        <p:spPr/>
        <p:txBody>
          <a:bodyPr/>
          <a:lstStyle/>
          <a:p>
            <a:fld id="{680AA4DE-C44C-475A-B0FD-FD07D11A31DA}" type="slidenum">
              <a:rPr lang="en-US" smtClean="0"/>
              <a:t>‹#›</a:t>
            </a:fld>
            <a:endParaRPr lang="en-US"/>
          </a:p>
        </p:txBody>
      </p:sp>
    </p:spTree>
    <p:extLst>
      <p:ext uri="{BB962C8B-B14F-4D97-AF65-F5344CB8AC3E}">
        <p14:creationId xmlns:p14="http://schemas.microsoft.com/office/powerpoint/2010/main" val="899218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A9954-A424-4AE3-9453-13AA666BD7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59330C-D5B1-4BB2-B859-DF4CDA448C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05E988-5831-4D68-93C0-BC340FB4154C}"/>
              </a:ext>
            </a:extLst>
          </p:cNvPr>
          <p:cNvSpPr>
            <a:spLocks noGrp="1"/>
          </p:cNvSpPr>
          <p:nvPr>
            <p:ph type="dt" sz="half" idx="10"/>
          </p:nvPr>
        </p:nvSpPr>
        <p:spPr/>
        <p:txBody>
          <a:bodyPr/>
          <a:lstStyle/>
          <a:p>
            <a:fld id="{B7DCF933-4FE8-48F1-995F-A3D88DA4DA3B}" type="datetimeFigureOut">
              <a:rPr lang="en-US" smtClean="0"/>
              <a:t>29-Apr-24</a:t>
            </a:fld>
            <a:endParaRPr lang="en-US"/>
          </a:p>
        </p:txBody>
      </p:sp>
      <p:sp>
        <p:nvSpPr>
          <p:cNvPr id="5" name="Footer Placeholder 4">
            <a:extLst>
              <a:ext uri="{FF2B5EF4-FFF2-40B4-BE49-F238E27FC236}">
                <a16:creationId xmlns:a16="http://schemas.microsoft.com/office/drawing/2014/main" id="{9049E9C6-C84C-4A33-A081-A12C490064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7483C3-E976-4A10-A165-321D8D344E04}"/>
              </a:ext>
            </a:extLst>
          </p:cNvPr>
          <p:cNvSpPr>
            <a:spLocks noGrp="1"/>
          </p:cNvSpPr>
          <p:nvPr>
            <p:ph type="sldNum" sz="quarter" idx="12"/>
          </p:nvPr>
        </p:nvSpPr>
        <p:spPr/>
        <p:txBody>
          <a:bodyPr/>
          <a:lstStyle/>
          <a:p>
            <a:fld id="{680AA4DE-C44C-475A-B0FD-FD07D11A31DA}" type="slidenum">
              <a:rPr lang="en-US" smtClean="0"/>
              <a:t>‹#›</a:t>
            </a:fld>
            <a:endParaRPr lang="en-US"/>
          </a:p>
        </p:txBody>
      </p:sp>
    </p:spTree>
    <p:extLst>
      <p:ext uri="{BB962C8B-B14F-4D97-AF65-F5344CB8AC3E}">
        <p14:creationId xmlns:p14="http://schemas.microsoft.com/office/powerpoint/2010/main" val="2166575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340DD-E767-4D4C-92E6-0424276598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41046E-05F3-40FA-8D66-527C0D9C14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DBDDEC6-BE60-4C73-BF57-EF01382940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67161E-1F5A-4930-B206-29DF24F9E1A9}"/>
              </a:ext>
            </a:extLst>
          </p:cNvPr>
          <p:cNvSpPr>
            <a:spLocks noGrp="1"/>
          </p:cNvSpPr>
          <p:nvPr>
            <p:ph type="dt" sz="half" idx="10"/>
          </p:nvPr>
        </p:nvSpPr>
        <p:spPr/>
        <p:txBody>
          <a:bodyPr/>
          <a:lstStyle/>
          <a:p>
            <a:fld id="{B7DCF933-4FE8-48F1-995F-A3D88DA4DA3B}" type="datetimeFigureOut">
              <a:rPr lang="en-US" smtClean="0"/>
              <a:t>29-Apr-24</a:t>
            </a:fld>
            <a:endParaRPr lang="en-US"/>
          </a:p>
        </p:txBody>
      </p:sp>
      <p:sp>
        <p:nvSpPr>
          <p:cNvPr id="6" name="Footer Placeholder 5">
            <a:extLst>
              <a:ext uri="{FF2B5EF4-FFF2-40B4-BE49-F238E27FC236}">
                <a16:creationId xmlns:a16="http://schemas.microsoft.com/office/drawing/2014/main" id="{82CF0C30-7858-41F2-AB32-A105D3ACA3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11C824-E0ED-49E3-9283-41EE2677093A}"/>
              </a:ext>
            </a:extLst>
          </p:cNvPr>
          <p:cNvSpPr>
            <a:spLocks noGrp="1"/>
          </p:cNvSpPr>
          <p:nvPr>
            <p:ph type="sldNum" sz="quarter" idx="12"/>
          </p:nvPr>
        </p:nvSpPr>
        <p:spPr/>
        <p:txBody>
          <a:bodyPr/>
          <a:lstStyle/>
          <a:p>
            <a:fld id="{680AA4DE-C44C-475A-B0FD-FD07D11A31DA}" type="slidenum">
              <a:rPr lang="en-US" smtClean="0"/>
              <a:t>‹#›</a:t>
            </a:fld>
            <a:endParaRPr lang="en-US"/>
          </a:p>
        </p:txBody>
      </p:sp>
    </p:spTree>
    <p:extLst>
      <p:ext uri="{BB962C8B-B14F-4D97-AF65-F5344CB8AC3E}">
        <p14:creationId xmlns:p14="http://schemas.microsoft.com/office/powerpoint/2010/main" val="1821580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5BAC1-825A-4954-AEC3-F11858AFE5F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89DCEE-A5E0-423F-B07D-3AA8E440A2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10AC5C-39A9-4451-8EF6-CA46C8DB99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B7285F9-4E3E-46C5-BD5F-8CBAA06646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69FB04-AA52-4F96-BA8A-EE6C9B857B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E0ADA41-C03D-497E-8F27-A62DA818AD4F}"/>
              </a:ext>
            </a:extLst>
          </p:cNvPr>
          <p:cNvSpPr>
            <a:spLocks noGrp="1"/>
          </p:cNvSpPr>
          <p:nvPr>
            <p:ph type="dt" sz="half" idx="10"/>
          </p:nvPr>
        </p:nvSpPr>
        <p:spPr/>
        <p:txBody>
          <a:bodyPr/>
          <a:lstStyle/>
          <a:p>
            <a:fld id="{B7DCF933-4FE8-48F1-995F-A3D88DA4DA3B}" type="datetimeFigureOut">
              <a:rPr lang="en-US" smtClean="0"/>
              <a:t>29-Apr-24</a:t>
            </a:fld>
            <a:endParaRPr lang="en-US"/>
          </a:p>
        </p:txBody>
      </p:sp>
      <p:sp>
        <p:nvSpPr>
          <p:cNvPr id="8" name="Footer Placeholder 7">
            <a:extLst>
              <a:ext uri="{FF2B5EF4-FFF2-40B4-BE49-F238E27FC236}">
                <a16:creationId xmlns:a16="http://schemas.microsoft.com/office/drawing/2014/main" id="{30BE54A7-E4DF-4551-B113-30ADD75AAF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F68657-8479-453F-991C-85F3402B21D0}"/>
              </a:ext>
            </a:extLst>
          </p:cNvPr>
          <p:cNvSpPr>
            <a:spLocks noGrp="1"/>
          </p:cNvSpPr>
          <p:nvPr>
            <p:ph type="sldNum" sz="quarter" idx="12"/>
          </p:nvPr>
        </p:nvSpPr>
        <p:spPr/>
        <p:txBody>
          <a:bodyPr/>
          <a:lstStyle/>
          <a:p>
            <a:fld id="{680AA4DE-C44C-475A-B0FD-FD07D11A31DA}" type="slidenum">
              <a:rPr lang="en-US" smtClean="0"/>
              <a:t>‹#›</a:t>
            </a:fld>
            <a:endParaRPr lang="en-US"/>
          </a:p>
        </p:txBody>
      </p:sp>
    </p:spTree>
    <p:extLst>
      <p:ext uri="{BB962C8B-B14F-4D97-AF65-F5344CB8AC3E}">
        <p14:creationId xmlns:p14="http://schemas.microsoft.com/office/powerpoint/2010/main" val="1212592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82B81-4ACD-4F1D-9540-C74B741CF1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2BD9A52-2F42-4200-A493-97BCAEB496B1}"/>
              </a:ext>
            </a:extLst>
          </p:cNvPr>
          <p:cNvSpPr>
            <a:spLocks noGrp="1"/>
          </p:cNvSpPr>
          <p:nvPr>
            <p:ph type="dt" sz="half" idx="10"/>
          </p:nvPr>
        </p:nvSpPr>
        <p:spPr/>
        <p:txBody>
          <a:bodyPr/>
          <a:lstStyle/>
          <a:p>
            <a:fld id="{B7DCF933-4FE8-48F1-995F-A3D88DA4DA3B}" type="datetimeFigureOut">
              <a:rPr lang="en-US" smtClean="0"/>
              <a:t>29-Apr-24</a:t>
            </a:fld>
            <a:endParaRPr lang="en-US"/>
          </a:p>
        </p:txBody>
      </p:sp>
      <p:sp>
        <p:nvSpPr>
          <p:cNvPr id="4" name="Footer Placeholder 3">
            <a:extLst>
              <a:ext uri="{FF2B5EF4-FFF2-40B4-BE49-F238E27FC236}">
                <a16:creationId xmlns:a16="http://schemas.microsoft.com/office/drawing/2014/main" id="{29020262-7F40-4F68-B9ED-FBC3E8022D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6CA9C04-8487-467B-92D1-D698539CE9D9}"/>
              </a:ext>
            </a:extLst>
          </p:cNvPr>
          <p:cNvSpPr>
            <a:spLocks noGrp="1"/>
          </p:cNvSpPr>
          <p:nvPr>
            <p:ph type="sldNum" sz="quarter" idx="12"/>
          </p:nvPr>
        </p:nvSpPr>
        <p:spPr/>
        <p:txBody>
          <a:bodyPr/>
          <a:lstStyle/>
          <a:p>
            <a:fld id="{680AA4DE-C44C-475A-B0FD-FD07D11A31DA}" type="slidenum">
              <a:rPr lang="en-US" smtClean="0"/>
              <a:t>‹#›</a:t>
            </a:fld>
            <a:endParaRPr lang="en-US"/>
          </a:p>
        </p:txBody>
      </p:sp>
    </p:spTree>
    <p:extLst>
      <p:ext uri="{BB962C8B-B14F-4D97-AF65-F5344CB8AC3E}">
        <p14:creationId xmlns:p14="http://schemas.microsoft.com/office/powerpoint/2010/main" val="3675385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D1AA3A-8AB6-4C5A-8663-2A1DFF8C6281}"/>
              </a:ext>
            </a:extLst>
          </p:cNvPr>
          <p:cNvSpPr>
            <a:spLocks noGrp="1"/>
          </p:cNvSpPr>
          <p:nvPr>
            <p:ph type="dt" sz="half" idx="10"/>
          </p:nvPr>
        </p:nvSpPr>
        <p:spPr/>
        <p:txBody>
          <a:bodyPr/>
          <a:lstStyle/>
          <a:p>
            <a:fld id="{B7DCF933-4FE8-48F1-995F-A3D88DA4DA3B}" type="datetimeFigureOut">
              <a:rPr lang="en-US" smtClean="0"/>
              <a:t>29-Apr-24</a:t>
            </a:fld>
            <a:endParaRPr lang="en-US"/>
          </a:p>
        </p:txBody>
      </p:sp>
      <p:sp>
        <p:nvSpPr>
          <p:cNvPr id="3" name="Footer Placeholder 2">
            <a:extLst>
              <a:ext uri="{FF2B5EF4-FFF2-40B4-BE49-F238E27FC236}">
                <a16:creationId xmlns:a16="http://schemas.microsoft.com/office/drawing/2014/main" id="{0340BE74-A6CE-4C08-AF57-0F45F856C2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5AB0B1-7F4E-4827-870D-67F9706440A5}"/>
              </a:ext>
            </a:extLst>
          </p:cNvPr>
          <p:cNvSpPr>
            <a:spLocks noGrp="1"/>
          </p:cNvSpPr>
          <p:nvPr>
            <p:ph type="sldNum" sz="quarter" idx="12"/>
          </p:nvPr>
        </p:nvSpPr>
        <p:spPr/>
        <p:txBody>
          <a:bodyPr/>
          <a:lstStyle/>
          <a:p>
            <a:fld id="{680AA4DE-C44C-475A-B0FD-FD07D11A31DA}" type="slidenum">
              <a:rPr lang="en-US" smtClean="0"/>
              <a:t>‹#›</a:t>
            </a:fld>
            <a:endParaRPr lang="en-US"/>
          </a:p>
        </p:txBody>
      </p:sp>
    </p:spTree>
    <p:extLst>
      <p:ext uri="{BB962C8B-B14F-4D97-AF65-F5344CB8AC3E}">
        <p14:creationId xmlns:p14="http://schemas.microsoft.com/office/powerpoint/2010/main" val="1965732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36650-779B-49BB-858A-038627CA92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F51B794-A875-4848-96A4-94512B6D7E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D68572-F84C-4E11-8536-A26A65F7EA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1D232E-6C04-49D8-9EF7-2DA73C4A7144}"/>
              </a:ext>
            </a:extLst>
          </p:cNvPr>
          <p:cNvSpPr>
            <a:spLocks noGrp="1"/>
          </p:cNvSpPr>
          <p:nvPr>
            <p:ph type="dt" sz="half" idx="10"/>
          </p:nvPr>
        </p:nvSpPr>
        <p:spPr/>
        <p:txBody>
          <a:bodyPr/>
          <a:lstStyle/>
          <a:p>
            <a:fld id="{B7DCF933-4FE8-48F1-995F-A3D88DA4DA3B}" type="datetimeFigureOut">
              <a:rPr lang="en-US" smtClean="0"/>
              <a:t>29-Apr-24</a:t>
            </a:fld>
            <a:endParaRPr lang="en-US"/>
          </a:p>
        </p:txBody>
      </p:sp>
      <p:sp>
        <p:nvSpPr>
          <p:cNvPr id="6" name="Footer Placeholder 5">
            <a:extLst>
              <a:ext uri="{FF2B5EF4-FFF2-40B4-BE49-F238E27FC236}">
                <a16:creationId xmlns:a16="http://schemas.microsoft.com/office/drawing/2014/main" id="{29963D88-082A-41C4-959A-C752EF14AB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F9F2E2-3CAF-47BD-8DF6-5D5B70C0E819}"/>
              </a:ext>
            </a:extLst>
          </p:cNvPr>
          <p:cNvSpPr>
            <a:spLocks noGrp="1"/>
          </p:cNvSpPr>
          <p:nvPr>
            <p:ph type="sldNum" sz="quarter" idx="12"/>
          </p:nvPr>
        </p:nvSpPr>
        <p:spPr/>
        <p:txBody>
          <a:bodyPr/>
          <a:lstStyle/>
          <a:p>
            <a:fld id="{680AA4DE-C44C-475A-B0FD-FD07D11A31DA}" type="slidenum">
              <a:rPr lang="en-US" smtClean="0"/>
              <a:t>‹#›</a:t>
            </a:fld>
            <a:endParaRPr lang="en-US"/>
          </a:p>
        </p:txBody>
      </p:sp>
    </p:spTree>
    <p:extLst>
      <p:ext uri="{BB962C8B-B14F-4D97-AF65-F5344CB8AC3E}">
        <p14:creationId xmlns:p14="http://schemas.microsoft.com/office/powerpoint/2010/main" val="1576619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58AF8-A323-4449-A4F2-C0B8A8A46D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716F84-6E8C-4701-BC06-B076ECED30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693EEA6-07C5-4923-ABC3-E2C6B9A21B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CD1C7A-4B4C-40A8-ABA4-AD8CE63C5FEE}"/>
              </a:ext>
            </a:extLst>
          </p:cNvPr>
          <p:cNvSpPr>
            <a:spLocks noGrp="1"/>
          </p:cNvSpPr>
          <p:nvPr>
            <p:ph type="dt" sz="half" idx="10"/>
          </p:nvPr>
        </p:nvSpPr>
        <p:spPr/>
        <p:txBody>
          <a:bodyPr/>
          <a:lstStyle/>
          <a:p>
            <a:fld id="{B7DCF933-4FE8-48F1-995F-A3D88DA4DA3B}" type="datetimeFigureOut">
              <a:rPr lang="en-US" smtClean="0"/>
              <a:t>29-Apr-24</a:t>
            </a:fld>
            <a:endParaRPr lang="en-US"/>
          </a:p>
        </p:txBody>
      </p:sp>
      <p:sp>
        <p:nvSpPr>
          <p:cNvPr id="6" name="Footer Placeholder 5">
            <a:extLst>
              <a:ext uri="{FF2B5EF4-FFF2-40B4-BE49-F238E27FC236}">
                <a16:creationId xmlns:a16="http://schemas.microsoft.com/office/drawing/2014/main" id="{0F11E9FE-4871-4BC0-9A2A-31480EEDA7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EEC00F-0578-472B-8444-FFA0C744D2E1}"/>
              </a:ext>
            </a:extLst>
          </p:cNvPr>
          <p:cNvSpPr>
            <a:spLocks noGrp="1"/>
          </p:cNvSpPr>
          <p:nvPr>
            <p:ph type="sldNum" sz="quarter" idx="12"/>
          </p:nvPr>
        </p:nvSpPr>
        <p:spPr/>
        <p:txBody>
          <a:bodyPr/>
          <a:lstStyle/>
          <a:p>
            <a:fld id="{680AA4DE-C44C-475A-B0FD-FD07D11A31DA}" type="slidenum">
              <a:rPr lang="en-US" smtClean="0"/>
              <a:t>‹#›</a:t>
            </a:fld>
            <a:endParaRPr lang="en-US"/>
          </a:p>
        </p:txBody>
      </p:sp>
    </p:spTree>
    <p:extLst>
      <p:ext uri="{BB962C8B-B14F-4D97-AF65-F5344CB8AC3E}">
        <p14:creationId xmlns:p14="http://schemas.microsoft.com/office/powerpoint/2010/main" val="3847120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80C701-75FC-4AF6-83B8-C96D77DF13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CF14DE-58E8-4BCB-8D31-960A97432C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0D0CA6-9962-47BD-891D-6F0FC918F8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DCF933-4FE8-48F1-995F-A3D88DA4DA3B}" type="datetimeFigureOut">
              <a:rPr lang="en-US" smtClean="0"/>
              <a:t>29-Apr-24</a:t>
            </a:fld>
            <a:endParaRPr lang="en-US"/>
          </a:p>
        </p:txBody>
      </p:sp>
      <p:sp>
        <p:nvSpPr>
          <p:cNvPr id="5" name="Footer Placeholder 4">
            <a:extLst>
              <a:ext uri="{FF2B5EF4-FFF2-40B4-BE49-F238E27FC236}">
                <a16:creationId xmlns:a16="http://schemas.microsoft.com/office/drawing/2014/main" id="{38C739CD-8C40-47DF-95A7-AB9C7FCC5B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9B8990B-2A19-4DF1-9294-7868F7730D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0AA4DE-C44C-475A-B0FD-FD07D11A31DA}" type="slidenum">
              <a:rPr lang="en-US" smtClean="0"/>
              <a:t>‹#›</a:t>
            </a:fld>
            <a:endParaRPr lang="en-US"/>
          </a:p>
        </p:txBody>
      </p:sp>
    </p:spTree>
    <p:extLst>
      <p:ext uri="{BB962C8B-B14F-4D97-AF65-F5344CB8AC3E}">
        <p14:creationId xmlns:p14="http://schemas.microsoft.com/office/powerpoint/2010/main" val="33141061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3.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0B8A2-0BB1-4C51-B60A-B5BE3691B4CA}"/>
              </a:ext>
            </a:extLst>
          </p:cNvPr>
          <p:cNvSpPr>
            <a:spLocks noGrp="1"/>
          </p:cNvSpPr>
          <p:nvPr>
            <p:ph type="ctrTitle"/>
          </p:nvPr>
        </p:nvSpPr>
        <p:spPr>
          <a:xfrm>
            <a:off x="1775011" y="2501433"/>
            <a:ext cx="9144000" cy="2245939"/>
          </a:xfrm>
        </p:spPr>
        <p:txBody>
          <a:bodyPr/>
          <a:lstStyle/>
          <a:p>
            <a:r>
              <a:rPr lang="en-US" b="1" dirty="0"/>
              <a:t>Climate Change Monitoring and Analysis </a:t>
            </a:r>
          </a:p>
        </p:txBody>
      </p:sp>
      <p:sp>
        <p:nvSpPr>
          <p:cNvPr id="8" name="Subtitle 7">
            <a:extLst>
              <a:ext uri="{FF2B5EF4-FFF2-40B4-BE49-F238E27FC236}">
                <a16:creationId xmlns:a16="http://schemas.microsoft.com/office/drawing/2014/main" id="{60CD745C-3569-4AB8-8D9E-1CD8F9DEEE27}"/>
              </a:ext>
            </a:extLst>
          </p:cNvPr>
          <p:cNvSpPr>
            <a:spLocks noGrp="1"/>
          </p:cNvSpPr>
          <p:nvPr>
            <p:ph type="subTitle" idx="1"/>
          </p:nvPr>
        </p:nvSpPr>
        <p:spPr>
          <a:xfrm>
            <a:off x="1775011" y="4917141"/>
            <a:ext cx="9144000" cy="977154"/>
          </a:xfrm>
        </p:spPr>
        <p:txBody>
          <a:bodyPr>
            <a:normAutofit/>
          </a:bodyPr>
          <a:lstStyle/>
          <a:p>
            <a:r>
              <a:rPr lang="en-US" sz="1600" b="0" dirty="0">
                <a:solidFill>
                  <a:srgbClr val="000000"/>
                </a:solidFill>
                <a:effectLst/>
                <a:latin typeface="Arial" panose="020B0604020202020204" pitchFamily="34" charset="0"/>
                <a:cs typeface="Arial" panose="020B0604020202020204" pitchFamily="34" charset="0"/>
              </a:rPr>
              <a:t>“Stay ahead of climate threats with our cutting-edge Climate Change Monitoring and Analysis platform. </a:t>
            </a:r>
            <a:endParaRPr lang="en-US" sz="1600" dirty="0">
              <a:latin typeface="Arial" panose="020B0604020202020204" pitchFamily="34" charset="0"/>
              <a:cs typeface="Arial" panose="020B0604020202020204" pitchFamily="34" charset="0"/>
            </a:endParaRPr>
          </a:p>
        </p:txBody>
      </p:sp>
      <p:pic>
        <p:nvPicPr>
          <p:cNvPr id="1026" name="Picture 2" descr="Weather Forecasting &amp; World In - Apps ...">
            <a:extLst>
              <a:ext uri="{FF2B5EF4-FFF2-40B4-BE49-F238E27FC236}">
                <a16:creationId xmlns:a16="http://schemas.microsoft.com/office/drawing/2014/main" id="{8B466632-43D1-448B-B853-BD3E39CD26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5448" y="654143"/>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7989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EC52554-64EB-4CD1-A980-A9D04F5F2088}"/>
              </a:ext>
            </a:extLst>
          </p:cNvPr>
          <p:cNvSpPr>
            <a:spLocks noGrp="1"/>
          </p:cNvSpPr>
          <p:nvPr>
            <p:ph type="title"/>
          </p:nvPr>
        </p:nvSpPr>
        <p:spPr/>
        <p:txBody>
          <a:bodyPr/>
          <a:lstStyle/>
          <a:p>
            <a:r>
              <a:rPr lang="en-US" dirty="0"/>
              <a:t>Conclusion</a:t>
            </a:r>
          </a:p>
        </p:txBody>
      </p:sp>
      <p:sp>
        <p:nvSpPr>
          <p:cNvPr id="7" name="TextBox 6">
            <a:extLst>
              <a:ext uri="{FF2B5EF4-FFF2-40B4-BE49-F238E27FC236}">
                <a16:creationId xmlns:a16="http://schemas.microsoft.com/office/drawing/2014/main" id="{FA116074-ADB7-4165-B03E-7EF0D7F6BD84}"/>
              </a:ext>
            </a:extLst>
          </p:cNvPr>
          <p:cNvSpPr txBox="1"/>
          <p:nvPr/>
        </p:nvSpPr>
        <p:spPr>
          <a:xfrm>
            <a:off x="1649506" y="1775012"/>
            <a:ext cx="7871012" cy="1477328"/>
          </a:xfrm>
          <a:prstGeom prst="rect">
            <a:avLst/>
          </a:prstGeom>
          <a:noFill/>
        </p:spPr>
        <p:txBody>
          <a:bodyPr wrap="square" rtlCol="0">
            <a:spAutoFit/>
          </a:bodyPr>
          <a:lstStyle/>
          <a:p>
            <a:r>
              <a:rPr lang="en-US" dirty="0">
                <a:solidFill>
                  <a:srgbClr val="0D0D0D"/>
                </a:solidFill>
                <a:latin typeface="Söhne"/>
              </a:rPr>
              <a:t>T</a:t>
            </a:r>
            <a:r>
              <a:rPr lang="en-US" b="0" i="0" dirty="0">
                <a:solidFill>
                  <a:srgbClr val="0D0D0D"/>
                </a:solidFill>
                <a:effectLst/>
                <a:latin typeface="Söhne"/>
              </a:rPr>
              <a:t>he Climate Change Monitoring &amp; Analysis Project represents a significant endeavor in the ongoing pursuit of understanding and addressing climate change. Through meticulous monitoring, rigorous analysis, and interdisciplinary collaboration, we have gained valuable insights into the complexities of environmental dynamics.</a:t>
            </a:r>
            <a:endParaRPr lang="en-US" dirty="0"/>
          </a:p>
        </p:txBody>
      </p:sp>
    </p:spTree>
    <p:extLst>
      <p:ext uri="{BB962C8B-B14F-4D97-AF65-F5344CB8AC3E}">
        <p14:creationId xmlns:p14="http://schemas.microsoft.com/office/powerpoint/2010/main" val="378054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3C51E-0273-432E-BC04-F499C5104B91}"/>
              </a:ext>
            </a:extLst>
          </p:cNvPr>
          <p:cNvSpPr>
            <a:spLocks noGrp="1"/>
          </p:cNvSpPr>
          <p:nvPr>
            <p:ph type="title"/>
          </p:nvPr>
        </p:nvSpPr>
        <p:spPr/>
        <p:txBody>
          <a:bodyPr/>
          <a:lstStyle/>
          <a:p>
            <a:r>
              <a:rPr lang="en-US" b="1" dirty="0"/>
              <a:t>Introduction</a:t>
            </a:r>
          </a:p>
        </p:txBody>
      </p:sp>
      <p:sp>
        <p:nvSpPr>
          <p:cNvPr id="3" name="Content Placeholder 2">
            <a:extLst>
              <a:ext uri="{FF2B5EF4-FFF2-40B4-BE49-F238E27FC236}">
                <a16:creationId xmlns:a16="http://schemas.microsoft.com/office/drawing/2014/main" id="{C8B3A134-8F6A-4EEE-B401-F09BE6579993}"/>
              </a:ext>
            </a:extLst>
          </p:cNvPr>
          <p:cNvSpPr>
            <a:spLocks noGrp="1"/>
          </p:cNvSpPr>
          <p:nvPr>
            <p:ph idx="1"/>
          </p:nvPr>
        </p:nvSpPr>
        <p:spPr>
          <a:xfrm>
            <a:off x="838200" y="1568824"/>
            <a:ext cx="10515600" cy="4392705"/>
          </a:xfrm>
        </p:spPr>
        <p:txBody>
          <a:bodyPr>
            <a:normAutofit/>
          </a:bodyPr>
          <a:lstStyle/>
          <a:p>
            <a:pPr marL="0" indent="0">
              <a:buNone/>
            </a:pPr>
            <a:r>
              <a:rPr lang="en-US" b="0" i="0" dirty="0">
                <a:solidFill>
                  <a:srgbClr val="0D0D0D"/>
                </a:solidFill>
                <a:effectLst/>
                <a:latin typeface="Söhne"/>
              </a:rPr>
              <a:t>Climate Change Monitoring &amp; Analysis Project is to comprehensively understand environmental dynamics, particularly focusing on climate change phenomena</a:t>
            </a:r>
          </a:p>
          <a:p>
            <a:pPr marL="0" indent="0">
              <a:buNone/>
            </a:pPr>
            <a:endParaRPr lang="en-US" dirty="0">
              <a:solidFill>
                <a:srgbClr val="0D0D0D"/>
              </a:solidFill>
              <a:latin typeface="Söhne"/>
            </a:endParaRPr>
          </a:p>
          <a:p>
            <a:pPr marL="0" indent="0" algn="l">
              <a:buNone/>
            </a:pPr>
            <a:r>
              <a:rPr lang="en-US" dirty="0">
                <a:solidFill>
                  <a:srgbClr val="0D0D0D"/>
                </a:solidFill>
                <a:latin typeface="Söhne"/>
              </a:rPr>
              <a:t>T</a:t>
            </a:r>
            <a:r>
              <a:rPr lang="en-US" b="0" i="0" dirty="0">
                <a:solidFill>
                  <a:srgbClr val="0D0D0D"/>
                </a:solidFill>
                <a:effectLst/>
                <a:latin typeface="Söhne"/>
              </a:rPr>
              <a:t>he project seeks to:</a:t>
            </a:r>
          </a:p>
          <a:p>
            <a:pPr lvl="1"/>
            <a:r>
              <a:rPr lang="en-US" b="0" i="0" dirty="0">
                <a:solidFill>
                  <a:srgbClr val="0D0D0D"/>
                </a:solidFill>
                <a:effectLst/>
                <a:latin typeface="Söhne"/>
              </a:rPr>
              <a:t>Monitor</a:t>
            </a:r>
          </a:p>
          <a:p>
            <a:pPr lvl="1"/>
            <a:r>
              <a:rPr lang="en-US" b="0" i="0" dirty="0">
                <a:solidFill>
                  <a:srgbClr val="0D0D0D"/>
                </a:solidFill>
                <a:effectLst/>
                <a:latin typeface="Söhne"/>
              </a:rPr>
              <a:t>Analyze </a:t>
            </a:r>
          </a:p>
        </p:txBody>
      </p:sp>
    </p:spTree>
    <p:extLst>
      <p:ext uri="{BB962C8B-B14F-4D97-AF65-F5344CB8AC3E}">
        <p14:creationId xmlns:p14="http://schemas.microsoft.com/office/powerpoint/2010/main" val="2227332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7DC33-C0F6-498B-900F-77D29A8E12CD}"/>
              </a:ext>
            </a:extLst>
          </p:cNvPr>
          <p:cNvSpPr>
            <a:spLocks noGrp="1"/>
          </p:cNvSpPr>
          <p:nvPr>
            <p:ph type="title"/>
          </p:nvPr>
        </p:nvSpPr>
        <p:spPr>
          <a:xfrm>
            <a:off x="4415438" y="2103437"/>
            <a:ext cx="3361124" cy="1325563"/>
          </a:xfrm>
        </p:spPr>
        <p:txBody>
          <a:bodyPr/>
          <a:lstStyle/>
          <a:p>
            <a:r>
              <a:rPr lang="en-US" dirty="0"/>
              <a:t>Weather APP</a:t>
            </a:r>
          </a:p>
        </p:txBody>
      </p:sp>
    </p:spTree>
    <p:extLst>
      <p:ext uri="{BB962C8B-B14F-4D97-AF65-F5344CB8AC3E}">
        <p14:creationId xmlns:p14="http://schemas.microsoft.com/office/powerpoint/2010/main" val="3045599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135B132-76EA-470F-A40E-17B196B93D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2258" y="304799"/>
            <a:ext cx="8767484" cy="5983387"/>
          </a:xfrm>
        </p:spPr>
      </p:pic>
    </p:spTree>
    <p:extLst>
      <p:ext uri="{BB962C8B-B14F-4D97-AF65-F5344CB8AC3E}">
        <p14:creationId xmlns:p14="http://schemas.microsoft.com/office/powerpoint/2010/main" val="2683937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9BA08-9623-447C-A7AE-DD93813DB720}"/>
              </a:ext>
            </a:extLst>
          </p:cNvPr>
          <p:cNvSpPr>
            <a:spLocks noGrp="1"/>
          </p:cNvSpPr>
          <p:nvPr>
            <p:ph type="title"/>
          </p:nvPr>
        </p:nvSpPr>
        <p:spPr>
          <a:xfrm>
            <a:off x="1241702" y="786410"/>
            <a:ext cx="9179767" cy="524361"/>
          </a:xfrm>
        </p:spPr>
        <p:txBody>
          <a:bodyPr>
            <a:normAutofit fontScale="90000"/>
          </a:bodyPr>
          <a:lstStyle/>
          <a:p>
            <a:r>
              <a:rPr lang="en-US" dirty="0"/>
              <a:t>Home page</a:t>
            </a:r>
          </a:p>
        </p:txBody>
      </p:sp>
      <p:sp>
        <p:nvSpPr>
          <p:cNvPr id="3" name="Content Placeholder 2">
            <a:extLst>
              <a:ext uri="{FF2B5EF4-FFF2-40B4-BE49-F238E27FC236}">
                <a16:creationId xmlns:a16="http://schemas.microsoft.com/office/drawing/2014/main" id="{72445A63-E3AD-4254-BA34-9D6B036C9F8A}"/>
              </a:ext>
            </a:extLst>
          </p:cNvPr>
          <p:cNvSpPr>
            <a:spLocks noGrp="1"/>
          </p:cNvSpPr>
          <p:nvPr>
            <p:ph idx="1"/>
          </p:nvPr>
        </p:nvSpPr>
        <p:spPr>
          <a:xfrm>
            <a:off x="4241952" y="2011752"/>
            <a:ext cx="6968412" cy="3797657"/>
          </a:xfrm>
        </p:spPr>
        <p:txBody>
          <a:bodyPr/>
          <a:lstStyle/>
          <a:p>
            <a:r>
              <a:rPr lang="en-US" dirty="0"/>
              <a:t>First view of user</a:t>
            </a:r>
          </a:p>
        </p:txBody>
      </p:sp>
      <p:graphicFrame>
        <p:nvGraphicFramePr>
          <p:cNvPr id="4" name="Diagram 3">
            <a:extLst>
              <a:ext uri="{FF2B5EF4-FFF2-40B4-BE49-F238E27FC236}">
                <a16:creationId xmlns:a16="http://schemas.microsoft.com/office/drawing/2014/main" id="{4675BD8D-D246-42D2-B500-560CA9635A33}"/>
              </a:ext>
            </a:extLst>
          </p:cNvPr>
          <p:cNvGraphicFramePr/>
          <p:nvPr>
            <p:extLst>
              <p:ext uri="{D42A27DB-BD31-4B8C-83A1-F6EECF244321}">
                <p14:modId xmlns:p14="http://schemas.microsoft.com/office/powerpoint/2010/main" val="61252420"/>
              </p:ext>
            </p:extLst>
          </p:nvPr>
        </p:nvGraphicFramePr>
        <p:xfrm>
          <a:off x="2949388" y="2680447"/>
          <a:ext cx="5085976" cy="34040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4894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16E6E-D8E6-4C6D-BDBA-D2AC7A7BEEAD}"/>
              </a:ext>
            </a:extLst>
          </p:cNvPr>
          <p:cNvSpPr>
            <a:spLocks noGrp="1"/>
          </p:cNvSpPr>
          <p:nvPr>
            <p:ph type="title"/>
          </p:nvPr>
        </p:nvSpPr>
        <p:spPr/>
        <p:txBody>
          <a:bodyPr/>
          <a:lstStyle/>
          <a:p>
            <a:r>
              <a:rPr lang="en-US" dirty="0"/>
              <a:t>Registration and Login</a:t>
            </a:r>
          </a:p>
        </p:txBody>
      </p:sp>
      <p:grpSp>
        <p:nvGrpSpPr>
          <p:cNvPr id="34" name="Group 33">
            <a:extLst>
              <a:ext uri="{FF2B5EF4-FFF2-40B4-BE49-F238E27FC236}">
                <a16:creationId xmlns:a16="http://schemas.microsoft.com/office/drawing/2014/main" id="{FCD37C3E-721F-4AD3-85CC-33DD0D028F5A}"/>
              </a:ext>
            </a:extLst>
          </p:cNvPr>
          <p:cNvGrpSpPr/>
          <p:nvPr/>
        </p:nvGrpSpPr>
        <p:grpSpPr>
          <a:xfrm>
            <a:off x="2893359" y="2195412"/>
            <a:ext cx="6405282" cy="3111695"/>
            <a:chOff x="2893359" y="2195412"/>
            <a:chExt cx="6405282" cy="3111695"/>
          </a:xfrm>
        </p:grpSpPr>
        <p:sp>
          <p:nvSpPr>
            <p:cNvPr id="4" name="Rectangle 3">
              <a:extLst>
                <a:ext uri="{FF2B5EF4-FFF2-40B4-BE49-F238E27FC236}">
                  <a16:creationId xmlns:a16="http://schemas.microsoft.com/office/drawing/2014/main" id="{EA50B293-43E6-4532-B772-B94C2A2FFB19}"/>
                </a:ext>
              </a:extLst>
            </p:cNvPr>
            <p:cNvSpPr/>
            <p:nvPr/>
          </p:nvSpPr>
          <p:spPr>
            <a:xfrm>
              <a:off x="3068171" y="2599766"/>
              <a:ext cx="528917" cy="2707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18AC8BB-33EF-4A56-8110-07531AA1CB4A}"/>
                </a:ext>
              </a:extLst>
            </p:cNvPr>
            <p:cNvSpPr/>
            <p:nvPr/>
          </p:nvSpPr>
          <p:spPr>
            <a:xfrm>
              <a:off x="5741896" y="2599766"/>
              <a:ext cx="528917" cy="2707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D2721E6-E69B-486F-9AE0-F31386078D7F}"/>
                </a:ext>
              </a:extLst>
            </p:cNvPr>
            <p:cNvSpPr txBox="1"/>
            <p:nvPr/>
          </p:nvSpPr>
          <p:spPr>
            <a:xfrm>
              <a:off x="2893359" y="2230434"/>
              <a:ext cx="878541" cy="369332"/>
            </a:xfrm>
            <a:prstGeom prst="rect">
              <a:avLst/>
            </a:prstGeom>
            <a:noFill/>
          </p:spPr>
          <p:txBody>
            <a:bodyPr wrap="square" rtlCol="0">
              <a:spAutoFit/>
            </a:bodyPr>
            <a:lstStyle/>
            <a:p>
              <a:pPr algn="ctr"/>
              <a:r>
                <a:rPr lang="en-US" dirty="0"/>
                <a:t>USER </a:t>
              </a:r>
            </a:p>
          </p:txBody>
        </p:sp>
        <p:sp>
          <p:nvSpPr>
            <p:cNvPr id="7" name="TextBox 6">
              <a:extLst>
                <a:ext uri="{FF2B5EF4-FFF2-40B4-BE49-F238E27FC236}">
                  <a16:creationId xmlns:a16="http://schemas.microsoft.com/office/drawing/2014/main" id="{99E3C260-F2C9-45E4-BE7F-F809905CC214}"/>
                </a:ext>
              </a:extLst>
            </p:cNvPr>
            <p:cNvSpPr txBox="1"/>
            <p:nvPr/>
          </p:nvSpPr>
          <p:spPr>
            <a:xfrm>
              <a:off x="5493122" y="2195412"/>
              <a:ext cx="878541" cy="369332"/>
            </a:xfrm>
            <a:prstGeom prst="rect">
              <a:avLst/>
            </a:prstGeom>
            <a:noFill/>
          </p:spPr>
          <p:txBody>
            <a:bodyPr wrap="square" rtlCol="0">
              <a:spAutoFit/>
            </a:bodyPr>
            <a:lstStyle/>
            <a:p>
              <a:pPr algn="ctr"/>
              <a:r>
                <a:rPr lang="en-US" dirty="0"/>
                <a:t>APP</a:t>
              </a:r>
            </a:p>
          </p:txBody>
        </p:sp>
        <p:sp>
          <p:nvSpPr>
            <p:cNvPr id="8" name="TextBox 7">
              <a:extLst>
                <a:ext uri="{FF2B5EF4-FFF2-40B4-BE49-F238E27FC236}">
                  <a16:creationId xmlns:a16="http://schemas.microsoft.com/office/drawing/2014/main" id="{7226D29E-0FD9-46D2-BCDA-0A02967FE687}"/>
                </a:ext>
              </a:extLst>
            </p:cNvPr>
            <p:cNvSpPr txBox="1"/>
            <p:nvPr/>
          </p:nvSpPr>
          <p:spPr>
            <a:xfrm>
              <a:off x="8240809" y="2195412"/>
              <a:ext cx="1057832" cy="369332"/>
            </a:xfrm>
            <a:prstGeom prst="rect">
              <a:avLst/>
            </a:prstGeom>
            <a:noFill/>
          </p:spPr>
          <p:txBody>
            <a:bodyPr wrap="square" rtlCol="0">
              <a:spAutoFit/>
            </a:bodyPr>
            <a:lstStyle/>
            <a:p>
              <a:pPr algn="ctr"/>
              <a:r>
                <a:rPr lang="en-US" dirty="0"/>
                <a:t>Database</a:t>
              </a:r>
            </a:p>
          </p:txBody>
        </p:sp>
        <p:sp>
          <p:nvSpPr>
            <p:cNvPr id="9" name="Rectangle 8">
              <a:extLst>
                <a:ext uri="{FF2B5EF4-FFF2-40B4-BE49-F238E27FC236}">
                  <a16:creationId xmlns:a16="http://schemas.microsoft.com/office/drawing/2014/main" id="{4415C822-1E46-4A37-882B-8EE49BA5D11C}"/>
                </a:ext>
              </a:extLst>
            </p:cNvPr>
            <p:cNvSpPr/>
            <p:nvPr/>
          </p:nvSpPr>
          <p:spPr>
            <a:xfrm>
              <a:off x="8415621" y="2599766"/>
              <a:ext cx="528917" cy="26817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17FE18C0-1364-4A87-B403-F244A1D03AFD}"/>
                </a:ext>
              </a:extLst>
            </p:cNvPr>
            <p:cNvCxnSpPr/>
            <p:nvPr/>
          </p:nvCxnSpPr>
          <p:spPr>
            <a:xfrm>
              <a:off x="3597087" y="2855261"/>
              <a:ext cx="21448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AA5B71F-6EB3-41F1-B93B-43D9EC45BA44}"/>
                </a:ext>
              </a:extLst>
            </p:cNvPr>
            <p:cNvCxnSpPr/>
            <p:nvPr/>
          </p:nvCxnSpPr>
          <p:spPr>
            <a:xfrm flipH="1">
              <a:off x="3597087" y="4347882"/>
              <a:ext cx="21448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091A561-F400-4C5B-8756-9E32A189E91F}"/>
                </a:ext>
              </a:extLst>
            </p:cNvPr>
            <p:cNvCxnSpPr/>
            <p:nvPr/>
          </p:nvCxnSpPr>
          <p:spPr>
            <a:xfrm>
              <a:off x="3597087" y="3971366"/>
              <a:ext cx="21448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973DBA1-1B1C-4152-A63B-2E769A8F2785}"/>
                </a:ext>
              </a:extLst>
            </p:cNvPr>
            <p:cNvCxnSpPr/>
            <p:nvPr/>
          </p:nvCxnSpPr>
          <p:spPr>
            <a:xfrm flipH="1">
              <a:off x="6270813" y="4347883"/>
              <a:ext cx="21448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1DEDAD8-FBA2-41B4-9F29-3453EAEF0AF0}"/>
                </a:ext>
              </a:extLst>
            </p:cNvPr>
            <p:cNvCxnSpPr/>
            <p:nvPr/>
          </p:nvCxnSpPr>
          <p:spPr>
            <a:xfrm flipH="1">
              <a:off x="3597087" y="5056095"/>
              <a:ext cx="21448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2A020AA-A3BF-4B57-A84A-FCC60F0758B5}"/>
                </a:ext>
              </a:extLst>
            </p:cNvPr>
            <p:cNvSpPr txBox="1"/>
            <p:nvPr/>
          </p:nvSpPr>
          <p:spPr>
            <a:xfrm>
              <a:off x="3951192" y="2563902"/>
              <a:ext cx="1519519" cy="307777"/>
            </a:xfrm>
            <a:prstGeom prst="rect">
              <a:avLst/>
            </a:prstGeom>
            <a:noFill/>
          </p:spPr>
          <p:txBody>
            <a:bodyPr wrap="square" rtlCol="0">
              <a:spAutoFit/>
            </a:bodyPr>
            <a:lstStyle/>
            <a:p>
              <a:pPr algn="ctr"/>
              <a:r>
                <a:rPr lang="en-US" sz="1400" dirty="0"/>
                <a:t>registration</a:t>
              </a:r>
            </a:p>
          </p:txBody>
        </p:sp>
        <p:cxnSp>
          <p:nvCxnSpPr>
            <p:cNvPr id="17" name="Straight Arrow Connector 16">
              <a:extLst>
                <a:ext uri="{FF2B5EF4-FFF2-40B4-BE49-F238E27FC236}">
                  <a16:creationId xmlns:a16="http://schemas.microsoft.com/office/drawing/2014/main" id="{4497E7D9-78D6-44B4-B0F0-A5CC80136740}"/>
                </a:ext>
              </a:extLst>
            </p:cNvPr>
            <p:cNvCxnSpPr/>
            <p:nvPr/>
          </p:nvCxnSpPr>
          <p:spPr>
            <a:xfrm>
              <a:off x="6270813" y="3460379"/>
              <a:ext cx="21448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71A0882-C7E4-457D-A6FF-D01CC94A7EAF}"/>
                </a:ext>
              </a:extLst>
            </p:cNvPr>
            <p:cNvSpPr txBox="1"/>
            <p:nvPr/>
          </p:nvSpPr>
          <p:spPr>
            <a:xfrm>
              <a:off x="4132728" y="3666546"/>
              <a:ext cx="914400" cy="307777"/>
            </a:xfrm>
            <a:prstGeom prst="rect">
              <a:avLst/>
            </a:prstGeom>
            <a:noFill/>
          </p:spPr>
          <p:txBody>
            <a:bodyPr wrap="square" rtlCol="0">
              <a:spAutoFit/>
            </a:bodyPr>
            <a:lstStyle>
              <a:defPPr>
                <a:defRPr lang="en-US"/>
              </a:defPPr>
              <a:lvl1pPr algn="ctr">
                <a:defRPr sz="1400"/>
              </a:lvl1pPr>
            </a:lstStyle>
            <a:p>
              <a:r>
                <a:rPr lang="en-US" dirty="0"/>
                <a:t>Login</a:t>
              </a:r>
            </a:p>
          </p:txBody>
        </p:sp>
        <p:sp>
          <p:nvSpPr>
            <p:cNvPr id="13" name="TextBox 12">
              <a:extLst>
                <a:ext uri="{FF2B5EF4-FFF2-40B4-BE49-F238E27FC236}">
                  <a16:creationId xmlns:a16="http://schemas.microsoft.com/office/drawing/2014/main" id="{7BD117D4-DDE1-4A17-988E-B297B9D97D54}"/>
                </a:ext>
              </a:extLst>
            </p:cNvPr>
            <p:cNvSpPr txBox="1"/>
            <p:nvPr/>
          </p:nvSpPr>
          <p:spPr>
            <a:xfrm>
              <a:off x="6886017" y="3143613"/>
              <a:ext cx="914400" cy="369332"/>
            </a:xfrm>
            <a:prstGeom prst="rect">
              <a:avLst/>
            </a:prstGeom>
            <a:noFill/>
          </p:spPr>
          <p:txBody>
            <a:bodyPr wrap="square" rtlCol="0">
              <a:spAutoFit/>
            </a:bodyPr>
            <a:lstStyle/>
            <a:p>
              <a:r>
                <a:rPr lang="en-US" dirty="0"/>
                <a:t>stores</a:t>
              </a:r>
            </a:p>
          </p:txBody>
        </p:sp>
        <p:cxnSp>
          <p:nvCxnSpPr>
            <p:cNvPr id="22" name="Straight Arrow Connector 21">
              <a:extLst>
                <a:ext uri="{FF2B5EF4-FFF2-40B4-BE49-F238E27FC236}">
                  <a16:creationId xmlns:a16="http://schemas.microsoft.com/office/drawing/2014/main" id="{0702B2D7-848C-402F-8C62-F33413522314}"/>
                </a:ext>
              </a:extLst>
            </p:cNvPr>
            <p:cNvCxnSpPr/>
            <p:nvPr/>
          </p:nvCxnSpPr>
          <p:spPr>
            <a:xfrm>
              <a:off x="3597087" y="4715437"/>
              <a:ext cx="21448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5FB5EB9-6192-4888-8D73-7E8E81DF559B}"/>
                </a:ext>
              </a:extLst>
            </p:cNvPr>
            <p:cNvSpPr txBox="1"/>
            <p:nvPr/>
          </p:nvSpPr>
          <p:spPr>
            <a:xfrm>
              <a:off x="3934385" y="4371698"/>
              <a:ext cx="1483657" cy="307777"/>
            </a:xfrm>
            <a:prstGeom prst="rect">
              <a:avLst/>
            </a:prstGeom>
            <a:noFill/>
          </p:spPr>
          <p:txBody>
            <a:bodyPr wrap="square" rtlCol="0">
              <a:spAutoFit/>
            </a:bodyPr>
            <a:lstStyle>
              <a:defPPr>
                <a:defRPr lang="en-US"/>
              </a:defPPr>
              <a:lvl1pPr algn="ctr">
                <a:defRPr sz="1400"/>
              </a:lvl1pPr>
            </a:lstStyle>
            <a:p>
              <a:r>
                <a:rPr lang="en-US" dirty="0"/>
                <a:t>Login details</a:t>
              </a:r>
            </a:p>
          </p:txBody>
        </p:sp>
        <p:cxnSp>
          <p:nvCxnSpPr>
            <p:cNvPr id="25" name="Straight Arrow Connector 24">
              <a:extLst>
                <a:ext uri="{FF2B5EF4-FFF2-40B4-BE49-F238E27FC236}">
                  <a16:creationId xmlns:a16="http://schemas.microsoft.com/office/drawing/2014/main" id="{73182414-E9D5-44D0-AC92-DBAD82088FD6}"/>
                </a:ext>
              </a:extLst>
            </p:cNvPr>
            <p:cNvCxnSpPr/>
            <p:nvPr/>
          </p:nvCxnSpPr>
          <p:spPr>
            <a:xfrm>
              <a:off x="6270813" y="4742332"/>
              <a:ext cx="21448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4CADF4F-83BF-4CA4-BD23-0D0DEF3C3043}"/>
                </a:ext>
              </a:extLst>
            </p:cNvPr>
            <p:cNvSpPr txBox="1"/>
            <p:nvPr/>
          </p:nvSpPr>
          <p:spPr>
            <a:xfrm>
              <a:off x="6806453" y="4435937"/>
              <a:ext cx="1483657" cy="307777"/>
            </a:xfrm>
            <a:prstGeom prst="rect">
              <a:avLst/>
            </a:prstGeom>
            <a:noFill/>
          </p:spPr>
          <p:txBody>
            <a:bodyPr wrap="square" rtlCol="0">
              <a:spAutoFit/>
            </a:bodyPr>
            <a:lstStyle/>
            <a:p>
              <a:r>
                <a:rPr lang="en-US" sz="1400" dirty="0"/>
                <a:t>Validation</a:t>
              </a:r>
            </a:p>
          </p:txBody>
        </p:sp>
        <p:cxnSp>
          <p:nvCxnSpPr>
            <p:cNvPr id="28" name="Straight Arrow Connector 27">
              <a:extLst>
                <a:ext uri="{FF2B5EF4-FFF2-40B4-BE49-F238E27FC236}">
                  <a16:creationId xmlns:a16="http://schemas.microsoft.com/office/drawing/2014/main" id="{6A966DFF-E730-41B3-A1BC-7760BBBC2DCB}"/>
                </a:ext>
              </a:extLst>
            </p:cNvPr>
            <p:cNvCxnSpPr/>
            <p:nvPr/>
          </p:nvCxnSpPr>
          <p:spPr>
            <a:xfrm flipH="1">
              <a:off x="6270813" y="5056095"/>
              <a:ext cx="21448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89F6DDE7-806C-4934-A752-4F0828CD6899}"/>
                </a:ext>
              </a:extLst>
            </p:cNvPr>
            <p:cNvSpPr txBox="1"/>
            <p:nvPr/>
          </p:nvSpPr>
          <p:spPr>
            <a:xfrm>
              <a:off x="4096877" y="4977367"/>
              <a:ext cx="1483657" cy="307777"/>
            </a:xfrm>
            <a:prstGeom prst="rect">
              <a:avLst/>
            </a:prstGeom>
            <a:noFill/>
          </p:spPr>
          <p:txBody>
            <a:bodyPr wrap="square" rtlCol="0">
              <a:spAutoFit/>
            </a:bodyPr>
            <a:lstStyle>
              <a:defPPr>
                <a:defRPr lang="en-US"/>
              </a:defPPr>
              <a:lvl1pPr algn="ctr">
                <a:defRPr sz="1400"/>
              </a:lvl1pPr>
            </a:lstStyle>
            <a:p>
              <a:r>
                <a:rPr lang="en-US" dirty="0"/>
                <a:t>Services</a:t>
              </a:r>
            </a:p>
          </p:txBody>
        </p:sp>
        <p:sp>
          <p:nvSpPr>
            <p:cNvPr id="30" name="TextBox 29">
              <a:extLst>
                <a:ext uri="{FF2B5EF4-FFF2-40B4-BE49-F238E27FC236}">
                  <a16:creationId xmlns:a16="http://schemas.microsoft.com/office/drawing/2014/main" id="{46EF057C-EC21-414A-BC2F-A0E93925851C}"/>
                </a:ext>
              </a:extLst>
            </p:cNvPr>
            <p:cNvSpPr txBox="1"/>
            <p:nvPr/>
          </p:nvSpPr>
          <p:spPr>
            <a:xfrm>
              <a:off x="6808702" y="4767449"/>
              <a:ext cx="1483657" cy="307777"/>
            </a:xfrm>
            <a:prstGeom prst="rect">
              <a:avLst/>
            </a:prstGeom>
            <a:noFill/>
          </p:spPr>
          <p:txBody>
            <a:bodyPr wrap="square" rtlCol="0">
              <a:spAutoFit/>
            </a:bodyPr>
            <a:lstStyle/>
            <a:p>
              <a:r>
                <a:rPr lang="en-US" sz="1400" dirty="0"/>
                <a:t>authorize</a:t>
              </a:r>
            </a:p>
          </p:txBody>
        </p:sp>
        <p:cxnSp>
          <p:nvCxnSpPr>
            <p:cNvPr id="31" name="Straight Arrow Connector 30">
              <a:extLst>
                <a:ext uri="{FF2B5EF4-FFF2-40B4-BE49-F238E27FC236}">
                  <a16:creationId xmlns:a16="http://schemas.microsoft.com/office/drawing/2014/main" id="{6914031F-8ED6-42E1-ACB7-135BE5CCEB6F}"/>
                </a:ext>
              </a:extLst>
            </p:cNvPr>
            <p:cNvCxnSpPr/>
            <p:nvPr/>
          </p:nvCxnSpPr>
          <p:spPr>
            <a:xfrm flipH="1">
              <a:off x="3597087" y="3146613"/>
              <a:ext cx="21448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A188C803-CABF-4E98-9A07-3B3BA9144A80}"/>
                </a:ext>
              </a:extLst>
            </p:cNvPr>
            <p:cNvSpPr txBox="1"/>
            <p:nvPr/>
          </p:nvSpPr>
          <p:spPr>
            <a:xfrm>
              <a:off x="3771900" y="3123887"/>
              <a:ext cx="1718985" cy="307777"/>
            </a:xfrm>
            <a:prstGeom prst="rect">
              <a:avLst/>
            </a:prstGeom>
            <a:noFill/>
          </p:spPr>
          <p:txBody>
            <a:bodyPr wrap="square" rtlCol="0">
              <a:spAutoFit/>
            </a:bodyPr>
            <a:lstStyle/>
            <a:p>
              <a:pPr algn="ctr"/>
              <a:r>
                <a:rPr lang="en-US" sz="1400" dirty="0"/>
                <a:t>Username/password</a:t>
              </a:r>
            </a:p>
          </p:txBody>
        </p:sp>
        <p:cxnSp>
          <p:nvCxnSpPr>
            <p:cNvPr id="33" name="Straight Arrow Connector 32">
              <a:extLst>
                <a:ext uri="{FF2B5EF4-FFF2-40B4-BE49-F238E27FC236}">
                  <a16:creationId xmlns:a16="http://schemas.microsoft.com/office/drawing/2014/main" id="{11216A25-64C3-4625-A194-BE7926F84AA0}"/>
                </a:ext>
              </a:extLst>
            </p:cNvPr>
            <p:cNvCxnSpPr/>
            <p:nvPr/>
          </p:nvCxnSpPr>
          <p:spPr>
            <a:xfrm>
              <a:off x="3597087" y="3446931"/>
              <a:ext cx="21448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88946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a:extLst>
              <a:ext uri="{FF2B5EF4-FFF2-40B4-BE49-F238E27FC236}">
                <a16:creationId xmlns:a16="http://schemas.microsoft.com/office/drawing/2014/main" id="{E58140FC-EB78-4736-9130-7577DFA8B268}"/>
              </a:ext>
            </a:extLst>
          </p:cNvPr>
          <p:cNvGraphicFramePr/>
          <p:nvPr>
            <p:extLst>
              <p:ext uri="{D42A27DB-BD31-4B8C-83A1-F6EECF244321}">
                <p14:modId xmlns:p14="http://schemas.microsoft.com/office/powerpoint/2010/main" val="1529477717"/>
              </p:ext>
            </p:extLst>
          </p:nvPr>
        </p:nvGraphicFramePr>
        <p:xfrm>
          <a:off x="2032000" y="289360"/>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a:extLst>
              <a:ext uri="{FF2B5EF4-FFF2-40B4-BE49-F238E27FC236}">
                <a16:creationId xmlns:a16="http://schemas.microsoft.com/office/drawing/2014/main" id="{FB80C630-485C-4BF2-BA7D-324005EE9E1D}"/>
              </a:ext>
            </a:extLst>
          </p:cNvPr>
          <p:cNvSpPr txBox="1"/>
          <p:nvPr/>
        </p:nvSpPr>
        <p:spPr>
          <a:xfrm>
            <a:off x="2032000" y="4563036"/>
            <a:ext cx="3346823" cy="923330"/>
          </a:xfrm>
          <a:prstGeom prst="rect">
            <a:avLst/>
          </a:prstGeom>
          <a:noFill/>
        </p:spPr>
        <p:txBody>
          <a:bodyPr wrap="square" rtlCol="0">
            <a:spAutoFit/>
          </a:bodyPr>
          <a:lstStyle/>
          <a:p>
            <a:pPr marL="285750" indent="-285750">
              <a:buFont typeface="Arial" panose="020B0604020202020204" pitchFamily="34" charset="0"/>
              <a:buChar char="•"/>
            </a:pPr>
            <a:r>
              <a:rPr lang="en-US" dirty="0"/>
              <a:t>Current weather</a:t>
            </a:r>
          </a:p>
          <a:p>
            <a:pPr marL="285750" indent="-285750">
              <a:buFont typeface="Arial" panose="020B0604020202020204" pitchFamily="34" charset="0"/>
              <a:buChar char="•"/>
            </a:pPr>
            <a:r>
              <a:rPr lang="en-US" dirty="0"/>
              <a:t>5 days forecast</a:t>
            </a:r>
          </a:p>
          <a:p>
            <a:endParaRPr lang="en-US" dirty="0"/>
          </a:p>
        </p:txBody>
      </p:sp>
      <p:sp>
        <p:nvSpPr>
          <p:cNvPr id="10" name="TextBox 9">
            <a:extLst>
              <a:ext uri="{FF2B5EF4-FFF2-40B4-BE49-F238E27FC236}">
                <a16:creationId xmlns:a16="http://schemas.microsoft.com/office/drawing/2014/main" id="{172AC48D-1B10-4472-B8F3-F099CE7C672A}"/>
              </a:ext>
            </a:extLst>
          </p:cNvPr>
          <p:cNvSpPr txBox="1"/>
          <p:nvPr/>
        </p:nvSpPr>
        <p:spPr>
          <a:xfrm>
            <a:off x="6813179" y="4678331"/>
            <a:ext cx="2671480" cy="646331"/>
          </a:xfrm>
          <a:prstGeom prst="rect">
            <a:avLst/>
          </a:prstGeom>
          <a:noFill/>
        </p:spPr>
        <p:txBody>
          <a:bodyPr wrap="square" rtlCol="0">
            <a:spAutoFit/>
          </a:bodyPr>
          <a:lstStyle/>
          <a:p>
            <a:pPr marL="285750" indent="-285750">
              <a:buFont typeface="Arial" panose="020B0604020202020204" pitchFamily="34" charset="0"/>
              <a:buChar char="•"/>
            </a:pPr>
            <a:r>
              <a:rPr lang="en-US" dirty="0"/>
              <a:t>Machine learning model</a:t>
            </a:r>
          </a:p>
        </p:txBody>
      </p:sp>
    </p:spTree>
    <p:extLst>
      <p:ext uri="{BB962C8B-B14F-4D97-AF65-F5344CB8AC3E}">
        <p14:creationId xmlns:p14="http://schemas.microsoft.com/office/powerpoint/2010/main" val="3867282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B312C-094D-4A7F-B6AB-5EAB3BE35E63}"/>
              </a:ext>
            </a:extLst>
          </p:cNvPr>
          <p:cNvSpPr>
            <a:spLocks noGrp="1"/>
          </p:cNvSpPr>
          <p:nvPr>
            <p:ph type="title"/>
          </p:nvPr>
        </p:nvSpPr>
        <p:spPr>
          <a:xfrm>
            <a:off x="963707" y="490632"/>
            <a:ext cx="7050741" cy="764428"/>
          </a:xfrm>
        </p:spPr>
        <p:txBody>
          <a:bodyPr>
            <a:normAutofit/>
          </a:bodyPr>
          <a:lstStyle/>
          <a:p>
            <a:r>
              <a:rPr lang="en-US" sz="3600" b="1" dirty="0">
                <a:solidFill>
                  <a:schemeClr val="accent1">
                    <a:lumMod val="75000"/>
                  </a:schemeClr>
                </a:solidFill>
                <a:effectLst>
                  <a:outerShdw blurRad="38100" dist="38100" dir="2700000" algn="tl">
                    <a:srgbClr val="000000">
                      <a:alpha val="43137"/>
                    </a:srgbClr>
                  </a:outerShdw>
                </a:effectLst>
              </a:rPr>
              <a:t>Weather Information</a:t>
            </a:r>
            <a:endParaRPr lang="en-US" sz="6000" b="1" dirty="0">
              <a:solidFill>
                <a:schemeClr val="accent1">
                  <a:lumMod val="75000"/>
                </a:schemeClr>
              </a:solidFill>
              <a:effectLst>
                <a:outerShdw blurRad="38100" dist="38100" dir="2700000" algn="tl">
                  <a:srgbClr val="000000">
                    <a:alpha val="43137"/>
                  </a:srgbClr>
                </a:outerShdw>
              </a:effectLst>
            </a:endParaRPr>
          </a:p>
        </p:txBody>
      </p:sp>
      <p:grpSp>
        <p:nvGrpSpPr>
          <p:cNvPr id="31" name="Group 30">
            <a:extLst>
              <a:ext uri="{FF2B5EF4-FFF2-40B4-BE49-F238E27FC236}">
                <a16:creationId xmlns:a16="http://schemas.microsoft.com/office/drawing/2014/main" id="{7DE3AEE6-1D40-4700-9964-CC2C5EB69C61}"/>
              </a:ext>
            </a:extLst>
          </p:cNvPr>
          <p:cNvGrpSpPr/>
          <p:nvPr/>
        </p:nvGrpSpPr>
        <p:grpSpPr>
          <a:xfrm>
            <a:off x="3036793" y="1406992"/>
            <a:ext cx="6315637" cy="2869173"/>
            <a:chOff x="2893358" y="2402075"/>
            <a:chExt cx="6315637" cy="2869173"/>
          </a:xfrm>
        </p:grpSpPr>
        <p:grpSp>
          <p:nvGrpSpPr>
            <p:cNvPr id="4" name="Group 3">
              <a:extLst>
                <a:ext uri="{FF2B5EF4-FFF2-40B4-BE49-F238E27FC236}">
                  <a16:creationId xmlns:a16="http://schemas.microsoft.com/office/drawing/2014/main" id="{F663EB1B-C5EB-4A8B-906C-B6A5EAAA5203}"/>
                </a:ext>
              </a:extLst>
            </p:cNvPr>
            <p:cNvGrpSpPr/>
            <p:nvPr/>
          </p:nvGrpSpPr>
          <p:grpSpPr>
            <a:xfrm>
              <a:off x="2893358" y="2402075"/>
              <a:ext cx="6315637" cy="2869173"/>
              <a:chOff x="2893358" y="2402075"/>
              <a:chExt cx="6315637" cy="2869173"/>
            </a:xfrm>
          </p:grpSpPr>
          <p:sp>
            <p:nvSpPr>
              <p:cNvPr id="7" name="Rectangle 6">
                <a:extLst>
                  <a:ext uri="{FF2B5EF4-FFF2-40B4-BE49-F238E27FC236}">
                    <a16:creationId xmlns:a16="http://schemas.microsoft.com/office/drawing/2014/main" id="{9D934CCF-4424-4637-9EA0-C2C746160A08}"/>
                  </a:ext>
                </a:extLst>
              </p:cNvPr>
              <p:cNvSpPr/>
              <p:nvPr/>
            </p:nvSpPr>
            <p:spPr>
              <a:xfrm>
                <a:off x="3068171" y="2796989"/>
                <a:ext cx="528917" cy="2474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DAF2653-8B22-43FD-8FB5-F70FA5DC2137}"/>
                  </a:ext>
                </a:extLst>
              </p:cNvPr>
              <p:cNvSpPr/>
              <p:nvPr/>
            </p:nvSpPr>
            <p:spPr>
              <a:xfrm>
                <a:off x="5741896" y="2796989"/>
                <a:ext cx="528917" cy="2474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1929A62-8A02-4FD8-AA5B-63C66098C27B}"/>
                  </a:ext>
                </a:extLst>
              </p:cNvPr>
              <p:cNvSpPr txBox="1"/>
              <p:nvPr/>
            </p:nvSpPr>
            <p:spPr>
              <a:xfrm>
                <a:off x="2893358" y="2402075"/>
                <a:ext cx="878541" cy="369332"/>
              </a:xfrm>
              <a:prstGeom prst="rect">
                <a:avLst/>
              </a:prstGeom>
              <a:noFill/>
            </p:spPr>
            <p:txBody>
              <a:bodyPr wrap="square" rtlCol="0">
                <a:spAutoFit/>
              </a:bodyPr>
              <a:lstStyle/>
              <a:p>
                <a:pPr algn="ctr"/>
                <a:r>
                  <a:rPr lang="en-US" dirty="0"/>
                  <a:t>USER </a:t>
                </a:r>
              </a:p>
            </p:txBody>
          </p:sp>
          <p:sp>
            <p:nvSpPr>
              <p:cNvPr id="10" name="TextBox 9">
                <a:extLst>
                  <a:ext uri="{FF2B5EF4-FFF2-40B4-BE49-F238E27FC236}">
                    <a16:creationId xmlns:a16="http://schemas.microsoft.com/office/drawing/2014/main" id="{E66BBD88-DA4B-4BF6-A350-A9ED33EAAAAF}"/>
                  </a:ext>
                </a:extLst>
              </p:cNvPr>
              <p:cNvSpPr txBox="1"/>
              <p:nvPr/>
            </p:nvSpPr>
            <p:spPr>
              <a:xfrm>
                <a:off x="5493122" y="2402075"/>
                <a:ext cx="878541" cy="369332"/>
              </a:xfrm>
              <a:prstGeom prst="rect">
                <a:avLst/>
              </a:prstGeom>
              <a:noFill/>
            </p:spPr>
            <p:txBody>
              <a:bodyPr wrap="square" rtlCol="0">
                <a:spAutoFit/>
              </a:bodyPr>
              <a:lstStyle/>
              <a:p>
                <a:pPr algn="ctr"/>
                <a:r>
                  <a:rPr lang="en-US" dirty="0"/>
                  <a:t>APP</a:t>
                </a:r>
              </a:p>
            </p:txBody>
          </p:sp>
          <p:sp>
            <p:nvSpPr>
              <p:cNvPr id="11" name="TextBox 10">
                <a:extLst>
                  <a:ext uri="{FF2B5EF4-FFF2-40B4-BE49-F238E27FC236}">
                    <a16:creationId xmlns:a16="http://schemas.microsoft.com/office/drawing/2014/main" id="{5403B190-784D-48D2-8CAE-24BDBCDEE16C}"/>
                  </a:ext>
                </a:extLst>
              </p:cNvPr>
              <p:cNvSpPr txBox="1"/>
              <p:nvPr/>
            </p:nvSpPr>
            <p:spPr>
              <a:xfrm>
                <a:off x="8151163" y="2447825"/>
                <a:ext cx="1057832" cy="369332"/>
              </a:xfrm>
              <a:prstGeom prst="rect">
                <a:avLst/>
              </a:prstGeom>
              <a:noFill/>
            </p:spPr>
            <p:txBody>
              <a:bodyPr wrap="square" rtlCol="0">
                <a:spAutoFit/>
              </a:bodyPr>
              <a:lstStyle/>
              <a:p>
                <a:pPr algn="ctr"/>
                <a:r>
                  <a:rPr lang="en-US" dirty="0"/>
                  <a:t>API</a:t>
                </a:r>
              </a:p>
            </p:txBody>
          </p:sp>
          <p:sp>
            <p:nvSpPr>
              <p:cNvPr id="12" name="Rectangle 11">
                <a:extLst>
                  <a:ext uri="{FF2B5EF4-FFF2-40B4-BE49-F238E27FC236}">
                    <a16:creationId xmlns:a16="http://schemas.microsoft.com/office/drawing/2014/main" id="{238486C3-C7B1-427E-B72F-4705EE3EBD12}"/>
                  </a:ext>
                </a:extLst>
              </p:cNvPr>
              <p:cNvSpPr/>
              <p:nvPr/>
            </p:nvSpPr>
            <p:spPr>
              <a:xfrm>
                <a:off x="8415621" y="2771407"/>
                <a:ext cx="528917" cy="2474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73F7CA5F-1F8E-4F4A-8592-2F209B614049}"/>
                  </a:ext>
                </a:extLst>
              </p:cNvPr>
              <p:cNvCxnSpPr/>
              <p:nvPr/>
            </p:nvCxnSpPr>
            <p:spPr>
              <a:xfrm>
                <a:off x="3607174" y="3792071"/>
                <a:ext cx="21448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6E83965-CE0C-413C-9EA3-F2308A77763C}"/>
                  </a:ext>
                </a:extLst>
              </p:cNvPr>
              <p:cNvCxnSpPr/>
              <p:nvPr/>
            </p:nvCxnSpPr>
            <p:spPr>
              <a:xfrm flipH="1">
                <a:off x="3597088" y="4169480"/>
                <a:ext cx="21448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F1A1C4D-1FBA-4E70-8084-233186753347}"/>
                  </a:ext>
                </a:extLst>
              </p:cNvPr>
              <p:cNvCxnSpPr/>
              <p:nvPr/>
            </p:nvCxnSpPr>
            <p:spPr>
              <a:xfrm flipH="1">
                <a:off x="6260727" y="4169481"/>
                <a:ext cx="21448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F6B226E-2331-4664-8260-6C72C4EBCABE}"/>
                  </a:ext>
                </a:extLst>
              </p:cNvPr>
              <p:cNvSpPr txBox="1"/>
              <p:nvPr/>
            </p:nvSpPr>
            <p:spPr>
              <a:xfrm>
                <a:off x="3634068" y="3773253"/>
                <a:ext cx="2144807" cy="369332"/>
              </a:xfrm>
              <a:prstGeom prst="rect">
                <a:avLst/>
              </a:prstGeom>
              <a:noFill/>
            </p:spPr>
            <p:txBody>
              <a:bodyPr wrap="square" rtlCol="0">
                <a:spAutoFit/>
              </a:bodyPr>
              <a:lstStyle/>
              <a:p>
                <a:pPr algn="ctr"/>
                <a:r>
                  <a:rPr lang="en-US" dirty="0"/>
                  <a:t>Weather information</a:t>
                </a:r>
              </a:p>
            </p:txBody>
          </p:sp>
          <p:cxnSp>
            <p:nvCxnSpPr>
              <p:cNvPr id="19" name="Straight Arrow Connector 18">
                <a:extLst>
                  <a:ext uri="{FF2B5EF4-FFF2-40B4-BE49-F238E27FC236}">
                    <a16:creationId xmlns:a16="http://schemas.microsoft.com/office/drawing/2014/main" id="{1EF65FEB-96F8-4025-AD10-B14083BA7D8A}"/>
                  </a:ext>
                </a:extLst>
              </p:cNvPr>
              <p:cNvCxnSpPr/>
              <p:nvPr/>
            </p:nvCxnSpPr>
            <p:spPr>
              <a:xfrm>
                <a:off x="6270810" y="3800995"/>
                <a:ext cx="21448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0" name="TextBox 29">
              <a:extLst>
                <a:ext uri="{FF2B5EF4-FFF2-40B4-BE49-F238E27FC236}">
                  <a16:creationId xmlns:a16="http://schemas.microsoft.com/office/drawing/2014/main" id="{8A5D1818-A4CB-4D28-AC43-D8F21682346B}"/>
                </a:ext>
              </a:extLst>
            </p:cNvPr>
            <p:cNvSpPr txBox="1"/>
            <p:nvPr/>
          </p:nvSpPr>
          <p:spPr>
            <a:xfrm>
              <a:off x="6260728" y="3792071"/>
              <a:ext cx="2144807" cy="369332"/>
            </a:xfrm>
            <a:prstGeom prst="rect">
              <a:avLst/>
            </a:prstGeom>
            <a:noFill/>
          </p:spPr>
          <p:txBody>
            <a:bodyPr wrap="square" rtlCol="0">
              <a:spAutoFit/>
            </a:bodyPr>
            <a:lstStyle/>
            <a:p>
              <a:pPr algn="ctr"/>
              <a:r>
                <a:rPr lang="en-US" dirty="0"/>
                <a:t>Weather information</a:t>
              </a:r>
            </a:p>
          </p:txBody>
        </p:sp>
      </p:grpSp>
      <p:sp>
        <p:nvSpPr>
          <p:cNvPr id="33" name="TextBox 32">
            <a:extLst>
              <a:ext uri="{FF2B5EF4-FFF2-40B4-BE49-F238E27FC236}">
                <a16:creationId xmlns:a16="http://schemas.microsoft.com/office/drawing/2014/main" id="{C9F0DF26-4843-4779-9127-72CDAC61FABB}"/>
              </a:ext>
            </a:extLst>
          </p:cNvPr>
          <p:cNvSpPr txBox="1"/>
          <p:nvPr/>
        </p:nvSpPr>
        <p:spPr>
          <a:xfrm>
            <a:off x="2042834" y="5112163"/>
            <a:ext cx="3917576" cy="369332"/>
          </a:xfrm>
          <a:prstGeom prst="rect">
            <a:avLst/>
          </a:prstGeom>
          <a:noFill/>
        </p:spPr>
        <p:txBody>
          <a:bodyPr wrap="square" rtlCol="0">
            <a:spAutoFit/>
          </a:bodyPr>
          <a:lstStyle/>
          <a:p>
            <a:r>
              <a:rPr lang="en-US" dirty="0"/>
              <a:t>API Used:    </a:t>
            </a:r>
            <a:r>
              <a:rPr lang="en-US" dirty="0">
                <a:solidFill>
                  <a:srgbClr val="00B0F0"/>
                </a:solidFill>
              </a:rPr>
              <a:t>Open Weather API</a:t>
            </a:r>
          </a:p>
        </p:txBody>
      </p:sp>
    </p:spTree>
    <p:extLst>
      <p:ext uri="{BB962C8B-B14F-4D97-AF65-F5344CB8AC3E}">
        <p14:creationId xmlns:p14="http://schemas.microsoft.com/office/powerpoint/2010/main" val="2404025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CDBFD-B996-4068-B0C9-31A01A8ADE30}"/>
              </a:ext>
            </a:extLst>
          </p:cNvPr>
          <p:cNvSpPr>
            <a:spLocks noGrp="1"/>
          </p:cNvSpPr>
          <p:nvPr>
            <p:ph type="title"/>
          </p:nvPr>
        </p:nvSpPr>
        <p:spPr/>
        <p:txBody>
          <a:bodyPr/>
          <a:lstStyle/>
          <a:p>
            <a:r>
              <a:rPr lang="en-US" dirty="0"/>
              <a:t>Weather Prediction</a:t>
            </a:r>
          </a:p>
        </p:txBody>
      </p:sp>
      <p:sp>
        <p:nvSpPr>
          <p:cNvPr id="3" name="Content Placeholder 2">
            <a:extLst>
              <a:ext uri="{FF2B5EF4-FFF2-40B4-BE49-F238E27FC236}">
                <a16:creationId xmlns:a16="http://schemas.microsoft.com/office/drawing/2014/main" id="{FD1EB590-16DE-44C5-8A87-77F411554715}"/>
              </a:ext>
            </a:extLst>
          </p:cNvPr>
          <p:cNvSpPr>
            <a:spLocks noGrp="1"/>
          </p:cNvSpPr>
          <p:nvPr>
            <p:ph idx="1"/>
          </p:nvPr>
        </p:nvSpPr>
        <p:spPr>
          <a:xfrm>
            <a:off x="896468" y="1400699"/>
            <a:ext cx="10515600" cy="4351338"/>
          </a:xfrm>
        </p:spPr>
        <p:txBody>
          <a:bodyPr/>
          <a:lstStyle/>
          <a:p>
            <a:r>
              <a:rPr lang="en-US" dirty="0"/>
              <a:t>Procedure for ml model</a:t>
            </a:r>
          </a:p>
          <a:p>
            <a:pPr marL="0" indent="0">
              <a:buNone/>
            </a:pPr>
            <a:endParaRPr lang="en-US" dirty="0"/>
          </a:p>
        </p:txBody>
      </p:sp>
      <p:graphicFrame>
        <p:nvGraphicFramePr>
          <p:cNvPr id="4" name="Diagram 3">
            <a:extLst>
              <a:ext uri="{FF2B5EF4-FFF2-40B4-BE49-F238E27FC236}">
                <a16:creationId xmlns:a16="http://schemas.microsoft.com/office/drawing/2014/main" id="{98DD2B73-80E6-4ED2-98DF-23EE39580E9F}"/>
              </a:ext>
            </a:extLst>
          </p:cNvPr>
          <p:cNvGraphicFramePr/>
          <p:nvPr>
            <p:extLst>
              <p:ext uri="{D42A27DB-BD31-4B8C-83A1-F6EECF244321}">
                <p14:modId xmlns:p14="http://schemas.microsoft.com/office/powerpoint/2010/main" val="696338691"/>
              </p:ext>
            </p:extLst>
          </p:nvPr>
        </p:nvGraphicFramePr>
        <p:xfrm>
          <a:off x="1125070" y="1584314"/>
          <a:ext cx="9941859" cy="17181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08903F6D-C075-4E6A-A274-4CEBDF47C354}"/>
              </a:ext>
            </a:extLst>
          </p:cNvPr>
          <p:cNvSpPr txBox="1"/>
          <p:nvPr/>
        </p:nvSpPr>
        <p:spPr>
          <a:xfrm>
            <a:off x="1636057" y="3300410"/>
            <a:ext cx="4007225" cy="923330"/>
          </a:xfrm>
          <a:prstGeom prst="rect">
            <a:avLst/>
          </a:prstGeom>
          <a:noFill/>
        </p:spPr>
        <p:txBody>
          <a:bodyPr wrap="square" rtlCol="0">
            <a:spAutoFit/>
          </a:bodyPr>
          <a:lstStyle/>
          <a:p>
            <a:r>
              <a:rPr lang="en-US" dirty="0"/>
              <a:t>Dataset used:  </a:t>
            </a:r>
            <a:r>
              <a:rPr lang="en-US" dirty="0">
                <a:solidFill>
                  <a:schemeClr val="accent1">
                    <a:lumMod val="50000"/>
                  </a:schemeClr>
                </a:solidFill>
              </a:rPr>
              <a:t>seattle-weather.csv</a:t>
            </a:r>
          </a:p>
          <a:p>
            <a:endParaRPr lang="en-US" dirty="0"/>
          </a:p>
          <a:p>
            <a:endParaRPr lang="en-US" dirty="0"/>
          </a:p>
        </p:txBody>
      </p:sp>
      <p:pic>
        <p:nvPicPr>
          <p:cNvPr id="7" name="Picture 6">
            <a:extLst>
              <a:ext uri="{FF2B5EF4-FFF2-40B4-BE49-F238E27FC236}">
                <a16:creationId xmlns:a16="http://schemas.microsoft.com/office/drawing/2014/main" id="{7A57E546-32DF-4402-A407-94F558E015A4}"/>
              </a:ext>
            </a:extLst>
          </p:cNvPr>
          <p:cNvPicPr>
            <a:picLocks noChangeAspect="1"/>
          </p:cNvPicPr>
          <p:nvPr/>
        </p:nvPicPr>
        <p:blipFill>
          <a:blip r:embed="rId7"/>
          <a:stretch>
            <a:fillRect/>
          </a:stretch>
        </p:blipFill>
        <p:spPr>
          <a:xfrm>
            <a:off x="4535858" y="3765276"/>
            <a:ext cx="3236821" cy="2638103"/>
          </a:xfrm>
          <a:prstGeom prst="rect">
            <a:avLst/>
          </a:prstGeom>
        </p:spPr>
      </p:pic>
    </p:spTree>
    <p:extLst>
      <p:ext uri="{BB962C8B-B14F-4D97-AF65-F5344CB8AC3E}">
        <p14:creationId xmlns:p14="http://schemas.microsoft.com/office/powerpoint/2010/main" val="5467941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238</TotalTime>
  <Words>177</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Söhne</vt:lpstr>
      <vt:lpstr>Office Theme</vt:lpstr>
      <vt:lpstr>Climate Change Monitoring and Analysis </vt:lpstr>
      <vt:lpstr>Introduction</vt:lpstr>
      <vt:lpstr>Weather APP</vt:lpstr>
      <vt:lpstr>PowerPoint Presentation</vt:lpstr>
      <vt:lpstr>Home page</vt:lpstr>
      <vt:lpstr>Registration and Login</vt:lpstr>
      <vt:lpstr>PowerPoint Presentation</vt:lpstr>
      <vt:lpstr>Weather Information</vt:lpstr>
      <vt:lpstr>Weather Prediction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Climate Change Monitoring and Analysis</dc:title>
  <dc:creator>ANKIT RAJPUT</dc:creator>
  <cp:lastModifiedBy>ANKIT RAJPUT</cp:lastModifiedBy>
  <cp:revision>15</cp:revision>
  <dcterms:created xsi:type="dcterms:W3CDTF">2024-04-22T11:10:24Z</dcterms:created>
  <dcterms:modified xsi:type="dcterms:W3CDTF">2024-04-29T08:11:36Z</dcterms:modified>
</cp:coreProperties>
</file>