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1" r:id="rId1"/>
  </p:sldMasterIdLst>
  <p:notesMasterIdLst>
    <p:notesMasterId r:id="rId20"/>
  </p:notesMasterIdLst>
  <p:sldIdLst>
    <p:sldId id="256" r:id="rId2"/>
    <p:sldId id="356" r:id="rId3"/>
    <p:sldId id="260" r:id="rId4"/>
    <p:sldId id="341" r:id="rId5"/>
    <p:sldId id="262" r:id="rId6"/>
    <p:sldId id="342" r:id="rId7"/>
    <p:sldId id="273" r:id="rId8"/>
    <p:sldId id="346" r:id="rId9"/>
    <p:sldId id="348" r:id="rId10"/>
    <p:sldId id="349" r:id="rId11"/>
    <p:sldId id="347" r:id="rId12"/>
    <p:sldId id="350" r:id="rId13"/>
    <p:sldId id="353" r:id="rId14"/>
    <p:sldId id="354" r:id="rId15"/>
    <p:sldId id="351" r:id="rId16"/>
    <p:sldId id="352" r:id="rId17"/>
    <p:sldId id="344" r:id="rId18"/>
    <p:sldId id="355" r:id="rId19"/>
  </p:sldIdLst>
  <p:sldSz cx="9144000" cy="5143500" type="screen16x9"/>
  <p:notesSz cx="6858000" cy="9144000"/>
  <p:embeddedFontLst>
    <p:embeddedFont>
      <p:font typeface="Montserrat"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F7F3920-7525-4925-97D9-3CE778505AAC}">
          <p14:sldIdLst>
            <p14:sldId id="256"/>
            <p14:sldId id="356"/>
          </p14:sldIdLst>
        </p14:section>
        <p14:section name="Untitled Section" id="{92288E00-053D-4761-9E4D-EF808F1356B1}">
          <p14:sldIdLst>
            <p14:sldId id="260"/>
            <p14:sldId id="341"/>
            <p14:sldId id="262"/>
            <p14:sldId id="342"/>
            <p14:sldId id="273"/>
            <p14:sldId id="346"/>
            <p14:sldId id="348"/>
            <p14:sldId id="349"/>
            <p14:sldId id="347"/>
            <p14:sldId id="350"/>
            <p14:sldId id="353"/>
            <p14:sldId id="354"/>
            <p14:sldId id="351"/>
            <p14:sldId id="352"/>
            <p14:sldId id="344"/>
            <p14:sldId id="355"/>
          </p14:sldIdLst>
        </p14:section>
      </p14:sectionLst>
    </p:ex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A13A89A-74A6-4928-832A-58C729A3A87B}">
  <a:tblStyle styleId="{8A13A89A-74A6-4928-832A-58C729A3A8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p:cViewPr>
        <p:scale>
          <a:sx n="121" d="100"/>
          <a:sy n="121" d="100"/>
        </p:scale>
        <p:origin x="-485" y="13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333557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87664a208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87664a208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149e8d50373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149e8d50373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p:nvPr/>
        </p:nvSpPr>
        <p:spPr>
          <a:xfrm rot="5400000">
            <a:off x="-1515884" y="-1719378"/>
            <a:ext cx="3679200" cy="36792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1" name="Google Shape;11;p2"/>
          <p:cNvSpPr/>
          <p:nvPr/>
        </p:nvSpPr>
        <p:spPr>
          <a:xfrm rot="-2175913">
            <a:off x="6501213" y="3908853"/>
            <a:ext cx="1705595" cy="1705595"/>
          </a:xfrm>
          <a:prstGeom prst="blockArc">
            <a:avLst>
              <a:gd name="adj1" fmla="val 13003178"/>
              <a:gd name="adj2" fmla="val 2121832"/>
              <a:gd name="adj3" fmla="val 25028"/>
            </a:avLst>
          </a:prstGeom>
          <a:solidFill>
            <a:schemeClr val="accent5"/>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2" name="Google Shape;12;p2"/>
          <p:cNvSpPr txBox="1"/>
          <p:nvPr/>
        </p:nvSpPr>
        <p:spPr>
          <a:xfrm>
            <a:off x="1355650" y="744575"/>
            <a:ext cx="6261600" cy="2395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4800" b="1">
              <a:solidFill>
                <a:srgbClr val="27316F"/>
              </a:solidFill>
              <a:latin typeface="Montserrat"/>
              <a:ea typeface="Montserrat"/>
              <a:cs typeface="Montserrat"/>
              <a:sym typeface="Montserrat"/>
            </a:endParaRPr>
          </a:p>
        </p:txBody>
      </p:sp>
      <p:sp>
        <p:nvSpPr>
          <p:cNvPr id="13" name="Google Shape;13;p2"/>
          <p:cNvSpPr txBox="1"/>
          <p:nvPr/>
        </p:nvSpPr>
        <p:spPr>
          <a:xfrm>
            <a:off x="1355650" y="3396875"/>
            <a:ext cx="4048500" cy="53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solidFill>
                <a:srgbClr val="27316F"/>
              </a:solidFill>
              <a:latin typeface="Montserrat"/>
              <a:ea typeface="Montserrat"/>
              <a:cs typeface="Montserrat"/>
              <a:sym typeface="Montserrat"/>
            </a:endParaRPr>
          </a:p>
        </p:txBody>
      </p:sp>
      <p:sp>
        <p:nvSpPr>
          <p:cNvPr id="14" name="Google Shape;14;p2"/>
          <p:cNvSpPr txBox="1"/>
          <p:nvPr/>
        </p:nvSpPr>
        <p:spPr>
          <a:xfrm>
            <a:off x="1080000" y="2834125"/>
            <a:ext cx="6840000" cy="1485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solidFill>
                <a:srgbClr val="27316F"/>
              </a:solidFill>
              <a:latin typeface="Montserrat"/>
              <a:ea typeface="Montserrat"/>
              <a:cs typeface="Montserrat"/>
              <a:sym typeface="Montserrat"/>
            </a:endParaRPr>
          </a:p>
        </p:txBody>
      </p:sp>
      <p:sp>
        <p:nvSpPr>
          <p:cNvPr id="15" name="Google Shape;15;p2"/>
          <p:cNvSpPr txBox="1">
            <a:spLocks noGrp="1"/>
          </p:cNvSpPr>
          <p:nvPr>
            <p:ph type="title"/>
          </p:nvPr>
        </p:nvSpPr>
        <p:spPr>
          <a:xfrm>
            <a:off x="1441200" y="1455663"/>
            <a:ext cx="6261600" cy="1362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6000">
                <a:solidFill>
                  <a:schemeClr val="accent1"/>
                </a:solidFill>
              </a:defRPr>
            </a:lvl1pPr>
            <a:lvl2pPr lvl="1">
              <a:lnSpc>
                <a:spcPct val="100000"/>
              </a:lnSpc>
              <a:spcBef>
                <a:spcPts val="0"/>
              </a:spcBef>
              <a:spcAft>
                <a:spcPts val="0"/>
              </a:spcAft>
              <a:buNone/>
              <a:defRPr sz="6000"/>
            </a:lvl2pPr>
            <a:lvl3pPr lvl="2">
              <a:lnSpc>
                <a:spcPct val="100000"/>
              </a:lnSpc>
              <a:spcBef>
                <a:spcPts val="0"/>
              </a:spcBef>
              <a:spcAft>
                <a:spcPts val="0"/>
              </a:spcAft>
              <a:buNone/>
              <a:defRPr sz="6000"/>
            </a:lvl3pPr>
            <a:lvl4pPr lvl="3">
              <a:lnSpc>
                <a:spcPct val="100000"/>
              </a:lnSpc>
              <a:spcBef>
                <a:spcPts val="0"/>
              </a:spcBef>
              <a:spcAft>
                <a:spcPts val="0"/>
              </a:spcAft>
              <a:buNone/>
              <a:defRPr sz="6000"/>
            </a:lvl4pPr>
            <a:lvl5pPr lvl="4">
              <a:lnSpc>
                <a:spcPct val="100000"/>
              </a:lnSpc>
              <a:spcBef>
                <a:spcPts val="0"/>
              </a:spcBef>
              <a:spcAft>
                <a:spcPts val="0"/>
              </a:spcAft>
              <a:buNone/>
              <a:defRPr sz="6000"/>
            </a:lvl5pPr>
            <a:lvl6pPr lvl="5">
              <a:lnSpc>
                <a:spcPct val="100000"/>
              </a:lnSpc>
              <a:spcBef>
                <a:spcPts val="0"/>
              </a:spcBef>
              <a:spcAft>
                <a:spcPts val="0"/>
              </a:spcAft>
              <a:buNone/>
              <a:defRPr sz="6000"/>
            </a:lvl6pPr>
            <a:lvl7pPr lvl="6">
              <a:lnSpc>
                <a:spcPct val="100000"/>
              </a:lnSpc>
              <a:spcBef>
                <a:spcPts val="0"/>
              </a:spcBef>
              <a:spcAft>
                <a:spcPts val="0"/>
              </a:spcAft>
              <a:buNone/>
              <a:defRPr sz="6000"/>
            </a:lvl7pPr>
            <a:lvl8pPr lvl="7">
              <a:lnSpc>
                <a:spcPct val="100000"/>
              </a:lnSpc>
              <a:spcBef>
                <a:spcPts val="0"/>
              </a:spcBef>
              <a:spcAft>
                <a:spcPts val="0"/>
              </a:spcAft>
              <a:buNone/>
              <a:defRPr sz="6000"/>
            </a:lvl8pPr>
            <a:lvl9pPr lvl="8">
              <a:lnSpc>
                <a:spcPct val="100000"/>
              </a:lnSpc>
              <a:spcBef>
                <a:spcPts val="0"/>
              </a:spcBef>
              <a:spcAft>
                <a:spcPts val="0"/>
              </a:spcAft>
              <a:buNone/>
              <a:defRPr sz="6000"/>
            </a:lvl9pPr>
          </a:lstStyle>
          <a:p>
            <a:endParaRPr/>
          </a:p>
        </p:txBody>
      </p:sp>
      <p:sp>
        <p:nvSpPr>
          <p:cNvPr id="16" name="Google Shape;16;p2"/>
          <p:cNvSpPr txBox="1">
            <a:spLocks noGrp="1"/>
          </p:cNvSpPr>
          <p:nvPr>
            <p:ph type="subTitle" idx="1"/>
          </p:nvPr>
        </p:nvSpPr>
        <p:spPr>
          <a:xfrm>
            <a:off x="2649875" y="3207913"/>
            <a:ext cx="3823800" cy="620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2000"/>
            </a:lvl1pPr>
            <a:lvl2pPr lvl="1">
              <a:lnSpc>
                <a:spcPct val="100000"/>
              </a:lnSpc>
              <a:spcBef>
                <a:spcPts val="0"/>
              </a:spcBef>
              <a:spcAft>
                <a:spcPts val="0"/>
              </a:spcAft>
              <a:buNone/>
              <a:defRPr sz="2000"/>
            </a:lvl2pPr>
            <a:lvl3pPr lvl="2">
              <a:lnSpc>
                <a:spcPct val="100000"/>
              </a:lnSpc>
              <a:spcBef>
                <a:spcPts val="0"/>
              </a:spcBef>
              <a:spcAft>
                <a:spcPts val="0"/>
              </a:spcAft>
              <a:buNone/>
              <a:defRPr sz="2000"/>
            </a:lvl3pPr>
            <a:lvl4pPr lvl="3">
              <a:lnSpc>
                <a:spcPct val="100000"/>
              </a:lnSpc>
              <a:spcBef>
                <a:spcPts val="0"/>
              </a:spcBef>
              <a:spcAft>
                <a:spcPts val="0"/>
              </a:spcAft>
              <a:buNone/>
              <a:defRPr sz="2000"/>
            </a:lvl4pPr>
            <a:lvl5pPr lvl="4">
              <a:lnSpc>
                <a:spcPct val="100000"/>
              </a:lnSpc>
              <a:spcBef>
                <a:spcPts val="0"/>
              </a:spcBef>
              <a:spcAft>
                <a:spcPts val="0"/>
              </a:spcAft>
              <a:buNone/>
              <a:defRPr sz="2000"/>
            </a:lvl5pPr>
            <a:lvl6pPr lvl="5">
              <a:lnSpc>
                <a:spcPct val="100000"/>
              </a:lnSpc>
              <a:spcBef>
                <a:spcPts val="0"/>
              </a:spcBef>
              <a:spcAft>
                <a:spcPts val="0"/>
              </a:spcAft>
              <a:buNone/>
              <a:defRPr sz="2000"/>
            </a:lvl6pPr>
            <a:lvl7pPr lvl="6">
              <a:lnSpc>
                <a:spcPct val="100000"/>
              </a:lnSpc>
              <a:spcBef>
                <a:spcPts val="0"/>
              </a:spcBef>
              <a:spcAft>
                <a:spcPts val="0"/>
              </a:spcAft>
              <a:buNone/>
              <a:defRPr sz="2000"/>
            </a:lvl7pPr>
            <a:lvl8pPr lvl="7">
              <a:lnSpc>
                <a:spcPct val="100000"/>
              </a:lnSpc>
              <a:spcBef>
                <a:spcPts val="0"/>
              </a:spcBef>
              <a:spcAft>
                <a:spcPts val="0"/>
              </a:spcAft>
              <a:buNone/>
              <a:defRPr sz="2000"/>
            </a:lvl8pPr>
            <a:lvl9pPr lvl="8">
              <a:lnSpc>
                <a:spcPct val="100000"/>
              </a:lnSpc>
              <a:spcBef>
                <a:spcPts val="0"/>
              </a:spcBef>
              <a:spcAft>
                <a:spcPts val="0"/>
              </a:spcAft>
              <a:buNone/>
              <a:defRPr sz="2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p:nvPr/>
        </p:nvSpPr>
        <p:spPr>
          <a:xfrm>
            <a:off x="-1709009" y="2992597"/>
            <a:ext cx="3679200" cy="36792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20" name="Google Shape;20;p3"/>
          <p:cNvSpPr/>
          <p:nvPr/>
        </p:nvSpPr>
        <p:spPr>
          <a:xfrm rot="9899997">
            <a:off x="7214620" y="-688760"/>
            <a:ext cx="2387761" cy="2387761"/>
          </a:xfrm>
          <a:prstGeom prst="blockArc">
            <a:avLst>
              <a:gd name="adj1" fmla="val 17023199"/>
              <a:gd name="adj2" fmla="val 920811"/>
              <a:gd name="adj3" fmla="val 9035"/>
            </a:avLst>
          </a:prstGeom>
          <a:solidFill>
            <a:srgbClr val="D9D9D9"/>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21" name="Google Shape;21;p3"/>
          <p:cNvSpPr txBox="1"/>
          <p:nvPr/>
        </p:nvSpPr>
        <p:spPr>
          <a:xfrm>
            <a:off x="4576375" y="2150850"/>
            <a:ext cx="3363300" cy="841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endParaRPr sz="3600" b="1">
              <a:solidFill>
                <a:srgbClr val="27316F"/>
              </a:solidFill>
              <a:latin typeface="Montserrat"/>
              <a:ea typeface="Montserrat"/>
              <a:cs typeface="Montserrat"/>
              <a:sym typeface="Montserrat"/>
            </a:endParaRPr>
          </a:p>
        </p:txBody>
      </p:sp>
      <p:sp>
        <p:nvSpPr>
          <p:cNvPr id="22" name="Google Shape;22;p3"/>
          <p:cNvSpPr txBox="1">
            <a:spLocks noGrp="1"/>
          </p:cNvSpPr>
          <p:nvPr>
            <p:ph type="title"/>
          </p:nvPr>
        </p:nvSpPr>
        <p:spPr>
          <a:xfrm>
            <a:off x="4576375" y="1388825"/>
            <a:ext cx="3363300" cy="1303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3600"/>
              <a:buFont typeface="Montserrat"/>
              <a:buNone/>
              <a:defRPr sz="4800" b="1">
                <a:solidFill>
                  <a:schemeClr val="accent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3" name="Google Shape;23;p3"/>
          <p:cNvSpPr txBox="1">
            <a:spLocks noGrp="1"/>
          </p:cNvSpPr>
          <p:nvPr>
            <p:ph type="subTitle" idx="1"/>
          </p:nvPr>
        </p:nvSpPr>
        <p:spPr>
          <a:xfrm>
            <a:off x="4576375" y="2710825"/>
            <a:ext cx="3363300" cy="7023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None/>
              <a:defRPr sz="1600"/>
            </a:lvl1pPr>
            <a:lvl2pPr lvl="1">
              <a:lnSpc>
                <a:spcPct val="100000"/>
              </a:lnSpc>
              <a:spcBef>
                <a:spcPts val="0"/>
              </a:spcBef>
              <a:spcAft>
                <a:spcPts val="0"/>
              </a:spcAft>
              <a:buNone/>
              <a:defRPr sz="1600"/>
            </a:lvl2pPr>
            <a:lvl3pPr lvl="2">
              <a:lnSpc>
                <a:spcPct val="100000"/>
              </a:lnSpc>
              <a:spcBef>
                <a:spcPts val="0"/>
              </a:spcBef>
              <a:spcAft>
                <a:spcPts val="0"/>
              </a:spcAft>
              <a:buNone/>
              <a:defRPr sz="1600"/>
            </a:lvl3pPr>
            <a:lvl4pPr lvl="3">
              <a:lnSpc>
                <a:spcPct val="100000"/>
              </a:lnSpc>
              <a:spcBef>
                <a:spcPts val="0"/>
              </a:spcBef>
              <a:spcAft>
                <a:spcPts val="0"/>
              </a:spcAft>
              <a:buNone/>
              <a:defRPr sz="1600"/>
            </a:lvl4pPr>
            <a:lvl5pPr lvl="4">
              <a:lnSpc>
                <a:spcPct val="100000"/>
              </a:lnSpc>
              <a:spcBef>
                <a:spcPts val="0"/>
              </a:spcBef>
              <a:spcAft>
                <a:spcPts val="0"/>
              </a:spcAft>
              <a:buNone/>
              <a:defRPr sz="1600"/>
            </a:lvl5pPr>
            <a:lvl6pPr lvl="5">
              <a:lnSpc>
                <a:spcPct val="100000"/>
              </a:lnSpc>
              <a:spcBef>
                <a:spcPts val="0"/>
              </a:spcBef>
              <a:spcAft>
                <a:spcPts val="0"/>
              </a:spcAft>
              <a:buNone/>
              <a:defRPr sz="1600"/>
            </a:lvl6pPr>
            <a:lvl7pPr lvl="6">
              <a:lnSpc>
                <a:spcPct val="100000"/>
              </a:lnSpc>
              <a:spcBef>
                <a:spcPts val="0"/>
              </a:spcBef>
              <a:spcAft>
                <a:spcPts val="0"/>
              </a:spcAft>
              <a:buNone/>
              <a:defRPr sz="1600"/>
            </a:lvl7pPr>
            <a:lvl8pPr lvl="7">
              <a:lnSpc>
                <a:spcPct val="100000"/>
              </a:lnSpc>
              <a:spcBef>
                <a:spcPts val="0"/>
              </a:spcBef>
              <a:spcAft>
                <a:spcPts val="0"/>
              </a:spcAft>
              <a:buNone/>
              <a:defRPr sz="1600"/>
            </a:lvl8pPr>
            <a:lvl9pPr lvl="8">
              <a:lnSpc>
                <a:spcPct val="100000"/>
              </a:lnSpc>
              <a:spcBef>
                <a:spcPts val="0"/>
              </a:spcBef>
              <a:spcAft>
                <a:spcPts val="0"/>
              </a:spcAft>
              <a:buNone/>
              <a:defRPr sz="1600"/>
            </a:lvl9pPr>
          </a:lstStyle>
          <a:p>
            <a:endParaRPr/>
          </a:p>
        </p:txBody>
      </p:sp>
      <p:sp>
        <p:nvSpPr>
          <p:cNvPr id="24" name="Google Shape;24;p3"/>
          <p:cNvSpPr/>
          <p:nvPr/>
        </p:nvSpPr>
        <p:spPr>
          <a:xfrm rot="10800000">
            <a:off x="1056100" y="1337250"/>
            <a:ext cx="2595000" cy="2500500"/>
          </a:xfrm>
          <a:prstGeom prst="round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txBox="1">
            <a:spLocks noGrp="1"/>
          </p:cNvSpPr>
          <p:nvPr>
            <p:ph type="title" idx="2" hasCustomPrompt="1"/>
          </p:nvPr>
        </p:nvSpPr>
        <p:spPr>
          <a:xfrm>
            <a:off x="1056100" y="1739050"/>
            <a:ext cx="2595000" cy="168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2"/>
        </a:solidFill>
        <a:effectLst/>
      </p:bgPr>
    </p:bg>
    <p:spTree>
      <p:nvGrpSpPr>
        <p:cNvPr id="1" name="Shape 48"/>
        <p:cNvGrpSpPr/>
        <p:nvPr/>
      </p:nvGrpSpPr>
      <p:grpSpPr>
        <a:xfrm>
          <a:off x="0" y="0"/>
          <a:ext cx="0" cy="0"/>
          <a:chOff x="0" y="0"/>
          <a:chExt cx="0" cy="0"/>
        </a:xfrm>
      </p:grpSpPr>
      <p:sp>
        <p:nvSpPr>
          <p:cNvPr id="49" name="Google Shape;49;p7"/>
          <p:cNvSpPr/>
          <p:nvPr/>
        </p:nvSpPr>
        <p:spPr>
          <a:xfrm rot="10800000">
            <a:off x="708000" y="399750"/>
            <a:ext cx="7728000" cy="4344000"/>
          </a:xfrm>
          <a:prstGeom prst="round1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txBox="1">
            <a:spLocks noGrp="1"/>
          </p:cNvSpPr>
          <p:nvPr>
            <p:ph type="title"/>
          </p:nvPr>
        </p:nvSpPr>
        <p:spPr>
          <a:xfrm>
            <a:off x="2152050" y="1196700"/>
            <a:ext cx="48399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51" name="Google Shape;51;p7"/>
          <p:cNvSpPr txBox="1">
            <a:spLocks noGrp="1"/>
          </p:cNvSpPr>
          <p:nvPr>
            <p:ph type="subTitle" idx="1"/>
          </p:nvPr>
        </p:nvSpPr>
        <p:spPr>
          <a:xfrm>
            <a:off x="2152050" y="1843200"/>
            <a:ext cx="4839900" cy="210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2" name="Google Shape;52;p7"/>
          <p:cNvSpPr/>
          <p:nvPr/>
        </p:nvSpPr>
        <p:spPr>
          <a:xfrm>
            <a:off x="-503925" y="-748725"/>
            <a:ext cx="1996800" cy="1996800"/>
          </a:xfrm>
          <a:prstGeom prst="donut">
            <a:avLst>
              <a:gd name="adj" fmla="val 1381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solidFill>
                <a:schemeClr val="dk1"/>
              </a:solidFill>
            </a:endParaRPr>
          </a:p>
        </p:txBody>
      </p:sp>
      <p:sp>
        <p:nvSpPr>
          <p:cNvPr id="60" name="Google Shape;60;p9"/>
          <p:cNvSpPr txBox="1"/>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595959"/>
                </a:solidFill>
              </a:rPr>
              <a:t>‹#›</a:t>
            </a:fld>
            <a:endParaRPr sz="1000">
              <a:solidFill>
                <a:schemeClr val="dk2"/>
              </a:solidFill>
            </a:endParaRPr>
          </a:p>
        </p:txBody>
      </p:sp>
      <p:sp>
        <p:nvSpPr>
          <p:cNvPr id="61" name="Google Shape;61;p9"/>
          <p:cNvSpPr/>
          <p:nvPr/>
        </p:nvSpPr>
        <p:spPr>
          <a:xfrm rot="-900094">
            <a:off x="3798381" y="4368678"/>
            <a:ext cx="1783690" cy="1783980"/>
          </a:xfrm>
          <a:prstGeom prst="blockArc">
            <a:avLst>
              <a:gd name="adj1" fmla="val 12085351"/>
              <a:gd name="adj2" fmla="val 16819483"/>
              <a:gd name="adj3" fmla="val 1755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4572000" y="-73925"/>
            <a:ext cx="4572000" cy="530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63" name="Google Shape;63;p9"/>
          <p:cNvSpPr txBox="1"/>
          <p:nvPr/>
        </p:nvSpPr>
        <p:spPr>
          <a:xfrm>
            <a:off x="5298300" y="2567075"/>
            <a:ext cx="3119400" cy="1482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2400" b="1">
              <a:solidFill>
                <a:srgbClr val="27316F"/>
              </a:solidFill>
              <a:latin typeface="Montserrat"/>
              <a:ea typeface="Montserrat"/>
              <a:cs typeface="Montserrat"/>
              <a:sym typeface="Montserrat"/>
            </a:endParaRPr>
          </a:p>
        </p:txBody>
      </p:sp>
      <p:sp>
        <p:nvSpPr>
          <p:cNvPr id="64" name="Google Shape;64;p9"/>
          <p:cNvSpPr txBox="1"/>
          <p:nvPr/>
        </p:nvSpPr>
        <p:spPr>
          <a:xfrm>
            <a:off x="5298300"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27316F"/>
              </a:solidFill>
              <a:latin typeface="Montserrat"/>
              <a:ea typeface="Montserrat"/>
              <a:cs typeface="Montserrat"/>
              <a:sym typeface="Montserrat"/>
            </a:endParaRPr>
          </a:p>
        </p:txBody>
      </p:sp>
      <p:sp>
        <p:nvSpPr>
          <p:cNvPr id="65" name="Google Shape;65;p9"/>
          <p:cNvSpPr txBox="1"/>
          <p:nvPr/>
        </p:nvSpPr>
        <p:spPr>
          <a:xfrm>
            <a:off x="5208725"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FFFFFF"/>
              </a:solidFill>
              <a:latin typeface="Montserrat"/>
              <a:ea typeface="Montserrat"/>
              <a:cs typeface="Montserrat"/>
              <a:sym typeface="Montserrat"/>
            </a:endParaRPr>
          </a:p>
        </p:txBody>
      </p:sp>
      <p:sp>
        <p:nvSpPr>
          <p:cNvPr id="66" name="Google Shape;66;p9"/>
          <p:cNvSpPr txBox="1"/>
          <p:nvPr/>
        </p:nvSpPr>
        <p:spPr>
          <a:xfrm>
            <a:off x="5387850" y="3299075"/>
            <a:ext cx="3119400" cy="750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b="1">
              <a:solidFill>
                <a:srgbClr val="FFFFFF"/>
              </a:solidFill>
              <a:latin typeface="Montserrat"/>
              <a:ea typeface="Montserrat"/>
              <a:cs typeface="Montserrat"/>
              <a:sym typeface="Montserrat"/>
            </a:endParaRPr>
          </a:p>
        </p:txBody>
      </p:sp>
      <p:sp>
        <p:nvSpPr>
          <p:cNvPr id="67" name="Google Shape;67;p9"/>
          <p:cNvSpPr txBox="1">
            <a:spLocks noGrp="1"/>
          </p:cNvSpPr>
          <p:nvPr>
            <p:ph type="subTitle" idx="1"/>
          </p:nvPr>
        </p:nvSpPr>
        <p:spPr>
          <a:xfrm>
            <a:off x="5021275" y="810000"/>
            <a:ext cx="3549600" cy="3856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lvl1pPr>
            <a:lvl2pPr lvl="1" algn="ctr">
              <a:lnSpc>
                <a:spcPct val="100000"/>
              </a:lnSpc>
              <a:spcBef>
                <a:spcPts val="0"/>
              </a:spcBef>
              <a:spcAft>
                <a:spcPts val="0"/>
              </a:spcAft>
              <a:buNone/>
              <a:defRPr/>
            </a:lvl2pPr>
            <a:lvl3pPr lvl="2" algn="ctr">
              <a:lnSpc>
                <a:spcPct val="100000"/>
              </a:lnSpc>
              <a:spcBef>
                <a:spcPts val="0"/>
              </a:spcBef>
              <a:spcAft>
                <a:spcPts val="0"/>
              </a:spcAft>
              <a:buNone/>
              <a:defRPr/>
            </a:lvl3pPr>
            <a:lvl4pPr lvl="3" algn="ctr">
              <a:lnSpc>
                <a:spcPct val="100000"/>
              </a:lnSpc>
              <a:spcBef>
                <a:spcPts val="0"/>
              </a:spcBef>
              <a:spcAft>
                <a:spcPts val="0"/>
              </a:spcAft>
              <a:buNone/>
              <a:defRPr/>
            </a:lvl4pPr>
            <a:lvl5pPr lvl="4" algn="ctr">
              <a:lnSpc>
                <a:spcPct val="100000"/>
              </a:lnSpc>
              <a:spcBef>
                <a:spcPts val="0"/>
              </a:spcBef>
              <a:spcAft>
                <a:spcPts val="0"/>
              </a:spcAft>
              <a:buNone/>
              <a:defRPr/>
            </a:lvl5pPr>
            <a:lvl6pPr lvl="5" algn="ctr">
              <a:lnSpc>
                <a:spcPct val="100000"/>
              </a:lnSpc>
              <a:spcBef>
                <a:spcPts val="0"/>
              </a:spcBef>
              <a:spcAft>
                <a:spcPts val="0"/>
              </a:spcAft>
              <a:buNone/>
              <a:defRPr/>
            </a:lvl6pPr>
            <a:lvl7pPr lvl="6" algn="ctr">
              <a:lnSpc>
                <a:spcPct val="100000"/>
              </a:lnSpc>
              <a:spcBef>
                <a:spcPts val="0"/>
              </a:spcBef>
              <a:spcAft>
                <a:spcPts val="0"/>
              </a:spcAft>
              <a:buNone/>
              <a:defRPr/>
            </a:lvl7pPr>
            <a:lvl8pPr lvl="7" algn="ctr">
              <a:lnSpc>
                <a:spcPct val="100000"/>
              </a:lnSpc>
              <a:spcBef>
                <a:spcPts val="0"/>
              </a:spcBef>
              <a:spcAft>
                <a:spcPts val="0"/>
              </a:spcAft>
              <a:buNone/>
              <a:defRPr/>
            </a:lvl8pPr>
            <a:lvl9pPr lvl="8" algn="ctr">
              <a:lnSpc>
                <a:spcPct val="100000"/>
              </a:lnSpc>
              <a:spcBef>
                <a:spcPts val="0"/>
              </a:spcBef>
              <a:spcAft>
                <a:spcPts val="0"/>
              </a:spcAft>
              <a:buNone/>
              <a:defRPr/>
            </a:lvl9pPr>
          </a:lstStyle>
          <a:p>
            <a:endParaRPr/>
          </a:p>
        </p:txBody>
      </p:sp>
      <p:sp>
        <p:nvSpPr>
          <p:cNvPr id="68" name="Google Shape;68;p9"/>
          <p:cNvSpPr txBox="1">
            <a:spLocks noGrp="1"/>
          </p:cNvSpPr>
          <p:nvPr>
            <p:ph type="title"/>
          </p:nvPr>
        </p:nvSpPr>
        <p:spPr>
          <a:xfrm>
            <a:off x="602400" y="862850"/>
            <a:ext cx="3549600" cy="31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600">
                <a:solidFill>
                  <a:schemeClr val="accent1"/>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78"/>
        <p:cNvGrpSpPr/>
        <p:nvPr/>
      </p:nvGrpSpPr>
      <p:grpSpPr>
        <a:xfrm>
          <a:off x="0" y="0"/>
          <a:ext cx="0" cy="0"/>
          <a:chOff x="0" y="0"/>
          <a:chExt cx="0" cy="0"/>
        </a:xfrm>
      </p:grpSpPr>
      <p:sp>
        <p:nvSpPr>
          <p:cNvPr id="79" name="Google Shape;79;p13"/>
          <p:cNvSpPr/>
          <p:nvPr/>
        </p:nvSpPr>
        <p:spPr>
          <a:xfrm>
            <a:off x="-76800" y="-76500"/>
            <a:ext cx="4638900" cy="5277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80" name="Google Shape;80;p13"/>
          <p:cNvSpPr/>
          <p:nvPr/>
        </p:nvSpPr>
        <p:spPr>
          <a:xfrm rot="10800000">
            <a:off x="735300" y="724075"/>
            <a:ext cx="3241500" cy="3945900"/>
          </a:xfrm>
          <a:prstGeom prst="round1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81" name="Google Shape;81;p13"/>
          <p:cNvSpPr txBox="1">
            <a:spLocks noGrp="1"/>
          </p:cNvSpPr>
          <p:nvPr>
            <p:ph type="subTitle" idx="1"/>
          </p:nvPr>
        </p:nvSpPr>
        <p:spPr>
          <a:xfrm>
            <a:off x="5909000" y="59997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82" name="Google Shape;82;p13"/>
          <p:cNvSpPr txBox="1">
            <a:spLocks noGrp="1"/>
          </p:cNvSpPr>
          <p:nvPr>
            <p:ph type="subTitle" idx="2"/>
          </p:nvPr>
        </p:nvSpPr>
        <p:spPr>
          <a:xfrm>
            <a:off x="5909000" y="10353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83" name="Google Shape;83;p13"/>
          <p:cNvSpPr txBox="1">
            <a:spLocks noGrp="1"/>
          </p:cNvSpPr>
          <p:nvPr>
            <p:ph type="subTitle" idx="3"/>
          </p:nvPr>
        </p:nvSpPr>
        <p:spPr>
          <a:xfrm>
            <a:off x="5909000" y="202852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84" name="Google Shape;84;p13"/>
          <p:cNvSpPr txBox="1">
            <a:spLocks noGrp="1"/>
          </p:cNvSpPr>
          <p:nvPr>
            <p:ph type="subTitle" idx="4"/>
          </p:nvPr>
        </p:nvSpPr>
        <p:spPr>
          <a:xfrm>
            <a:off x="5909000" y="24450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85" name="Google Shape;85;p13"/>
          <p:cNvSpPr txBox="1">
            <a:spLocks noGrp="1"/>
          </p:cNvSpPr>
          <p:nvPr>
            <p:ph type="subTitle" idx="5"/>
          </p:nvPr>
        </p:nvSpPr>
        <p:spPr>
          <a:xfrm>
            <a:off x="5909000" y="345707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86" name="Google Shape;86;p13"/>
          <p:cNvSpPr txBox="1">
            <a:spLocks noGrp="1"/>
          </p:cNvSpPr>
          <p:nvPr>
            <p:ph type="subTitle" idx="6"/>
          </p:nvPr>
        </p:nvSpPr>
        <p:spPr>
          <a:xfrm>
            <a:off x="5909000" y="38547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87" name="Google Shape;87;p13"/>
          <p:cNvSpPr txBox="1">
            <a:spLocks noGrp="1"/>
          </p:cNvSpPr>
          <p:nvPr>
            <p:ph type="title"/>
          </p:nvPr>
        </p:nvSpPr>
        <p:spPr>
          <a:xfrm>
            <a:off x="831900" y="717175"/>
            <a:ext cx="3144900" cy="394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000">
                <a:solidFill>
                  <a:schemeClr val="accent1"/>
                </a:solidFill>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107"/>
        <p:cNvGrpSpPr/>
        <p:nvPr/>
      </p:nvGrpSpPr>
      <p:grpSpPr>
        <a:xfrm>
          <a:off x="0" y="0"/>
          <a:ext cx="0" cy="0"/>
          <a:chOff x="0" y="0"/>
          <a:chExt cx="0" cy="0"/>
        </a:xfrm>
      </p:grpSpPr>
      <p:sp>
        <p:nvSpPr>
          <p:cNvPr id="108" name="Google Shape;108;p15"/>
          <p:cNvSpPr/>
          <p:nvPr/>
        </p:nvSpPr>
        <p:spPr>
          <a:xfrm>
            <a:off x="-431950" y="-424800"/>
            <a:ext cx="1654200" cy="1654200"/>
          </a:xfrm>
          <a:prstGeom prst="donut">
            <a:avLst>
              <a:gd name="adj" fmla="val 1149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10" name="Google Shape;110;p15"/>
          <p:cNvSpPr/>
          <p:nvPr/>
        </p:nvSpPr>
        <p:spPr>
          <a:xfrm rot="10800000">
            <a:off x="5841000" y="399750"/>
            <a:ext cx="2595000" cy="2500500"/>
          </a:xfrm>
          <a:prstGeom prst="round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txBox="1">
            <a:spLocks noGrp="1"/>
          </p:cNvSpPr>
          <p:nvPr>
            <p:ph type="title"/>
          </p:nvPr>
        </p:nvSpPr>
        <p:spPr>
          <a:xfrm>
            <a:off x="1504775" y="1389450"/>
            <a:ext cx="33633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600"/>
              <a:buFont typeface="Montserrat"/>
              <a:buNone/>
              <a:defRPr sz="4800" b="1">
                <a:solidFill>
                  <a:schemeClr val="accent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2" name="Google Shape;112;p15"/>
          <p:cNvSpPr txBox="1">
            <a:spLocks noGrp="1"/>
          </p:cNvSpPr>
          <p:nvPr>
            <p:ph type="subTitle" idx="1"/>
          </p:nvPr>
        </p:nvSpPr>
        <p:spPr>
          <a:xfrm>
            <a:off x="1504775" y="3051750"/>
            <a:ext cx="3363300" cy="7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13" name="Google Shape;113;p15"/>
          <p:cNvSpPr txBox="1">
            <a:spLocks noGrp="1"/>
          </p:cNvSpPr>
          <p:nvPr>
            <p:ph type="title" idx="2" hasCustomPrompt="1"/>
          </p:nvPr>
        </p:nvSpPr>
        <p:spPr>
          <a:xfrm>
            <a:off x="5835725" y="797275"/>
            <a:ext cx="2595000" cy="168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4_1_1_1_1_2">
    <p:bg>
      <p:bgPr>
        <a:solidFill>
          <a:schemeClr val="accent2"/>
        </a:solidFill>
        <a:effectLst/>
      </p:bgPr>
    </p:bg>
    <p:spTree>
      <p:nvGrpSpPr>
        <p:cNvPr id="1" name="Shape 45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000"/>
              <a:buFont typeface="Montserrat"/>
              <a:buNone/>
              <a:defRPr sz="3000" b="1">
                <a:solidFill>
                  <a:schemeClr val="lt1"/>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1pPr>
            <a:lvl2pPr marL="914400" lvl="1"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2pPr>
            <a:lvl3pPr marL="1371600" lvl="2"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3pPr>
            <a:lvl4pPr marL="1828800" lvl="3"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4pPr>
            <a:lvl5pPr marL="2286000" lvl="4"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5pPr>
            <a:lvl6pPr marL="2743200" lvl="5"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6pPr>
            <a:lvl7pPr marL="3200400" lvl="6"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7pPr>
            <a:lvl8pPr marL="3657600" lvl="7"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8pPr>
            <a:lvl9pPr marL="4114800" lvl="8"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1" r:id="rId7"/>
    <p:sldLayoutId id="214748369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3" name="Google Shape;473;p57"/>
          <p:cNvSpPr txBox="1">
            <a:spLocks noGrp="1"/>
          </p:cNvSpPr>
          <p:nvPr>
            <p:ph type="title"/>
          </p:nvPr>
        </p:nvSpPr>
        <p:spPr>
          <a:xfrm>
            <a:off x="1007604" y="1707654"/>
            <a:ext cx="7128792" cy="13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Artificial Intelligence in Waste management </a:t>
            </a:r>
            <a:br>
              <a:rPr lang="en" sz="4000" dirty="0"/>
            </a:br>
            <a:r>
              <a:rPr lang="en" sz="4000" dirty="0"/>
              <a:t>System</a:t>
            </a:r>
            <a:endParaRPr sz="4000" dirty="0"/>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714C36E7-57A2-138A-7962-EE009D20838A}"/>
              </a:ext>
            </a:extLst>
          </p:cNvPr>
          <p:cNvSpPr>
            <a:spLocks noGrp="1"/>
          </p:cNvSpPr>
          <p:nvPr>
            <p:ph type="subTitle" idx="1"/>
          </p:nvPr>
        </p:nvSpPr>
        <p:spPr>
          <a:xfrm>
            <a:off x="1763688" y="1131590"/>
            <a:ext cx="5472608" cy="2808312"/>
          </a:xfrm>
        </p:spPr>
        <p:txBody>
          <a:bodyPr/>
          <a:lstStyle/>
          <a:p>
            <a:pPr>
              <a:buFont typeface="Arial" panose="020B0604020202020204" pitchFamily="34" charset="0"/>
              <a:buChar char="•"/>
            </a:pPr>
            <a:r>
              <a:rPr lang="en-HK" b="1" dirty="0">
                <a:solidFill>
                  <a:schemeClr val="accent1">
                    <a:lumMod val="50000"/>
                  </a:schemeClr>
                </a:solidFill>
              </a:rPr>
              <a:t>WASTE ROBOT</a:t>
            </a:r>
          </a:p>
          <a:p>
            <a:pPr>
              <a:buFont typeface="Arial" panose="020B0604020202020204" pitchFamily="34" charset="0"/>
              <a:buChar char="•"/>
            </a:pPr>
            <a:endParaRPr lang="en-HK" b="1" dirty="0">
              <a:solidFill>
                <a:schemeClr val="accent1">
                  <a:lumMod val="50000"/>
                </a:schemeClr>
              </a:solidFill>
            </a:endParaRPr>
          </a:p>
          <a:p>
            <a:pPr>
              <a:buFont typeface="Arial" panose="020B0604020202020204" pitchFamily="34" charset="0"/>
              <a:buChar char="•"/>
            </a:pPr>
            <a:r>
              <a:rPr lang="en-HK" b="1" dirty="0">
                <a:solidFill>
                  <a:schemeClr val="accent1">
                    <a:lumMod val="50000"/>
                  </a:schemeClr>
                </a:solidFill>
              </a:rPr>
              <a:t>WASTE WIZARD</a:t>
            </a:r>
          </a:p>
          <a:p>
            <a:pPr>
              <a:buFont typeface="Arial" panose="020B0604020202020204" pitchFamily="34" charset="0"/>
              <a:buChar char="•"/>
            </a:pPr>
            <a:endParaRPr lang="en-HK" b="1" dirty="0">
              <a:solidFill>
                <a:schemeClr val="accent1">
                  <a:lumMod val="50000"/>
                </a:schemeClr>
              </a:solidFill>
            </a:endParaRPr>
          </a:p>
          <a:p>
            <a:pPr>
              <a:buFont typeface="Arial" panose="020B0604020202020204" pitchFamily="34" charset="0"/>
              <a:buChar char="•"/>
            </a:pPr>
            <a:r>
              <a:rPr lang="en-HK" b="1" dirty="0">
                <a:solidFill>
                  <a:schemeClr val="accent1">
                    <a:lumMod val="50000"/>
                  </a:schemeClr>
                </a:solidFill>
              </a:rPr>
              <a:t>LEATHER WASTE</a:t>
            </a:r>
          </a:p>
          <a:p>
            <a:pPr>
              <a:buFont typeface="Arial" panose="020B0604020202020204" pitchFamily="34" charset="0"/>
              <a:buChar char="•"/>
            </a:pPr>
            <a:endParaRPr lang="en-HK" b="1" dirty="0">
              <a:solidFill>
                <a:schemeClr val="accent1">
                  <a:lumMod val="50000"/>
                </a:schemeClr>
              </a:solidFill>
            </a:endParaRPr>
          </a:p>
          <a:p>
            <a:pPr>
              <a:buFont typeface="Arial" panose="020B0604020202020204" pitchFamily="34" charset="0"/>
              <a:buChar char="•"/>
            </a:pPr>
            <a:r>
              <a:rPr lang="en-HK" b="1" dirty="0">
                <a:solidFill>
                  <a:schemeClr val="accent1">
                    <a:lumMod val="50000"/>
                  </a:schemeClr>
                </a:solidFill>
              </a:rPr>
              <a:t>SMART TRASH BIN</a:t>
            </a:r>
          </a:p>
          <a:p>
            <a:pPr>
              <a:buFont typeface="Arial" panose="020B0604020202020204" pitchFamily="34" charset="0"/>
              <a:buChar char="•"/>
            </a:pPr>
            <a:endParaRPr lang="en-HK" b="1" dirty="0">
              <a:solidFill>
                <a:schemeClr val="accent1">
                  <a:lumMod val="50000"/>
                </a:schemeClr>
              </a:solidFill>
            </a:endParaRPr>
          </a:p>
          <a:p>
            <a:pPr>
              <a:buFont typeface="Arial" panose="020B0604020202020204" pitchFamily="34" charset="0"/>
              <a:buChar char="•"/>
            </a:pPr>
            <a:r>
              <a:rPr lang="en-HK" b="1" dirty="0">
                <a:solidFill>
                  <a:schemeClr val="accent1">
                    <a:lumMod val="50000"/>
                  </a:schemeClr>
                </a:solidFill>
              </a:rPr>
              <a:t>IOT BASED AGENT</a:t>
            </a:r>
          </a:p>
        </p:txBody>
      </p:sp>
      <p:graphicFrame>
        <p:nvGraphicFramePr>
          <p:cNvPr id="2" name="Table 1">
            <a:extLst>
              <a:ext uri="{FF2B5EF4-FFF2-40B4-BE49-F238E27FC236}">
                <a16:creationId xmlns:a16="http://schemas.microsoft.com/office/drawing/2014/main" xmlns="" id="{7CAB7C3B-D52B-3578-A48E-C7BA47FD3106}"/>
              </a:ext>
            </a:extLst>
          </p:cNvPr>
          <p:cNvGraphicFramePr>
            <a:graphicFrameLocks noGrp="1"/>
          </p:cNvGraphicFramePr>
          <p:nvPr>
            <p:extLst>
              <p:ext uri="{D42A27DB-BD31-4B8C-83A1-F6EECF244321}">
                <p14:modId xmlns:p14="http://schemas.microsoft.com/office/powerpoint/2010/main" val="115818303"/>
              </p:ext>
            </p:extLst>
          </p:nvPr>
        </p:nvGraphicFramePr>
        <p:xfrm>
          <a:off x="4860032" y="4083918"/>
          <a:ext cx="3384376" cy="370840"/>
        </p:xfrm>
        <a:graphic>
          <a:graphicData uri="http://schemas.openxmlformats.org/drawingml/2006/table">
            <a:tbl>
              <a:tblPr firstRow="1" bandRow="1">
                <a:tableStyleId>{8A13A89A-74A6-4928-832A-58C729A3A87B}</a:tableStyleId>
              </a:tblPr>
              <a:tblGrid>
                <a:gridCol w="3384376">
                  <a:extLst>
                    <a:ext uri="{9D8B030D-6E8A-4147-A177-3AD203B41FA5}">
                      <a16:colId xmlns:a16="http://schemas.microsoft.com/office/drawing/2014/main" xmlns="" val="1215396491"/>
                    </a:ext>
                  </a:extLst>
                </a:gridCol>
              </a:tblGrid>
              <a:tr h="370840">
                <a:tc>
                  <a:txBody>
                    <a:bodyPr/>
                    <a:lstStyle/>
                    <a:p>
                      <a:r>
                        <a:rPr lang="en-HK" b="1" i="1" dirty="0"/>
                        <a:t>VRIJESHWAR SINGH-AP21110010922</a:t>
                      </a:r>
                    </a:p>
                  </a:txBody>
                  <a:tcPr/>
                </a:tc>
                <a:extLst>
                  <a:ext uri="{0D108BD9-81ED-4DB2-BD59-A6C34878D82A}">
                    <a16:rowId xmlns:a16="http://schemas.microsoft.com/office/drawing/2014/main" xmlns="" val="3896892964"/>
                  </a:ext>
                </a:extLst>
              </a:tr>
            </a:tbl>
          </a:graphicData>
        </a:graphic>
      </p:graphicFrame>
    </p:spTree>
    <p:extLst>
      <p:ext uri="{BB962C8B-B14F-4D97-AF65-F5344CB8AC3E}">
        <p14:creationId xmlns:p14="http://schemas.microsoft.com/office/powerpoint/2010/main" val="887915725"/>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30A390-6FA6-246A-A512-50B69D984296}"/>
              </a:ext>
            </a:extLst>
          </p:cNvPr>
          <p:cNvSpPr>
            <a:spLocks noGrp="1"/>
          </p:cNvSpPr>
          <p:nvPr>
            <p:ph type="title"/>
          </p:nvPr>
        </p:nvSpPr>
        <p:spPr>
          <a:xfrm>
            <a:off x="827584" y="1389450"/>
            <a:ext cx="4392488" cy="1470332"/>
          </a:xfrm>
        </p:spPr>
        <p:txBody>
          <a:bodyPr/>
          <a:lstStyle/>
          <a:p>
            <a:r>
              <a:rPr lang="en-HK" sz="3200" dirty="0"/>
              <a:t>TRANSPORTATION</a:t>
            </a:r>
          </a:p>
        </p:txBody>
      </p:sp>
      <p:sp>
        <p:nvSpPr>
          <p:cNvPr id="4" name="Title 3">
            <a:extLst>
              <a:ext uri="{FF2B5EF4-FFF2-40B4-BE49-F238E27FC236}">
                <a16:creationId xmlns:a16="http://schemas.microsoft.com/office/drawing/2014/main" xmlns="" id="{3040860C-B1F3-A0AD-EEC8-C5C774582303}"/>
              </a:ext>
            </a:extLst>
          </p:cNvPr>
          <p:cNvSpPr>
            <a:spLocks noGrp="1"/>
          </p:cNvSpPr>
          <p:nvPr>
            <p:ph type="title" idx="2"/>
          </p:nvPr>
        </p:nvSpPr>
        <p:spPr/>
        <p:txBody>
          <a:bodyPr/>
          <a:lstStyle/>
          <a:p>
            <a:r>
              <a:rPr lang="en-HK" dirty="0"/>
              <a:t>04</a:t>
            </a:r>
          </a:p>
        </p:txBody>
      </p:sp>
    </p:spTree>
    <p:extLst>
      <p:ext uri="{BB962C8B-B14F-4D97-AF65-F5344CB8AC3E}">
        <p14:creationId xmlns:p14="http://schemas.microsoft.com/office/powerpoint/2010/main" val="2668901208"/>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116EA474-FD17-A74F-326E-468EE7A05DE3}"/>
              </a:ext>
            </a:extLst>
          </p:cNvPr>
          <p:cNvSpPr>
            <a:spLocks noGrp="1"/>
          </p:cNvSpPr>
          <p:nvPr>
            <p:ph type="subTitle" idx="1"/>
          </p:nvPr>
        </p:nvSpPr>
        <p:spPr>
          <a:xfrm>
            <a:off x="2152050" y="1203598"/>
            <a:ext cx="4839900" cy="2743202"/>
          </a:xfrm>
        </p:spPr>
        <p:txBody>
          <a:bodyPr/>
          <a:lstStyle/>
          <a:p>
            <a:pPr>
              <a:buFont typeface="Arial" panose="020B0604020202020204" pitchFamily="34" charset="0"/>
              <a:buChar char="•"/>
            </a:pPr>
            <a:r>
              <a:rPr lang="en-HK" b="1" dirty="0">
                <a:solidFill>
                  <a:schemeClr val="accent1">
                    <a:lumMod val="50000"/>
                  </a:schemeClr>
                </a:solidFill>
                <a:effectLst>
                  <a:outerShdw blurRad="38100" dist="38100" dir="2700000" algn="tl">
                    <a:srgbClr val="000000">
                      <a:alpha val="43137"/>
                    </a:srgbClr>
                  </a:outerShdw>
                </a:effectLst>
              </a:rPr>
              <a:t>TRANSPORTATION</a:t>
            </a:r>
          </a:p>
          <a:p>
            <a:pPr>
              <a:buFont typeface="Arial" panose="020B0604020202020204" pitchFamily="34" charset="0"/>
              <a:buChar char="•"/>
            </a:pPr>
            <a:endParaRPr lang="en-HK" b="1" dirty="0">
              <a:solidFill>
                <a:schemeClr val="accent1">
                  <a:lumMod val="50000"/>
                </a:schemeClr>
              </a:solidFill>
              <a:effectLst>
                <a:outerShdw blurRad="38100" dist="38100" dir="2700000" algn="tl">
                  <a:srgbClr val="000000">
                    <a:alpha val="43137"/>
                  </a:srgbClr>
                </a:outerShdw>
              </a:effectLst>
            </a:endParaRPr>
          </a:p>
          <a:p>
            <a:pPr marL="139700" indent="0"/>
            <a:endParaRPr lang="en-HK" b="1" dirty="0">
              <a:solidFill>
                <a:schemeClr val="accent1">
                  <a:lumMod val="50000"/>
                </a:schemeClr>
              </a:solidFill>
              <a:effectLst>
                <a:outerShdw blurRad="38100" dist="38100" dir="2700000" algn="tl">
                  <a:srgbClr val="000000">
                    <a:alpha val="43137"/>
                  </a:srgbClr>
                </a:outerShdw>
              </a:effectLst>
            </a:endParaRPr>
          </a:p>
          <a:p>
            <a:pPr marL="425450" indent="-285750">
              <a:buFont typeface="Arial" panose="020B0604020202020204" pitchFamily="34" charset="0"/>
              <a:buChar char="•"/>
            </a:pPr>
            <a:r>
              <a:rPr lang="en-HK" b="1" dirty="0">
                <a:solidFill>
                  <a:schemeClr val="accent1">
                    <a:lumMod val="50000"/>
                  </a:schemeClr>
                </a:solidFill>
                <a:effectLst>
                  <a:outerShdw blurRad="38100" dist="38100" dir="2700000" algn="tl">
                    <a:srgbClr val="000000">
                      <a:alpha val="43137"/>
                    </a:srgbClr>
                  </a:outerShdw>
                </a:effectLst>
              </a:rPr>
              <a:t>ROUTE OPTIMIZATION</a:t>
            </a:r>
          </a:p>
          <a:p>
            <a:pPr marL="425450" indent="-285750">
              <a:buFont typeface="Arial" panose="020B0604020202020204" pitchFamily="34" charset="0"/>
              <a:buChar char="•"/>
            </a:pPr>
            <a:endParaRPr lang="en-HK" b="1" dirty="0">
              <a:solidFill>
                <a:schemeClr val="accent1">
                  <a:lumMod val="50000"/>
                </a:schemeClr>
              </a:solidFill>
              <a:effectLst>
                <a:outerShdw blurRad="38100" dist="38100" dir="2700000" algn="tl">
                  <a:srgbClr val="000000">
                    <a:alpha val="43137"/>
                  </a:srgbClr>
                </a:outerShdw>
              </a:effectLst>
            </a:endParaRPr>
          </a:p>
          <a:p>
            <a:pPr marL="139700" indent="0"/>
            <a:endParaRPr lang="en-HK" b="1" dirty="0">
              <a:solidFill>
                <a:schemeClr val="accent1">
                  <a:lumMod val="50000"/>
                </a:schemeClr>
              </a:solidFill>
              <a:effectLst>
                <a:outerShdw blurRad="38100" dist="38100" dir="2700000" algn="tl">
                  <a:srgbClr val="000000">
                    <a:alpha val="43137"/>
                  </a:srgbClr>
                </a:outerShdw>
              </a:effectLst>
            </a:endParaRPr>
          </a:p>
          <a:p>
            <a:pPr marL="425450" indent="-285750">
              <a:buFont typeface="Arial" panose="020B0604020202020204" pitchFamily="34" charset="0"/>
              <a:buChar char="•"/>
            </a:pPr>
            <a:r>
              <a:rPr lang="en-HK" b="1" dirty="0">
                <a:solidFill>
                  <a:schemeClr val="accent1">
                    <a:lumMod val="50000"/>
                  </a:schemeClr>
                </a:solidFill>
                <a:effectLst>
                  <a:outerShdw blurRad="38100" dist="38100" dir="2700000" algn="tl">
                    <a:srgbClr val="000000">
                      <a:alpha val="43137"/>
                    </a:srgbClr>
                  </a:outerShdw>
                </a:effectLst>
              </a:rPr>
              <a:t>IMPORTANCE OF ARTIFICIAL INTELLIGENCE IN TRANSPORTATION</a:t>
            </a:r>
          </a:p>
          <a:p>
            <a:pPr marL="425450" indent="-285750">
              <a:buFont typeface="Arial" panose="020B0604020202020204" pitchFamily="34" charset="0"/>
              <a:buChar char="•"/>
            </a:pPr>
            <a:endParaRPr lang="en-HK" b="1" dirty="0">
              <a:solidFill>
                <a:schemeClr val="accent1">
                  <a:lumMod val="50000"/>
                </a:schemeClr>
              </a:solidFill>
              <a:effectLst>
                <a:outerShdw blurRad="38100" dist="38100" dir="2700000" algn="tl">
                  <a:srgbClr val="000000">
                    <a:alpha val="43137"/>
                  </a:srgbClr>
                </a:outerShdw>
              </a:effectLst>
            </a:endParaRPr>
          </a:p>
          <a:p>
            <a:pPr marL="425450" indent="-285750">
              <a:buFont typeface="Arial" panose="020B0604020202020204" pitchFamily="34" charset="0"/>
              <a:buChar char="•"/>
            </a:pPr>
            <a:endParaRPr lang="en-HK" b="1" dirty="0">
              <a:solidFill>
                <a:schemeClr val="accent1">
                  <a:lumMod val="50000"/>
                </a:schemeClr>
              </a:solidFill>
              <a:effectLst>
                <a:outerShdw blurRad="38100" dist="38100" dir="2700000" algn="tl">
                  <a:srgbClr val="000000">
                    <a:alpha val="43137"/>
                  </a:srgbClr>
                </a:outerShdw>
              </a:effectLst>
            </a:endParaRPr>
          </a:p>
          <a:p>
            <a:pPr>
              <a:buFont typeface="Arial" panose="020B0604020202020204" pitchFamily="34" charset="0"/>
              <a:buChar char="•"/>
            </a:pPr>
            <a:endParaRPr lang="en-HK" b="1" dirty="0">
              <a:solidFill>
                <a:schemeClr val="accent1">
                  <a:lumMod val="50000"/>
                </a:schemeClr>
              </a:solidFill>
              <a:effectLst>
                <a:outerShdw blurRad="38100" dist="38100" dir="2700000" algn="tl">
                  <a:srgbClr val="000000">
                    <a:alpha val="43137"/>
                  </a:srgbClr>
                </a:outerShdw>
              </a:effectLst>
            </a:endParaRPr>
          </a:p>
        </p:txBody>
      </p:sp>
      <p:graphicFrame>
        <p:nvGraphicFramePr>
          <p:cNvPr id="2" name="Table 1">
            <a:extLst>
              <a:ext uri="{FF2B5EF4-FFF2-40B4-BE49-F238E27FC236}">
                <a16:creationId xmlns:a16="http://schemas.microsoft.com/office/drawing/2014/main" xmlns="" id="{CD828E35-A70B-73B5-0E58-D00D306FE01E}"/>
              </a:ext>
            </a:extLst>
          </p:cNvPr>
          <p:cNvGraphicFramePr>
            <a:graphicFrameLocks noGrp="1"/>
          </p:cNvGraphicFramePr>
          <p:nvPr>
            <p:extLst>
              <p:ext uri="{D42A27DB-BD31-4B8C-83A1-F6EECF244321}">
                <p14:modId xmlns:p14="http://schemas.microsoft.com/office/powerpoint/2010/main" val="3831581167"/>
              </p:ext>
            </p:extLst>
          </p:nvPr>
        </p:nvGraphicFramePr>
        <p:xfrm>
          <a:off x="5580112" y="4227934"/>
          <a:ext cx="2592288" cy="370840"/>
        </p:xfrm>
        <a:graphic>
          <a:graphicData uri="http://schemas.openxmlformats.org/drawingml/2006/table">
            <a:tbl>
              <a:tblPr firstRow="1" bandRow="1">
                <a:tableStyleId>{8A13A89A-74A6-4928-832A-58C729A3A87B}</a:tableStyleId>
              </a:tblPr>
              <a:tblGrid>
                <a:gridCol w="2592288">
                  <a:extLst>
                    <a:ext uri="{9D8B030D-6E8A-4147-A177-3AD203B41FA5}">
                      <a16:colId xmlns:a16="http://schemas.microsoft.com/office/drawing/2014/main" xmlns="" val="1540496400"/>
                    </a:ext>
                  </a:extLst>
                </a:gridCol>
              </a:tblGrid>
              <a:tr h="370840">
                <a:tc>
                  <a:txBody>
                    <a:bodyPr/>
                    <a:lstStyle/>
                    <a:p>
                      <a:r>
                        <a:rPr lang="en-HK" b="1" i="1" dirty="0"/>
                        <a:t>SAI AKASH-AP21110010945</a:t>
                      </a:r>
                    </a:p>
                  </a:txBody>
                  <a:tcPr/>
                </a:tc>
                <a:extLst>
                  <a:ext uri="{0D108BD9-81ED-4DB2-BD59-A6C34878D82A}">
                    <a16:rowId xmlns:a16="http://schemas.microsoft.com/office/drawing/2014/main" xmlns="" val="2193857083"/>
                  </a:ext>
                </a:extLst>
              </a:tr>
            </a:tbl>
          </a:graphicData>
        </a:graphic>
      </p:graphicFrame>
    </p:spTree>
    <p:extLst>
      <p:ext uri="{BB962C8B-B14F-4D97-AF65-F5344CB8AC3E}">
        <p14:creationId xmlns:p14="http://schemas.microsoft.com/office/powerpoint/2010/main" val="3560363624"/>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9B07D1-64F8-8910-D1B2-ADDD5484D31F}"/>
              </a:ext>
            </a:extLst>
          </p:cNvPr>
          <p:cNvSpPr>
            <a:spLocks noGrp="1"/>
          </p:cNvSpPr>
          <p:nvPr>
            <p:ph type="title"/>
          </p:nvPr>
        </p:nvSpPr>
        <p:spPr>
          <a:xfrm>
            <a:off x="1475656" y="987574"/>
            <a:ext cx="3363300" cy="1662300"/>
          </a:xfrm>
        </p:spPr>
        <p:txBody>
          <a:bodyPr/>
          <a:lstStyle/>
          <a:p>
            <a:r>
              <a:rPr lang="en-HK" sz="3200" dirty="0"/>
              <a:t>RECYCLING AND SORTING MECHANISMS</a:t>
            </a:r>
          </a:p>
        </p:txBody>
      </p:sp>
      <p:sp>
        <p:nvSpPr>
          <p:cNvPr id="4" name="Title 3">
            <a:extLst>
              <a:ext uri="{FF2B5EF4-FFF2-40B4-BE49-F238E27FC236}">
                <a16:creationId xmlns:a16="http://schemas.microsoft.com/office/drawing/2014/main" xmlns="" id="{9FCE57FF-C2D9-670B-A16F-3EC0A9CCE6B3}"/>
              </a:ext>
            </a:extLst>
          </p:cNvPr>
          <p:cNvSpPr>
            <a:spLocks noGrp="1"/>
          </p:cNvSpPr>
          <p:nvPr>
            <p:ph type="title" idx="2"/>
          </p:nvPr>
        </p:nvSpPr>
        <p:spPr/>
        <p:txBody>
          <a:bodyPr/>
          <a:lstStyle/>
          <a:p>
            <a:r>
              <a:rPr lang="en-HK" dirty="0"/>
              <a:t>05</a:t>
            </a:r>
          </a:p>
        </p:txBody>
      </p:sp>
    </p:spTree>
    <p:extLst>
      <p:ext uri="{BB962C8B-B14F-4D97-AF65-F5344CB8AC3E}">
        <p14:creationId xmlns:p14="http://schemas.microsoft.com/office/powerpoint/2010/main" val="1243459744"/>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91FF8456-FD64-9F21-7B17-DEF757754841}"/>
              </a:ext>
            </a:extLst>
          </p:cNvPr>
          <p:cNvSpPr>
            <a:spLocks noGrp="1"/>
          </p:cNvSpPr>
          <p:nvPr>
            <p:ph type="subTitle" idx="1"/>
          </p:nvPr>
        </p:nvSpPr>
        <p:spPr>
          <a:xfrm>
            <a:off x="2051720" y="1275606"/>
            <a:ext cx="4839900" cy="2520280"/>
          </a:xfrm>
        </p:spPr>
        <p:txBody>
          <a:bodyPr/>
          <a:lstStyle/>
          <a:p>
            <a:pPr>
              <a:buFont typeface="Arial" panose="020B0604020202020204" pitchFamily="34" charset="0"/>
              <a:buChar char="•"/>
            </a:pPr>
            <a:r>
              <a:rPr lang="en-HK" b="1" dirty="0">
                <a:solidFill>
                  <a:schemeClr val="accent1">
                    <a:lumMod val="50000"/>
                  </a:schemeClr>
                </a:solidFill>
              </a:rPr>
              <a:t>RECYCLING</a:t>
            </a:r>
          </a:p>
          <a:p>
            <a:pPr marL="139700" indent="0"/>
            <a:endParaRPr lang="en-HK" b="1" dirty="0">
              <a:solidFill>
                <a:schemeClr val="accent1">
                  <a:lumMod val="50000"/>
                </a:schemeClr>
              </a:solidFill>
            </a:endParaRPr>
          </a:p>
          <a:p>
            <a:pPr marL="139700" indent="0"/>
            <a:endParaRPr lang="en-HK" b="1" dirty="0">
              <a:solidFill>
                <a:schemeClr val="accent1">
                  <a:lumMod val="50000"/>
                </a:schemeClr>
              </a:solidFill>
            </a:endParaRPr>
          </a:p>
          <a:p>
            <a:pPr>
              <a:buFont typeface="Arial" panose="020B0604020202020204" pitchFamily="34" charset="0"/>
              <a:buChar char="•"/>
            </a:pPr>
            <a:r>
              <a:rPr lang="en-HK" b="1" dirty="0">
                <a:solidFill>
                  <a:schemeClr val="accent1">
                    <a:lumMod val="50000"/>
                  </a:schemeClr>
                </a:solidFill>
              </a:rPr>
              <a:t>Automated waste sorted </a:t>
            </a:r>
          </a:p>
          <a:p>
            <a:pPr>
              <a:buFont typeface="Arial" panose="020B0604020202020204" pitchFamily="34" charset="0"/>
              <a:buChar char="•"/>
            </a:pPr>
            <a:endParaRPr lang="en-HK" b="1" dirty="0">
              <a:solidFill>
                <a:schemeClr val="accent1">
                  <a:lumMod val="50000"/>
                </a:schemeClr>
              </a:solidFill>
            </a:endParaRPr>
          </a:p>
          <a:p>
            <a:pPr>
              <a:buFont typeface="Arial" panose="020B0604020202020204" pitchFamily="34" charset="0"/>
              <a:buChar char="•"/>
            </a:pPr>
            <a:endParaRPr lang="en-HK" b="1" dirty="0">
              <a:solidFill>
                <a:schemeClr val="accent1">
                  <a:lumMod val="50000"/>
                </a:schemeClr>
              </a:solidFill>
            </a:endParaRPr>
          </a:p>
          <a:p>
            <a:pPr marL="425450" indent="-285750">
              <a:buFont typeface="Arial" panose="020B0604020202020204" pitchFamily="34" charset="0"/>
              <a:buChar char="•"/>
            </a:pPr>
            <a:r>
              <a:rPr lang="en-US" b="1" dirty="0">
                <a:solidFill>
                  <a:schemeClr val="accent1">
                    <a:lumMod val="50000"/>
                  </a:schemeClr>
                </a:solidFill>
              </a:rPr>
              <a:t>Waste sorting using robotic systems and AI</a:t>
            </a:r>
            <a:endParaRPr lang="en-HK" b="1" dirty="0">
              <a:solidFill>
                <a:schemeClr val="accent1">
                  <a:lumMod val="50000"/>
                </a:schemeClr>
              </a:solidFill>
            </a:endParaRPr>
          </a:p>
          <a:p>
            <a:pPr>
              <a:buFont typeface="Arial" panose="020B0604020202020204" pitchFamily="34" charset="0"/>
              <a:buChar char="•"/>
            </a:pPr>
            <a:endParaRPr lang="en-HK" b="1" dirty="0">
              <a:solidFill>
                <a:schemeClr val="accent1">
                  <a:lumMod val="50000"/>
                </a:schemeClr>
              </a:solidFill>
            </a:endParaRPr>
          </a:p>
          <a:p>
            <a:pPr marL="425450" indent="-285750">
              <a:buFont typeface="Arial" panose="020B0604020202020204" pitchFamily="34" charset="0"/>
              <a:buChar char="•"/>
            </a:pPr>
            <a:endParaRPr lang="en-HK" dirty="0"/>
          </a:p>
        </p:txBody>
      </p:sp>
      <p:graphicFrame>
        <p:nvGraphicFramePr>
          <p:cNvPr id="2" name="Table 1">
            <a:extLst>
              <a:ext uri="{FF2B5EF4-FFF2-40B4-BE49-F238E27FC236}">
                <a16:creationId xmlns:a16="http://schemas.microsoft.com/office/drawing/2014/main" xmlns="" id="{B7657E3B-2840-CE1E-0765-4A0F3FF18E5E}"/>
              </a:ext>
            </a:extLst>
          </p:cNvPr>
          <p:cNvGraphicFramePr>
            <a:graphicFrameLocks noGrp="1"/>
          </p:cNvGraphicFramePr>
          <p:nvPr>
            <p:extLst>
              <p:ext uri="{D42A27DB-BD31-4B8C-83A1-F6EECF244321}">
                <p14:modId xmlns:p14="http://schemas.microsoft.com/office/powerpoint/2010/main" val="4041678747"/>
              </p:ext>
            </p:extLst>
          </p:nvPr>
        </p:nvGraphicFramePr>
        <p:xfrm>
          <a:off x="5511636" y="4011910"/>
          <a:ext cx="2759968" cy="370840"/>
        </p:xfrm>
        <a:graphic>
          <a:graphicData uri="http://schemas.openxmlformats.org/drawingml/2006/table">
            <a:tbl>
              <a:tblPr firstRow="1" bandRow="1">
                <a:tableStyleId>{8A13A89A-74A6-4928-832A-58C729A3A87B}</a:tableStyleId>
              </a:tblPr>
              <a:tblGrid>
                <a:gridCol w="2759968">
                  <a:extLst>
                    <a:ext uri="{9D8B030D-6E8A-4147-A177-3AD203B41FA5}">
                      <a16:colId xmlns:a16="http://schemas.microsoft.com/office/drawing/2014/main" xmlns="" val="1172385321"/>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HK" b="1" i="1" dirty="0"/>
                        <a:t>SAI AKASH-AP21110010945</a:t>
                      </a:r>
                    </a:p>
                  </a:txBody>
                  <a:tcPr/>
                </a:tc>
                <a:extLst>
                  <a:ext uri="{0D108BD9-81ED-4DB2-BD59-A6C34878D82A}">
                    <a16:rowId xmlns:a16="http://schemas.microsoft.com/office/drawing/2014/main" xmlns="" val="530579612"/>
                  </a:ext>
                </a:extLst>
              </a:tr>
            </a:tbl>
          </a:graphicData>
        </a:graphic>
      </p:graphicFrame>
    </p:spTree>
    <p:extLst>
      <p:ext uri="{BB962C8B-B14F-4D97-AF65-F5344CB8AC3E}">
        <p14:creationId xmlns:p14="http://schemas.microsoft.com/office/powerpoint/2010/main" val="37351017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15F1F4-8275-C3B1-C271-D75CBA54523A}"/>
              </a:ext>
            </a:extLst>
          </p:cNvPr>
          <p:cNvSpPr>
            <a:spLocks noGrp="1"/>
          </p:cNvSpPr>
          <p:nvPr>
            <p:ph type="title"/>
          </p:nvPr>
        </p:nvSpPr>
        <p:spPr>
          <a:xfrm>
            <a:off x="4644008" y="2355726"/>
            <a:ext cx="3363300" cy="1303800"/>
          </a:xfrm>
        </p:spPr>
        <p:txBody>
          <a:bodyPr/>
          <a:lstStyle/>
          <a:p>
            <a:r>
              <a:rPr lang="en-HK" sz="3200" dirty="0"/>
              <a:t>ILLEGAL DUMPING AND WASTE DISPOSAL</a:t>
            </a:r>
          </a:p>
        </p:txBody>
      </p:sp>
      <p:sp>
        <p:nvSpPr>
          <p:cNvPr id="4" name="Title 3">
            <a:extLst>
              <a:ext uri="{FF2B5EF4-FFF2-40B4-BE49-F238E27FC236}">
                <a16:creationId xmlns:a16="http://schemas.microsoft.com/office/drawing/2014/main" xmlns="" id="{2EE1229A-31A8-AFB4-3D88-1ABDA58429A4}"/>
              </a:ext>
            </a:extLst>
          </p:cNvPr>
          <p:cNvSpPr>
            <a:spLocks noGrp="1"/>
          </p:cNvSpPr>
          <p:nvPr>
            <p:ph type="title" idx="2"/>
          </p:nvPr>
        </p:nvSpPr>
        <p:spPr/>
        <p:txBody>
          <a:bodyPr/>
          <a:lstStyle/>
          <a:p>
            <a:r>
              <a:rPr lang="en-HK" dirty="0"/>
              <a:t>06</a:t>
            </a:r>
          </a:p>
        </p:txBody>
      </p:sp>
    </p:spTree>
    <p:extLst>
      <p:ext uri="{BB962C8B-B14F-4D97-AF65-F5344CB8AC3E}">
        <p14:creationId xmlns:p14="http://schemas.microsoft.com/office/powerpoint/2010/main" val="253458676"/>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EEC99C2-FD1F-83A3-EF2E-4D486F68664F}"/>
              </a:ext>
            </a:extLst>
          </p:cNvPr>
          <p:cNvSpPr>
            <a:spLocks noGrp="1"/>
          </p:cNvSpPr>
          <p:nvPr>
            <p:ph type="subTitle" idx="1"/>
          </p:nvPr>
        </p:nvSpPr>
        <p:spPr>
          <a:xfrm>
            <a:off x="2152050" y="915566"/>
            <a:ext cx="5300270" cy="3031234"/>
          </a:xfrm>
        </p:spPr>
        <p:txBody>
          <a:bodyPr/>
          <a:lstStyle/>
          <a:p>
            <a:pPr>
              <a:buFont typeface="Arial" panose="020B0604020202020204" pitchFamily="34" charset="0"/>
              <a:buChar char="•"/>
            </a:pPr>
            <a:r>
              <a:rPr lang="en-HK" b="1" dirty="0">
                <a:solidFill>
                  <a:schemeClr val="bg2">
                    <a:lumMod val="50000"/>
                  </a:schemeClr>
                </a:solidFill>
                <a:effectLst>
                  <a:outerShdw blurRad="38100" dist="38100" dir="2700000" algn="tl">
                    <a:srgbClr val="000000">
                      <a:alpha val="43137"/>
                    </a:srgbClr>
                  </a:outerShdw>
                </a:effectLst>
              </a:rPr>
              <a:t>ILLEGAL DUMPING</a:t>
            </a:r>
          </a:p>
          <a:p>
            <a:pPr marL="139700" indent="0"/>
            <a:endParaRPr lang="en-HK" b="1" dirty="0">
              <a:solidFill>
                <a:schemeClr val="bg2">
                  <a:lumMod val="50000"/>
                </a:schemeClr>
              </a:solidFill>
              <a:effectLst>
                <a:outerShdw blurRad="38100" dist="38100" dir="2700000" algn="tl">
                  <a:srgbClr val="000000">
                    <a:alpha val="43137"/>
                  </a:srgbClr>
                </a:outerShdw>
              </a:effectLst>
            </a:endParaRPr>
          </a:p>
          <a:p>
            <a:pPr>
              <a:buFont typeface="Arial" panose="020B0604020202020204" pitchFamily="34" charset="0"/>
              <a:buChar char="•"/>
            </a:pPr>
            <a:endParaRPr lang="en-HK" b="1" dirty="0">
              <a:solidFill>
                <a:schemeClr val="bg2">
                  <a:lumMod val="50000"/>
                </a:schemeClr>
              </a:solidFill>
              <a:effectLst>
                <a:outerShdw blurRad="38100" dist="38100" dir="2700000" algn="tl">
                  <a:srgbClr val="000000">
                    <a:alpha val="43137"/>
                  </a:srgbClr>
                </a:outerShdw>
              </a:effectLst>
            </a:endParaRPr>
          </a:p>
          <a:p>
            <a:pPr>
              <a:buFont typeface="Arial" panose="020B0604020202020204" pitchFamily="34" charset="0"/>
              <a:buChar char="•"/>
            </a:pPr>
            <a:r>
              <a:rPr lang="en-HK" b="1" dirty="0">
                <a:solidFill>
                  <a:schemeClr val="bg2">
                    <a:lumMod val="50000"/>
                  </a:schemeClr>
                </a:solidFill>
                <a:effectLst>
                  <a:outerShdw blurRad="38100" dist="38100" dir="2700000" algn="tl">
                    <a:srgbClr val="000000">
                      <a:alpha val="43137"/>
                    </a:srgbClr>
                  </a:outerShdw>
                </a:effectLst>
              </a:rPr>
              <a:t>FACTORS IMPACT ON ILLEGAL DUMPING</a:t>
            </a:r>
          </a:p>
          <a:p>
            <a:pPr>
              <a:buFont typeface="Arial" panose="020B0604020202020204" pitchFamily="34" charset="0"/>
              <a:buChar char="•"/>
            </a:pPr>
            <a:endParaRPr lang="en-HK" b="1" dirty="0">
              <a:solidFill>
                <a:schemeClr val="bg2">
                  <a:lumMod val="50000"/>
                </a:schemeClr>
              </a:solidFill>
              <a:effectLst>
                <a:outerShdw blurRad="38100" dist="38100" dir="2700000" algn="tl">
                  <a:srgbClr val="000000">
                    <a:alpha val="43137"/>
                  </a:srgbClr>
                </a:outerShdw>
              </a:effectLst>
            </a:endParaRPr>
          </a:p>
          <a:p>
            <a:pPr>
              <a:buFont typeface="Arial" panose="020B0604020202020204" pitchFamily="34" charset="0"/>
              <a:buChar char="•"/>
            </a:pPr>
            <a:endParaRPr lang="en-HK" b="1" dirty="0">
              <a:solidFill>
                <a:schemeClr val="bg2">
                  <a:lumMod val="50000"/>
                </a:schemeClr>
              </a:solidFill>
              <a:effectLst>
                <a:outerShdw blurRad="38100" dist="38100" dir="2700000" algn="tl">
                  <a:srgbClr val="000000">
                    <a:alpha val="43137"/>
                  </a:srgbClr>
                </a:outerShdw>
              </a:effectLst>
            </a:endParaRPr>
          </a:p>
          <a:p>
            <a:pPr>
              <a:buFont typeface="Arial" panose="020B0604020202020204" pitchFamily="34" charset="0"/>
              <a:buChar char="•"/>
            </a:pPr>
            <a:r>
              <a:rPr lang="en-HK" b="1" dirty="0">
                <a:solidFill>
                  <a:schemeClr val="bg2">
                    <a:lumMod val="50000"/>
                  </a:schemeClr>
                </a:solidFill>
                <a:effectLst>
                  <a:outerShdw blurRad="38100" dist="38100" dir="2700000" algn="tl">
                    <a:srgbClr val="000000">
                      <a:alpha val="43137"/>
                    </a:srgbClr>
                  </a:outerShdw>
                </a:effectLst>
              </a:rPr>
              <a:t>DETERMINANTS OF ILLEGAL DUMPING</a:t>
            </a:r>
          </a:p>
          <a:p>
            <a:pPr>
              <a:buFont typeface="Arial" panose="020B0604020202020204" pitchFamily="34" charset="0"/>
              <a:buChar char="•"/>
            </a:pPr>
            <a:endParaRPr lang="en-HK" b="1" dirty="0">
              <a:solidFill>
                <a:schemeClr val="bg2">
                  <a:lumMod val="50000"/>
                </a:schemeClr>
              </a:solidFill>
              <a:effectLst>
                <a:outerShdw blurRad="38100" dist="38100" dir="2700000" algn="tl">
                  <a:srgbClr val="000000">
                    <a:alpha val="43137"/>
                  </a:srgbClr>
                </a:outerShdw>
              </a:effectLst>
            </a:endParaRPr>
          </a:p>
          <a:p>
            <a:pPr>
              <a:buFont typeface="Arial" panose="020B0604020202020204" pitchFamily="34" charset="0"/>
              <a:buChar char="•"/>
            </a:pPr>
            <a:endParaRPr lang="en-HK" b="1" dirty="0">
              <a:solidFill>
                <a:schemeClr val="bg2">
                  <a:lumMod val="50000"/>
                </a:schemeClr>
              </a:solidFill>
              <a:effectLst>
                <a:outerShdw blurRad="38100" dist="38100" dir="2700000" algn="tl">
                  <a:srgbClr val="000000">
                    <a:alpha val="43137"/>
                  </a:srgbClr>
                </a:outerShdw>
              </a:effectLst>
            </a:endParaRPr>
          </a:p>
          <a:p>
            <a:pPr>
              <a:buFont typeface="Arial" panose="020B0604020202020204" pitchFamily="34" charset="0"/>
              <a:buChar char="•"/>
            </a:pPr>
            <a:r>
              <a:rPr lang="en-HK" b="1" dirty="0">
                <a:solidFill>
                  <a:schemeClr val="bg2">
                    <a:lumMod val="50000"/>
                  </a:schemeClr>
                </a:solidFill>
                <a:effectLst>
                  <a:outerShdw blurRad="38100" dist="38100" dir="2700000" algn="tl">
                    <a:srgbClr val="000000">
                      <a:alpha val="43137"/>
                    </a:srgbClr>
                  </a:outerShdw>
                </a:effectLst>
              </a:rPr>
              <a:t>ADDRESING THE CONSEQUENCES OF ILLEGAL DUMPING</a:t>
            </a:r>
          </a:p>
          <a:p>
            <a:pPr>
              <a:buFont typeface="Arial" panose="020B0604020202020204" pitchFamily="34" charset="0"/>
              <a:buChar char="•"/>
            </a:pPr>
            <a:endParaRPr lang="en-HK" dirty="0">
              <a:solidFill>
                <a:schemeClr val="bg2">
                  <a:lumMod val="50000"/>
                </a:schemeClr>
              </a:solidFill>
            </a:endParaRPr>
          </a:p>
        </p:txBody>
      </p:sp>
      <p:graphicFrame>
        <p:nvGraphicFramePr>
          <p:cNvPr id="2" name="Table 1">
            <a:extLst>
              <a:ext uri="{FF2B5EF4-FFF2-40B4-BE49-F238E27FC236}">
                <a16:creationId xmlns:a16="http://schemas.microsoft.com/office/drawing/2014/main" xmlns="" id="{CD2643FA-F394-454D-263A-9334A720E180}"/>
              </a:ext>
            </a:extLst>
          </p:cNvPr>
          <p:cNvGraphicFramePr>
            <a:graphicFrameLocks noGrp="1"/>
          </p:cNvGraphicFramePr>
          <p:nvPr>
            <p:extLst>
              <p:ext uri="{D42A27DB-BD31-4B8C-83A1-F6EECF244321}">
                <p14:modId xmlns:p14="http://schemas.microsoft.com/office/powerpoint/2010/main" val="1768449590"/>
              </p:ext>
            </p:extLst>
          </p:nvPr>
        </p:nvGraphicFramePr>
        <p:xfrm>
          <a:off x="5436096" y="4155925"/>
          <a:ext cx="2831976" cy="304800"/>
        </p:xfrm>
        <a:graphic>
          <a:graphicData uri="http://schemas.openxmlformats.org/drawingml/2006/table">
            <a:tbl>
              <a:tblPr firstRow="1" bandRow="1">
                <a:tableStyleId>{8A13A89A-74A6-4928-832A-58C729A3A87B}</a:tableStyleId>
              </a:tblPr>
              <a:tblGrid>
                <a:gridCol w="2831976">
                  <a:extLst>
                    <a:ext uri="{9D8B030D-6E8A-4147-A177-3AD203B41FA5}">
                      <a16:colId xmlns:a16="http://schemas.microsoft.com/office/drawing/2014/main" xmlns="" val="143227052"/>
                    </a:ext>
                  </a:extLst>
                </a:gridCol>
              </a:tblGrid>
              <a:tr h="257429">
                <a:tc>
                  <a:txBody>
                    <a:bodyPr/>
                    <a:lstStyle/>
                    <a:p>
                      <a:r>
                        <a:rPr lang="en-HK" b="1" i="1" dirty="0"/>
                        <a:t>CHAKRAPANI-AP21110010920</a:t>
                      </a:r>
                    </a:p>
                  </a:txBody>
                  <a:tcPr/>
                </a:tc>
                <a:extLst>
                  <a:ext uri="{0D108BD9-81ED-4DB2-BD59-A6C34878D82A}">
                    <a16:rowId xmlns:a16="http://schemas.microsoft.com/office/drawing/2014/main" xmlns="" val="660414716"/>
                  </a:ext>
                </a:extLst>
              </a:tr>
            </a:tbl>
          </a:graphicData>
        </a:graphic>
      </p:graphicFrame>
    </p:spTree>
    <p:extLst>
      <p:ext uri="{BB962C8B-B14F-4D97-AF65-F5344CB8AC3E}">
        <p14:creationId xmlns:p14="http://schemas.microsoft.com/office/powerpoint/2010/main" val="368337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95;p103"/>
          <p:cNvSpPr txBox="1">
            <a:spLocks/>
          </p:cNvSpPr>
          <p:nvPr/>
        </p:nvSpPr>
        <p:spPr>
          <a:xfrm>
            <a:off x="5287824" y="309885"/>
            <a:ext cx="3528392" cy="3600400"/>
          </a:xfrm>
          <a:prstGeom prst="donut">
            <a:avLst>
              <a:gd name="adj" fmla="val 13818"/>
            </a:avLst>
          </a:pr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Montserrat"/>
              <a:buNone/>
              <a:defRPr sz="36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7200" b="0" dirty="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en-IN" sz="7200" b="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TextBox 7"/>
          <p:cNvSpPr txBox="1"/>
          <p:nvPr/>
        </p:nvSpPr>
        <p:spPr>
          <a:xfrm>
            <a:off x="683568" y="2067694"/>
            <a:ext cx="3312368" cy="707886"/>
          </a:xfrm>
          <a:prstGeom prst="rect">
            <a:avLst/>
          </a:prstGeom>
          <a:noFill/>
        </p:spPr>
        <p:txBody>
          <a:bodyPr wrap="square" rtlCol="0">
            <a:spAutoFit/>
          </a:bodyPr>
          <a:lstStyle/>
          <a:p>
            <a:r>
              <a:rPr lang="en-US" sz="4000" b="1" dirty="0">
                <a:solidFill>
                  <a:schemeClr val="accent1"/>
                </a:solidFill>
              </a:rPr>
              <a:t>conclusion</a:t>
            </a:r>
            <a:endParaRPr lang="en-IN" sz="4000" b="1" dirty="0">
              <a:solidFill>
                <a:schemeClr val="accent1"/>
              </a:solidFill>
            </a:endParaRPr>
          </a:p>
        </p:txBody>
      </p:sp>
    </p:spTree>
    <p:extLst>
      <p:ext uri="{BB962C8B-B14F-4D97-AF65-F5344CB8AC3E}">
        <p14:creationId xmlns:p14="http://schemas.microsoft.com/office/powerpoint/2010/main" val="352251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3B945C4-FA6C-E0EF-389B-427D2D9B0B6E}"/>
              </a:ext>
            </a:extLst>
          </p:cNvPr>
          <p:cNvSpPr>
            <a:spLocks noGrp="1"/>
          </p:cNvSpPr>
          <p:nvPr>
            <p:ph type="subTitle" idx="1"/>
          </p:nvPr>
        </p:nvSpPr>
        <p:spPr>
          <a:xfrm>
            <a:off x="1403648" y="1419622"/>
            <a:ext cx="5833318" cy="2664122"/>
          </a:xfrm>
        </p:spPr>
        <p:txBody>
          <a:bodyPr/>
          <a:lstStyle/>
          <a:p>
            <a:r>
              <a:rPr lang="en-US" b="1" dirty="0">
                <a:solidFill>
                  <a:schemeClr val="accent1">
                    <a:lumMod val="50000"/>
                  </a:schemeClr>
                </a:solidFill>
              </a:rPr>
              <a:t>      The conducted research underscores the imperative need to incorporate Artificial Intelligence (AI) techniques in waste management systems. Improper waste management poses detrimental effects on the environment, emphasizing the importance of addressing it through smooth, optimized, and efficient means. AI techniques, including Genetic algorithms, Artificial Neural Networks, Convolutional Neural Networks, etc., offer valuable tools for enhancing waste management processes.</a:t>
            </a:r>
            <a:endParaRPr lang="en-HK" b="1" dirty="0">
              <a:solidFill>
                <a:schemeClr val="accent1">
                  <a:lumMod val="50000"/>
                </a:schemeClr>
              </a:solidFill>
            </a:endParaRPr>
          </a:p>
        </p:txBody>
      </p:sp>
    </p:spTree>
    <p:extLst>
      <p:ext uri="{BB962C8B-B14F-4D97-AF65-F5344CB8AC3E}">
        <p14:creationId xmlns:p14="http://schemas.microsoft.com/office/powerpoint/2010/main" val="2293712672"/>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31F512B7-82F5-AFA6-4A04-6EC2214648B7}"/>
              </a:ext>
            </a:extLst>
          </p:cNvPr>
          <p:cNvSpPr>
            <a:spLocks noGrp="1"/>
          </p:cNvSpPr>
          <p:nvPr>
            <p:ph type="subTitle" idx="1"/>
          </p:nvPr>
        </p:nvSpPr>
        <p:spPr>
          <a:xfrm>
            <a:off x="3779912" y="1419622"/>
            <a:ext cx="4536504" cy="2088232"/>
          </a:xfrm>
        </p:spPr>
        <p:txBody>
          <a:bodyPr/>
          <a:lstStyle/>
          <a:p>
            <a:r>
              <a:rPr lang="en-HK" b="1" dirty="0">
                <a:solidFill>
                  <a:schemeClr val="bg2">
                    <a:lumMod val="50000"/>
                  </a:schemeClr>
                </a:solidFill>
              </a:rPr>
              <a:t>DHEERAJ PULIME  - AP21110010935</a:t>
            </a:r>
          </a:p>
          <a:p>
            <a:endParaRPr lang="en-HK" b="1" dirty="0">
              <a:solidFill>
                <a:schemeClr val="bg2">
                  <a:lumMod val="50000"/>
                </a:schemeClr>
              </a:solidFill>
            </a:endParaRPr>
          </a:p>
          <a:p>
            <a:r>
              <a:rPr lang="en-HK" b="1" dirty="0">
                <a:solidFill>
                  <a:schemeClr val="bg2">
                    <a:lumMod val="50000"/>
                  </a:schemeClr>
                </a:solidFill>
              </a:rPr>
              <a:t>VRIJESHWARR SINGH  - AP21110010922</a:t>
            </a:r>
          </a:p>
          <a:p>
            <a:endParaRPr lang="en-HK" b="1" dirty="0">
              <a:solidFill>
                <a:schemeClr val="bg2">
                  <a:lumMod val="50000"/>
                </a:schemeClr>
              </a:solidFill>
            </a:endParaRPr>
          </a:p>
          <a:p>
            <a:r>
              <a:rPr lang="en-HK" b="1" dirty="0">
                <a:solidFill>
                  <a:schemeClr val="bg2">
                    <a:lumMod val="50000"/>
                  </a:schemeClr>
                </a:solidFill>
              </a:rPr>
              <a:t>SAI AKASH PATNANA - AP21110010945</a:t>
            </a:r>
          </a:p>
          <a:p>
            <a:endParaRPr lang="en-HK" b="1" dirty="0">
              <a:solidFill>
                <a:schemeClr val="bg2">
                  <a:lumMod val="50000"/>
                </a:schemeClr>
              </a:solidFill>
            </a:endParaRPr>
          </a:p>
          <a:p>
            <a:r>
              <a:rPr lang="en-HK" b="1" dirty="0">
                <a:solidFill>
                  <a:schemeClr val="bg2">
                    <a:lumMod val="50000"/>
                  </a:schemeClr>
                </a:solidFill>
              </a:rPr>
              <a:t>CHAKRAPANI MAALE  - AP21110010920</a:t>
            </a:r>
          </a:p>
          <a:p>
            <a:endParaRPr lang="en-HK" b="1" dirty="0">
              <a:solidFill>
                <a:schemeClr val="bg2">
                  <a:lumMod val="50000"/>
                </a:schemeClr>
              </a:solidFill>
            </a:endParaRPr>
          </a:p>
        </p:txBody>
      </p:sp>
      <p:sp>
        <p:nvSpPr>
          <p:cNvPr id="4" name="Title 3">
            <a:extLst>
              <a:ext uri="{FF2B5EF4-FFF2-40B4-BE49-F238E27FC236}">
                <a16:creationId xmlns:a16="http://schemas.microsoft.com/office/drawing/2014/main" xmlns="" id="{01D8A325-4092-7F28-6829-CFAAE60C4DA5}"/>
              </a:ext>
            </a:extLst>
          </p:cNvPr>
          <p:cNvSpPr>
            <a:spLocks noGrp="1"/>
          </p:cNvSpPr>
          <p:nvPr>
            <p:ph type="title" idx="2"/>
          </p:nvPr>
        </p:nvSpPr>
        <p:spPr>
          <a:xfrm>
            <a:off x="1043608" y="1619688"/>
            <a:ext cx="2595000" cy="1688100"/>
          </a:xfrm>
        </p:spPr>
        <p:txBody>
          <a:bodyPr/>
          <a:lstStyle/>
          <a:p>
            <a:r>
              <a:rPr lang="en-HK" sz="2400" dirty="0"/>
              <a:t>PRESENTING BY</a:t>
            </a:r>
          </a:p>
        </p:txBody>
      </p:sp>
    </p:spTree>
    <p:extLst>
      <p:ext uri="{BB962C8B-B14F-4D97-AF65-F5344CB8AC3E}">
        <p14:creationId xmlns:p14="http://schemas.microsoft.com/office/powerpoint/2010/main" val="231893477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61"/>
          <p:cNvSpPr txBox="1">
            <a:spLocks noGrp="1"/>
          </p:cNvSpPr>
          <p:nvPr>
            <p:ph type="subTitle" idx="1"/>
          </p:nvPr>
        </p:nvSpPr>
        <p:spPr>
          <a:xfrm>
            <a:off x="6084168" y="859861"/>
            <a:ext cx="2448000" cy="5357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Introduction</a:t>
            </a:r>
            <a:endParaRPr sz="2400" dirty="0"/>
          </a:p>
        </p:txBody>
      </p:sp>
      <p:sp>
        <p:nvSpPr>
          <p:cNvPr id="578" name="Google Shape;578;p61"/>
          <p:cNvSpPr txBox="1">
            <a:spLocks noGrp="1"/>
          </p:cNvSpPr>
          <p:nvPr>
            <p:ph type="subTitle" idx="3"/>
          </p:nvPr>
        </p:nvSpPr>
        <p:spPr>
          <a:xfrm>
            <a:off x="5868144" y="2129126"/>
            <a:ext cx="3096344" cy="8746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dirty="0"/>
              <a:t>Literature Review</a:t>
            </a:r>
            <a:endParaRPr sz="2400" dirty="0"/>
          </a:p>
        </p:txBody>
      </p:sp>
      <p:sp>
        <p:nvSpPr>
          <p:cNvPr id="580" name="Google Shape;580;p61"/>
          <p:cNvSpPr txBox="1">
            <a:spLocks noGrp="1"/>
          </p:cNvSpPr>
          <p:nvPr>
            <p:ph type="subTitle" idx="5"/>
          </p:nvPr>
        </p:nvSpPr>
        <p:spPr>
          <a:xfrm>
            <a:off x="6012160" y="3765176"/>
            <a:ext cx="2448000" cy="35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dirty="0"/>
              <a:t>Applications </a:t>
            </a:r>
            <a:endParaRPr sz="2400" dirty="0"/>
          </a:p>
        </p:txBody>
      </p:sp>
      <p:sp>
        <p:nvSpPr>
          <p:cNvPr id="582" name="Google Shape;582;p61"/>
          <p:cNvSpPr txBox="1">
            <a:spLocks noGrp="1"/>
          </p:cNvSpPr>
          <p:nvPr>
            <p:ph type="title"/>
          </p:nvPr>
        </p:nvSpPr>
        <p:spPr>
          <a:xfrm>
            <a:off x="831900" y="717175"/>
            <a:ext cx="3144900" cy="394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AGENDA</a:t>
            </a:r>
            <a:endParaRPr/>
          </a:p>
        </p:txBody>
      </p:sp>
      <p:sp>
        <p:nvSpPr>
          <p:cNvPr id="583" name="Google Shape;583;p61"/>
          <p:cNvSpPr txBox="1">
            <a:spLocks noGrp="1"/>
          </p:cNvSpPr>
          <p:nvPr>
            <p:ph type="title" idx="4294967295"/>
          </p:nvPr>
        </p:nvSpPr>
        <p:spPr>
          <a:xfrm>
            <a:off x="4887550" y="724100"/>
            <a:ext cx="821100" cy="82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584" name="Google Shape;584;p61"/>
          <p:cNvSpPr txBox="1">
            <a:spLocks noGrp="1"/>
          </p:cNvSpPr>
          <p:nvPr>
            <p:ph type="title" idx="4294967295"/>
          </p:nvPr>
        </p:nvSpPr>
        <p:spPr>
          <a:xfrm>
            <a:off x="4887550" y="2129138"/>
            <a:ext cx="821100" cy="82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a:t>
            </a:r>
            <a:endParaRPr/>
          </a:p>
        </p:txBody>
      </p:sp>
      <p:sp>
        <p:nvSpPr>
          <p:cNvPr id="585" name="Google Shape;585;p61"/>
          <p:cNvSpPr txBox="1">
            <a:spLocks noGrp="1"/>
          </p:cNvSpPr>
          <p:nvPr>
            <p:ph type="title" idx="4294967295"/>
          </p:nvPr>
        </p:nvSpPr>
        <p:spPr>
          <a:xfrm>
            <a:off x="4887550" y="3534188"/>
            <a:ext cx="821100" cy="82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a:t>
            </a:r>
            <a:endParaRPr/>
          </a:p>
        </p:txBody>
      </p:sp>
      <p:sp>
        <p:nvSpPr>
          <p:cNvPr id="586" name="Google Shape;586;p61"/>
          <p:cNvSpPr/>
          <p:nvPr/>
        </p:nvSpPr>
        <p:spPr>
          <a:xfrm>
            <a:off x="4887550" y="2129127"/>
            <a:ext cx="821100" cy="821100"/>
          </a:xfrm>
          <a:prstGeom prst="round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587" name="Google Shape;587;p61"/>
          <p:cNvSpPr/>
          <p:nvPr/>
        </p:nvSpPr>
        <p:spPr>
          <a:xfrm>
            <a:off x="4887550" y="717173"/>
            <a:ext cx="821100" cy="821100"/>
          </a:xfrm>
          <a:prstGeom prst="round1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588" name="Google Shape;588;p61"/>
          <p:cNvSpPr/>
          <p:nvPr/>
        </p:nvSpPr>
        <p:spPr>
          <a:xfrm>
            <a:off x="4887550" y="3534176"/>
            <a:ext cx="821100" cy="821100"/>
          </a:xfrm>
          <a:prstGeom prst="round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589" name="Google Shape;589;p61"/>
          <p:cNvSpPr txBox="1">
            <a:spLocks noGrp="1"/>
          </p:cNvSpPr>
          <p:nvPr>
            <p:ph type="title" idx="4294967295"/>
          </p:nvPr>
        </p:nvSpPr>
        <p:spPr>
          <a:xfrm>
            <a:off x="4887550" y="834450"/>
            <a:ext cx="821100" cy="60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590" name="Google Shape;590;p61"/>
          <p:cNvSpPr txBox="1">
            <a:spLocks noGrp="1"/>
          </p:cNvSpPr>
          <p:nvPr>
            <p:ph type="title" idx="4294967295"/>
          </p:nvPr>
        </p:nvSpPr>
        <p:spPr>
          <a:xfrm>
            <a:off x="4887550" y="2239538"/>
            <a:ext cx="821100" cy="60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591" name="Google Shape;591;p61"/>
          <p:cNvSpPr txBox="1">
            <a:spLocks noGrp="1"/>
          </p:cNvSpPr>
          <p:nvPr>
            <p:ph type="title" idx="4294967295"/>
          </p:nvPr>
        </p:nvSpPr>
        <p:spPr>
          <a:xfrm>
            <a:off x="4887550" y="3644646"/>
            <a:ext cx="821100" cy="60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6"/>
                                        </p:tgtEl>
                                        <p:attrNameLst>
                                          <p:attrName>style.visibility</p:attrName>
                                        </p:attrNameLst>
                                      </p:cBhvr>
                                      <p:to>
                                        <p:strVal val="visible"/>
                                      </p:to>
                                    </p:set>
                                    <p:animEffect transition="in" filter="fade">
                                      <p:cBhvr>
                                        <p:cTn id="7" dur="1000"/>
                                        <p:tgtEl>
                                          <p:spTgt spid="576"/>
                                        </p:tgtEl>
                                      </p:cBhvr>
                                    </p:animEffect>
                                  </p:childTnLst>
                                </p:cTn>
                              </p:par>
                              <p:par>
                                <p:cTn id="8" presetID="10" presetClass="entr" presetSubtype="0" fill="hold" nodeType="withEffect">
                                  <p:stCondLst>
                                    <p:cond delay="0"/>
                                  </p:stCondLst>
                                  <p:childTnLst>
                                    <p:set>
                                      <p:cBhvr>
                                        <p:cTn id="9" dur="1" fill="hold">
                                          <p:stCondLst>
                                            <p:cond delay="0"/>
                                          </p:stCondLst>
                                        </p:cTn>
                                        <p:tgtEl>
                                          <p:spTgt spid="583"/>
                                        </p:tgtEl>
                                        <p:attrNameLst>
                                          <p:attrName>style.visibility</p:attrName>
                                        </p:attrNameLst>
                                      </p:cBhvr>
                                      <p:to>
                                        <p:strVal val="visible"/>
                                      </p:to>
                                    </p:set>
                                    <p:animEffect transition="in" filter="fade">
                                      <p:cBhvr>
                                        <p:cTn id="10" dur="1000"/>
                                        <p:tgtEl>
                                          <p:spTgt spid="583"/>
                                        </p:tgtEl>
                                      </p:cBhvr>
                                    </p:animEffect>
                                  </p:childTnLst>
                                </p:cTn>
                              </p:par>
                              <p:par>
                                <p:cTn id="11" presetID="10" presetClass="entr" presetSubtype="0" fill="hold" nodeType="withEffect">
                                  <p:stCondLst>
                                    <p:cond delay="0"/>
                                  </p:stCondLst>
                                  <p:childTnLst>
                                    <p:set>
                                      <p:cBhvr>
                                        <p:cTn id="12" dur="1" fill="hold">
                                          <p:stCondLst>
                                            <p:cond delay="0"/>
                                          </p:stCondLst>
                                        </p:cTn>
                                        <p:tgtEl>
                                          <p:spTgt spid="587"/>
                                        </p:tgtEl>
                                        <p:attrNameLst>
                                          <p:attrName>style.visibility</p:attrName>
                                        </p:attrNameLst>
                                      </p:cBhvr>
                                      <p:to>
                                        <p:strVal val="visible"/>
                                      </p:to>
                                    </p:set>
                                    <p:animEffect transition="in" filter="fade">
                                      <p:cBhvr>
                                        <p:cTn id="13" dur="1000"/>
                                        <p:tgtEl>
                                          <p:spTgt spid="587"/>
                                        </p:tgtEl>
                                      </p:cBhvr>
                                    </p:animEffect>
                                  </p:childTnLst>
                                </p:cTn>
                              </p:par>
                              <p:par>
                                <p:cTn id="14" presetID="10" presetClass="entr" presetSubtype="0" fill="hold" nodeType="withEffect">
                                  <p:stCondLst>
                                    <p:cond delay="0"/>
                                  </p:stCondLst>
                                  <p:childTnLst>
                                    <p:set>
                                      <p:cBhvr>
                                        <p:cTn id="15" dur="1" fill="hold">
                                          <p:stCondLst>
                                            <p:cond delay="0"/>
                                          </p:stCondLst>
                                        </p:cTn>
                                        <p:tgtEl>
                                          <p:spTgt spid="589"/>
                                        </p:tgtEl>
                                        <p:attrNameLst>
                                          <p:attrName>style.visibility</p:attrName>
                                        </p:attrNameLst>
                                      </p:cBhvr>
                                      <p:to>
                                        <p:strVal val="visible"/>
                                      </p:to>
                                    </p:set>
                                    <p:animEffect transition="in" filter="fade">
                                      <p:cBhvr>
                                        <p:cTn id="16" dur="1000"/>
                                        <p:tgtEl>
                                          <p:spTgt spid="58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78"/>
                                        </p:tgtEl>
                                        <p:attrNameLst>
                                          <p:attrName>style.visibility</p:attrName>
                                        </p:attrNameLst>
                                      </p:cBhvr>
                                      <p:to>
                                        <p:strVal val="visible"/>
                                      </p:to>
                                    </p:set>
                                    <p:animEffect transition="in" filter="fade">
                                      <p:cBhvr>
                                        <p:cTn id="21" dur="1000"/>
                                        <p:tgtEl>
                                          <p:spTgt spid="578"/>
                                        </p:tgtEl>
                                      </p:cBhvr>
                                    </p:animEffect>
                                  </p:childTnLst>
                                </p:cTn>
                              </p:par>
                              <p:par>
                                <p:cTn id="22" presetID="10" presetClass="entr" presetSubtype="0" fill="hold" nodeType="withEffect">
                                  <p:stCondLst>
                                    <p:cond delay="0"/>
                                  </p:stCondLst>
                                  <p:childTnLst>
                                    <p:set>
                                      <p:cBhvr>
                                        <p:cTn id="23" dur="1" fill="hold">
                                          <p:stCondLst>
                                            <p:cond delay="0"/>
                                          </p:stCondLst>
                                        </p:cTn>
                                        <p:tgtEl>
                                          <p:spTgt spid="584"/>
                                        </p:tgtEl>
                                        <p:attrNameLst>
                                          <p:attrName>style.visibility</p:attrName>
                                        </p:attrNameLst>
                                      </p:cBhvr>
                                      <p:to>
                                        <p:strVal val="visible"/>
                                      </p:to>
                                    </p:set>
                                    <p:animEffect transition="in" filter="fade">
                                      <p:cBhvr>
                                        <p:cTn id="24" dur="1000"/>
                                        <p:tgtEl>
                                          <p:spTgt spid="584"/>
                                        </p:tgtEl>
                                      </p:cBhvr>
                                    </p:animEffect>
                                  </p:childTnLst>
                                </p:cTn>
                              </p:par>
                              <p:par>
                                <p:cTn id="25" presetID="10" presetClass="entr" presetSubtype="0" fill="hold" nodeType="withEffect">
                                  <p:stCondLst>
                                    <p:cond delay="0"/>
                                  </p:stCondLst>
                                  <p:childTnLst>
                                    <p:set>
                                      <p:cBhvr>
                                        <p:cTn id="26" dur="1" fill="hold">
                                          <p:stCondLst>
                                            <p:cond delay="0"/>
                                          </p:stCondLst>
                                        </p:cTn>
                                        <p:tgtEl>
                                          <p:spTgt spid="586"/>
                                        </p:tgtEl>
                                        <p:attrNameLst>
                                          <p:attrName>style.visibility</p:attrName>
                                        </p:attrNameLst>
                                      </p:cBhvr>
                                      <p:to>
                                        <p:strVal val="visible"/>
                                      </p:to>
                                    </p:set>
                                    <p:animEffect transition="in" filter="fade">
                                      <p:cBhvr>
                                        <p:cTn id="27" dur="1000"/>
                                        <p:tgtEl>
                                          <p:spTgt spid="586"/>
                                        </p:tgtEl>
                                      </p:cBhvr>
                                    </p:animEffect>
                                  </p:childTnLst>
                                </p:cTn>
                              </p:par>
                              <p:par>
                                <p:cTn id="28" presetID="10" presetClass="entr" presetSubtype="0" fill="hold" nodeType="withEffect">
                                  <p:stCondLst>
                                    <p:cond delay="0"/>
                                  </p:stCondLst>
                                  <p:childTnLst>
                                    <p:set>
                                      <p:cBhvr>
                                        <p:cTn id="29" dur="1" fill="hold">
                                          <p:stCondLst>
                                            <p:cond delay="0"/>
                                          </p:stCondLst>
                                        </p:cTn>
                                        <p:tgtEl>
                                          <p:spTgt spid="590"/>
                                        </p:tgtEl>
                                        <p:attrNameLst>
                                          <p:attrName>style.visibility</p:attrName>
                                        </p:attrNameLst>
                                      </p:cBhvr>
                                      <p:to>
                                        <p:strVal val="visible"/>
                                      </p:to>
                                    </p:set>
                                    <p:animEffect transition="in" filter="fade">
                                      <p:cBhvr>
                                        <p:cTn id="30" dur="1000"/>
                                        <p:tgtEl>
                                          <p:spTgt spid="59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80"/>
                                        </p:tgtEl>
                                        <p:attrNameLst>
                                          <p:attrName>style.visibility</p:attrName>
                                        </p:attrNameLst>
                                      </p:cBhvr>
                                      <p:to>
                                        <p:strVal val="visible"/>
                                      </p:to>
                                    </p:set>
                                    <p:animEffect transition="in" filter="fade">
                                      <p:cBhvr>
                                        <p:cTn id="35" dur="1000"/>
                                        <p:tgtEl>
                                          <p:spTgt spid="580"/>
                                        </p:tgtEl>
                                      </p:cBhvr>
                                    </p:animEffect>
                                  </p:childTnLst>
                                </p:cTn>
                              </p:par>
                              <p:par>
                                <p:cTn id="36" presetID="10" presetClass="entr" presetSubtype="0" fill="hold" nodeType="withEffect">
                                  <p:stCondLst>
                                    <p:cond delay="0"/>
                                  </p:stCondLst>
                                  <p:childTnLst>
                                    <p:set>
                                      <p:cBhvr>
                                        <p:cTn id="37" dur="1" fill="hold">
                                          <p:stCondLst>
                                            <p:cond delay="0"/>
                                          </p:stCondLst>
                                        </p:cTn>
                                        <p:tgtEl>
                                          <p:spTgt spid="585"/>
                                        </p:tgtEl>
                                        <p:attrNameLst>
                                          <p:attrName>style.visibility</p:attrName>
                                        </p:attrNameLst>
                                      </p:cBhvr>
                                      <p:to>
                                        <p:strVal val="visible"/>
                                      </p:to>
                                    </p:set>
                                    <p:animEffect transition="in" filter="fade">
                                      <p:cBhvr>
                                        <p:cTn id="38" dur="1000"/>
                                        <p:tgtEl>
                                          <p:spTgt spid="585"/>
                                        </p:tgtEl>
                                      </p:cBhvr>
                                    </p:animEffect>
                                  </p:childTnLst>
                                </p:cTn>
                              </p:par>
                              <p:par>
                                <p:cTn id="39" presetID="10" presetClass="entr" presetSubtype="0" fill="hold" nodeType="withEffect">
                                  <p:stCondLst>
                                    <p:cond delay="0"/>
                                  </p:stCondLst>
                                  <p:childTnLst>
                                    <p:set>
                                      <p:cBhvr>
                                        <p:cTn id="40" dur="1" fill="hold">
                                          <p:stCondLst>
                                            <p:cond delay="0"/>
                                          </p:stCondLst>
                                        </p:cTn>
                                        <p:tgtEl>
                                          <p:spTgt spid="588"/>
                                        </p:tgtEl>
                                        <p:attrNameLst>
                                          <p:attrName>style.visibility</p:attrName>
                                        </p:attrNameLst>
                                      </p:cBhvr>
                                      <p:to>
                                        <p:strVal val="visible"/>
                                      </p:to>
                                    </p:set>
                                    <p:animEffect transition="in" filter="fade">
                                      <p:cBhvr>
                                        <p:cTn id="41" dur="1000"/>
                                        <p:tgtEl>
                                          <p:spTgt spid="588"/>
                                        </p:tgtEl>
                                      </p:cBhvr>
                                    </p:animEffect>
                                  </p:childTnLst>
                                </p:cTn>
                              </p:par>
                              <p:par>
                                <p:cTn id="42" presetID="10" presetClass="entr" presetSubtype="0" fill="hold" nodeType="withEffect">
                                  <p:stCondLst>
                                    <p:cond delay="0"/>
                                  </p:stCondLst>
                                  <p:childTnLst>
                                    <p:set>
                                      <p:cBhvr>
                                        <p:cTn id="43" dur="1" fill="hold">
                                          <p:stCondLst>
                                            <p:cond delay="0"/>
                                          </p:stCondLst>
                                        </p:cTn>
                                        <p:tgtEl>
                                          <p:spTgt spid="591"/>
                                        </p:tgtEl>
                                        <p:attrNameLst>
                                          <p:attrName>style.visibility</p:attrName>
                                        </p:attrNameLst>
                                      </p:cBhvr>
                                      <p:to>
                                        <p:strVal val="visible"/>
                                      </p:to>
                                    </p:set>
                                    <p:animEffect transition="in" filter="fade">
                                      <p:cBhvr>
                                        <p:cTn id="44" dur="1000"/>
                                        <p:tgtEl>
                                          <p:spTgt spid="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909000" y="599973"/>
            <a:ext cx="2839464" cy="938299"/>
          </a:xfrm>
        </p:spPr>
        <p:txBody>
          <a:bodyPr/>
          <a:lstStyle/>
          <a:p>
            <a:r>
              <a:rPr lang="en-US" sz="2400" dirty="0"/>
              <a:t>Transportation Recycling </a:t>
            </a:r>
            <a:endParaRPr lang="en-IN" sz="2400" dirty="0"/>
          </a:p>
        </p:txBody>
      </p:sp>
      <p:sp>
        <p:nvSpPr>
          <p:cNvPr id="4" name="Subtitle 3"/>
          <p:cNvSpPr>
            <a:spLocks noGrp="1"/>
          </p:cNvSpPr>
          <p:nvPr>
            <p:ph type="subTitle" idx="3"/>
          </p:nvPr>
        </p:nvSpPr>
        <p:spPr>
          <a:xfrm>
            <a:off x="5909000" y="2028524"/>
            <a:ext cx="3235000" cy="831258"/>
          </a:xfrm>
        </p:spPr>
        <p:txBody>
          <a:bodyPr/>
          <a:lstStyle/>
          <a:p>
            <a:r>
              <a:rPr lang="en-US" sz="2000" dirty="0"/>
              <a:t>Illegal Dumping   </a:t>
            </a:r>
          </a:p>
          <a:p>
            <a:r>
              <a:rPr lang="en-US" sz="2000" dirty="0"/>
              <a:t>And waste disposal</a:t>
            </a:r>
            <a:endParaRPr lang="en-IN" sz="2000" dirty="0"/>
          </a:p>
        </p:txBody>
      </p:sp>
      <p:sp>
        <p:nvSpPr>
          <p:cNvPr id="6" name="Subtitle 5"/>
          <p:cNvSpPr>
            <a:spLocks noGrp="1"/>
          </p:cNvSpPr>
          <p:nvPr>
            <p:ph type="subTitle" idx="5"/>
          </p:nvPr>
        </p:nvSpPr>
        <p:spPr>
          <a:xfrm>
            <a:off x="5909000" y="3457074"/>
            <a:ext cx="2448000" cy="986884"/>
          </a:xfrm>
        </p:spPr>
        <p:txBody>
          <a:bodyPr/>
          <a:lstStyle/>
          <a:p>
            <a:r>
              <a:rPr lang="en-US" sz="2800" dirty="0"/>
              <a:t>Conclusion</a:t>
            </a:r>
            <a:endParaRPr lang="en-IN" sz="2800" dirty="0"/>
          </a:p>
        </p:txBody>
      </p:sp>
      <p:sp>
        <p:nvSpPr>
          <p:cNvPr id="8" name="Title 7"/>
          <p:cNvSpPr>
            <a:spLocks noGrp="1"/>
          </p:cNvSpPr>
          <p:nvPr>
            <p:ph type="title"/>
          </p:nvPr>
        </p:nvSpPr>
        <p:spPr/>
        <p:txBody>
          <a:bodyPr/>
          <a:lstStyle/>
          <a:p>
            <a:r>
              <a:rPr lang="en-US" dirty="0"/>
              <a:t>AGENDA</a:t>
            </a:r>
            <a:endParaRPr lang="en-IN" dirty="0"/>
          </a:p>
        </p:txBody>
      </p:sp>
      <p:sp>
        <p:nvSpPr>
          <p:cNvPr id="9" name="Google Shape;587;p61"/>
          <p:cNvSpPr/>
          <p:nvPr/>
        </p:nvSpPr>
        <p:spPr>
          <a:xfrm>
            <a:off x="4887550" y="717173"/>
            <a:ext cx="821100" cy="821100"/>
          </a:xfrm>
          <a:prstGeom prst="round1Rect">
            <a:avLst>
              <a:gd name="adj" fmla="val 16667"/>
            </a:avLst>
          </a:prstGeom>
          <a:solidFill>
            <a:schemeClr val="accent3"/>
          </a:solidFill>
          <a:ln>
            <a:noFill/>
          </a:ln>
        </p:spPr>
        <p:txBody>
          <a:bodyPr spcFirstLastPara="1" wrap="square" lIns="91425" tIns="91425" rIns="91425" bIns="91425" anchor="ctr" anchorCtr="0">
            <a:noAutofit/>
          </a:bodyPr>
          <a:lstStyle/>
          <a:p>
            <a:pPr lvl="0" algn="ctr"/>
            <a:r>
              <a:rPr lang="en" sz="4400" dirty="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en" sz="4400" dirty="0"/>
          </a:p>
        </p:txBody>
      </p:sp>
      <p:sp>
        <p:nvSpPr>
          <p:cNvPr id="12" name="Google Shape;586;p61"/>
          <p:cNvSpPr/>
          <p:nvPr/>
        </p:nvSpPr>
        <p:spPr>
          <a:xfrm>
            <a:off x="4887550" y="2129127"/>
            <a:ext cx="821100" cy="821100"/>
          </a:xfrm>
          <a:prstGeom prst="round1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4400" dirty="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sz="4400" dirty="0"/>
          </a:p>
        </p:txBody>
      </p:sp>
      <p:sp>
        <p:nvSpPr>
          <p:cNvPr id="13" name="Google Shape;588;p61"/>
          <p:cNvSpPr/>
          <p:nvPr/>
        </p:nvSpPr>
        <p:spPr>
          <a:xfrm>
            <a:off x="4887550" y="3536365"/>
            <a:ext cx="821100" cy="821100"/>
          </a:xfrm>
          <a:prstGeom prst="round1Rect">
            <a:avLst>
              <a:gd name="adj" fmla="val 16667"/>
            </a:avLst>
          </a:prstGeom>
          <a:solidFill>
            <a:schemeClr val="accent1"/>
          </a:solidFill>
          <a:ln>
            <a:noFill/>
          </a:ln>
        </p:spPr>
        <p:txBody>
          <a:bodyPr spcFirstLastPara="1" wrap="square" lIns="91425" tIns="91425" rIns="91425" bIns="91425" anchor="ctr" anchorCtr="0">
            <a:noAutofit/>
          </a:bodyPr>
          <a:lstStyle/>
          <a:p>
            <a:pPr lvl="0"/>
            <a:r>
              <a:rPr lang="en" sz="4400" dirty="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sz="4400" dirty="0"/>
          </a:p>
        </p:txBody>
      </p:sp>
    </p:spTree>
    <p:extLst>
      <p:ext uri="{BB962C8B-B14F-4D97-AF65-F5344CB8AC3E}">
        <p14:creationId xmlns:p14="http://schemas.microsoft.com/office/powerpoint/2010/main" val="8138787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63"/>
          <p:cNvSpPr txBox="1">
            <a:spLocks noGrp="1"/>
          </p:cNvSpPr>
          <p:nvPr>
            <p:ph type="title" idx="2"/>
          </p:nvPr>
        </p:nvSpPr>
        <p:spPr>
          <a:xfrm>
            <a:off x="1056100" y="1739050"/>
            <a:ext cx="2595000" cy="168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19" name="Google Shape;619;p63"/>
          <p:cNvSpPr txBox="1">
            <a:spLocks noGrp="1"/>
          </p:cNvSpPr>
          <p:nvPr>
            <p:ph type="title"/>
          </p:nvPr>
        </p:nvSpPr>
        <p:spPr>
          <a:xfrm>
            <a:off x="3995936" y="1707654"/>
            <a:ext cx="4248471" cy="1303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Introduction</a:t>
            </a:r>
            <a:endParaRPr dirty="0"/>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87624" y="987574"/>
            <a:ext cx="6624736" cy="2959226"/>
          </a:xfrm>
        </p:spPr>
        <p:txBody>
          <a:bodyPr/>
          <a:lstStyle/>
          <a:p>
            <a:pPr>
              <a:buFont typeface="Arial" panose="020B0604020202020204" pitchFamily="34" charset="0"/>
              <a:buChar char="•"/>
            </a:pPr>
            <a:r>
              <a:rPr lang="en-IN" b="1" dirty="0"/>
              <a:t>What is waste management ?</a:t>
            </a:r>
          </a:p>
          <a:p>
            <a:pPr marL="139700" indent="0"/>
            <a:endParaRPr lang="en-IN" b="1" dirty="0"/>
          </a:p>
          <a:p>
            <a:pPr marL="139700" indent="0"/>
            <a:endParaRPr lang="en-IN" b="1" dirty="0"/>
          </a:p>
          <a:p>
            <a:pPr>
              <a:buFont typeface="Arial" panose="020B0604020202020204" pitchFamily="34" charset="0"/>
              <a:buChar char="•"/>
            </a:pPr>
            <a:r>
              <a:rPr lang="en-IN" b="1" dirty="0"/>
              <a:t>What is artificial intelligence?</a:t>
            </a:r>
          </a:p>
          <a:p>
            <a:pPr>
              <a:buFont typeface="Arial" panose="020B0604020202020204" pitchFamily="34" charset="0"/>
              <a:buChar char="•"/>
            </a:pPr>
            <a:endParaRPr lang="en-IN" b="1" dirty="0"/>
          </a:p>
          <a:p>
            <a:pPr>
              <a:buFont typeface="Arial" panose="020B0604020202020204" pitchFamily="34" charset="0"/>
              <a:buChar char="•"/>
            </a:pPr>
            <a:endParaRPr lang="en-IN" b="1" dirty="0"/>
          </a:p>
          <a:p>
            <a:pPr>
              <a:buFont typeface="Arial" panose="020B0604020202020204" pitchFamily="34" charset="0"/>
              <a:buChar char="•"/>
            </a:pPr>
            <a:r>
              <a:rPr lang="en-IN" b="1" dirty="0"/>
              <a:t>Why  waste management need artificial intelligence ?</a:t>
            </a:r>
          </a:p>
          <a:p>
            <a:pPr>
              <a:buFont typeface="Arial" panose="020B0604020202020204" pitchFamily="34" charset="0"/>
              <a:buChar char="•"/>
            </a:pPr>
            <a:endParaRPr lang="en-IN" b="1" dirty="0"/>
          </a:p>
          <a:p>
            <a:pPr>
              <a:buFont typeface="Arial" panose="020B0604020202020204" pitchFamily="34" charset="0"/>
              <a:buChar char="•"/>
            </a:pPr>
            <a:endParaRPr lang="en-IN" b="1" dirty="0"/>
          </a:p>
          <a:p>
            <a:pPr>
              <a:buFont typeface="Arial" panose="020B0604020202020204" pitchFamily="34" charset="0"/>
              <a:buChar char="•"/>
            </a:pPr>
            <a:r>
              <a:rPr lang="en-IN" b="1" dirty="0"/>
              <a:t>How artificial intelligence enhance the waste management ?</a:t>
            </a:r>
          </a:p>
        </p:txBody>
      </p:sp>
      <p:graphicFrame>
        <p:nvGraphicFramePr>
          <p:cNvPr id="2" name="Table 1">
            <a:extLst>
              <a:ext uri="{FF2B5EF4-FFF2-40B4-BE49-F238E27FC236}">
                <a16:creationId xmlns:a16="http://schemas.microsoft.com/office/drawing/2014/main" xmlns="" id="{A53E1DEB-DD14-324F-609D-2A1ADECAF49A}"/>
              </a:ext>
            </a:extLst>
          </p:cNvPr>
          <p:cNvGraphicFramePr>
            <a:graphicFrameLocks noGrp="1"/>
          </p:cNvGraphicFramePr>
          <p:nvPr>
            <p:extLst>
              <p:ext uri="{D42A27DB-BD31-4B8C-83A1-F6EECF244321}">
                <p14:modId xmlns:p14="http://schemas.microsoft.com/office/powerpoint/2010/main" val="747988244"/>
              </p:ext>
            </p:extLst>
          </p:nvPr>
        </p:nvGraphicFramePr>
        <p:xfrm>
          <a:off x="5652120" y="4155926"/>
          <a:ext cx="2520280" cy="370840"/>
        </p:xfrm>
        <a:graphic>
          <a:graphicData uri="http://schemas.openxmlformats.org/drawingml/2006/table">
            <a:tbl>
              <a:tblPr firstRow="1" bandRow="1">
                <a:tableStyleId>{8A13A89A-74A6-4928-832A-58C729A3A87B}</a:tableStyleId>
              </a:tblPr>
              <a:tblGrid>
                <a:gridCol w="2520280">
                  <a:extLst>
                    <a:ext uri="{9D8B030D-6E8A-4147-A177-3AD203B41FA5}">
                      <a16:colId xmlns:a16="http://schemas.microsoft.com/office/drawing/2014/main" xmlns="" val="883602601"/>
                    </a:ext>
                  </a:extLst>
                </a:gridCol>
              </a:tblGrid>
              <a:tr h="370840">
                <a:tc>
                  <a:txBody>
                    <a:bodyPr/>
                    <a:lstStyle/>
                    <a:p>
                      <a:r>
                        <a:rPr lang="en-HK" b="1" i="1" dirty="0"/>
                        <a:t>DHEERAJ-AP21110010935</a:t>
                      </a:r>
                    </a:p>
                  </a:txBody>
                  <a:tcPr/>
                </a:tc>
                <a:extLst>
                  <a:ext uri="{0D108BD9-81ED-4DB2-BD59-A6C34878D82A}">
                    <a16:rowId xmlns:a16="http://schemas.microsoft.com/office/drawing/2014/main" xmlns="" val="990639359"/>
                  </a:ext>
                </a:extLst>
              </a:tr>
            </a:tbl>
          </a:graphicData>
        </a:graphic>
      </p:graphicFrame>
    </p:spTree>
    <p:extLst>
      <p:ext uri="{BB962C8B-B14F-4D97-AF65-F5344CB8AC3E}">
        <p14:creationId xmlns:p14="http://schemas.microsoft.com/office/powerpoint/2010/main" val="15606659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7" name="Google Shape;927;p74"/>
          <p:cNvSpPr txBox="1">
            <a:spLocks noGrp="1"/>
          </p:cNvSpPr>
          <p:nvPr>
            <p:ph type="title" idx="2"/>
          </p:nvPr>
        </p:nvSpPr>
        <p:spPr>
          <a:xfrm>
            <a:off x="5835725" y="797275"/>
            <a:ext cx="2595000" cy="168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928" name="Google Shape;928;p74"/>
          <p:cNvSpPr txBox="1">
            <a:spLocks noGrp="1"/>
          </p:cNvSpPr>
          <p:nvPr>
            <p:ph type="title"/>
          </p:nvPr>
        </p:nvSpPr>
        <p:spPr>
          <a:xfrm>
            <a:off x="1504775" y="1389450"/>
            <a:ext cx="3363300" cy="166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Literature Review</a:t>
            </a:r>
            <a:endParaRPr dirty="0"/>
          </a:p>
        </p:txBody>
      </p:sp>
      <p:sp>
        <p:nvSpPr>
          <p:cNvPr id="929" name="Google Shape;929;p74"/>
          <p:cNvSpPr/>
          <p:nvPr/>
        </p:nvSpPr>
        <p:spPr>
          <a:xfrm flipH="1">
            <a:off x="7194341" y="2992597"/>
            <a:ext cx="3679200" cy="3679200"/>
          </a:xfrm>
          <a:prstGeom prst="blockArc">
            <a:avLst>
              <a:gd name="adj1" fmla="val 15904124"/>
              <a:gd name="adj2" fmla="val 722519"/>
              <a:gd name="adj3" fmla="val 727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A725EFA-5497-8A1D-911D-D16BE0B1E4D7}"/>
              </a:ext>
            </a:extLst>
          </p:cNvPr>
          <p:cNvSpPr txBox="1"/>
          <p:nvPr/>
        </p:nvSpPr>
        <p:spPr>
          <a:xfrm>
            <a:off x="1475656" y="915566"/>
            <a:ext cx="5904656" cy="307777"/>
          </a:xfrm>
          <a:prstGeom prst="rect">
            <a:avLst/>
          </a:prstGeom>
          <a:noFill/>
        </p:spPr>
        <p:txBody>
          <a:bodyPr wrap="square" rtlCol="0">
            <a:spAutoFit/>
          </a:bodyPr>
          <a:lstStyle/>
          <a:p>
            <a:pPr algn="ctr"/>
            <a:r>
              <a:rPr lang="en-HK" b="1" u="sng" dirty="0">
                <a:solidFill>
                  <a:schemeClr val="bg2">
                    <a:lumMod val="50000"/>
                  </a:schemeClr>
                </a:solidFill>
                <a:effectLst>
                  <a:outerShdw blurRad="38100" dist="38100" dir="2700000" algn="tl">
                    <a:srgbClr val="000000">
                      <a:alpha val="43137"/>
                    </a:srgbClr>
                  </a:outerShdw>
                </a:effectLst>
              </a:rPr>
              <a:t>REVIEW ON PAST REASERCHES </a:t>
            </a:r>
          </a:p>
        </p:txBody>
      </p:sp>
      <p:sp>
        <p:nvSpPr>
          <p:cNvPr id="5" name="TextBox 4">
            <a:extLst>
              <a:ext uri="{FF2B5EF4-FFF2-40B4-BE49-F238E27FC236}">
                <a16:creationId xmlns:a16="http://schemas.microsoft.com/office/drawing/2014/main" xmlns="" id="{9E3D8087-4481-29F0-578A-923F9851D65D}"/>
              </a:ext>
            </a:extLst>
          </p:cNvPr>
          <p:cNvSpPr txBox="1"/>
          <p:nvPr/>
        </p:nvSpPr>
        <p:spPr>
          <a:xfrm>
            <a:off x="1331640" y="1497930"/>
            <a:ext cx="4536504" cy="3323987"/>
          </a:xfrm>
          <a:prstGeom prst="rect">
            <a:avLst/>
          </a:prstGeom>
          <a:noFill/>
        </p:spPr>
        <p:txBody>
          <a:bodyPr wrap="square" rtlCol="0">
            <a:spAutoFit/>
          </a:bodyPr>
          <a:lstStyle/>
          <a:p>
            <a:pPr marL="285750" indent="-285750">
              <a:buFont typeface="Arial" panose="020B0604020202020204" pitchFamily="34" charset="0"/>
              <a:buChar char="•"/>
            </a:pPr>
            <a:r>
              <a:rPr lang="en-HK" dirty="0"/>
              <a:t>A DEEP LEARNING APPROACH</a:t>
            </a:r>
          </a:p>
          <a:p>
            <a:pPr marL="285750" indent="-285750">
              <a:buFont typeface="Arial" panose="020B0604020202020204" pitchFamily="34" charset="0"/>
              <a:buChar char="•"/>
            </a:pPr>
            <a:endParaRPr lang="en-HK" dirty="0"/>
          </a:p>
          <a:p>
            <a:endParaRPr lang="en-HK" dirty="0"/>
          </a:p>
          <a:p>
            <a:pPr marL="285750" indent="-285750">
              <a:buFont typeface="Arial" panose="020B0604020202020204" pitchFamily="34" charset="0"/>
              <a:buChar char="•"/>
            </a:pPr>
            <a:r>
              <a:rPr lang="en-HK" dirty="0"/>
              <a:t>MODEL DESIGNED USING CNN(CONVOLUTIONAL NEURAL NETWORKS)</a:t>
            </a:r>
          </a:p>
          <a:p>
            <a:endParaRPr lang="en-HK" dirty="0"/>
          </a:p>
          <a:p>
            <a:r>
              <a:rPr lang="en-HK" dirty="0"/>
              <a:t>  </a:t>
            </a:r>
          </a:p>
          <a:p>
            <a:pPr marL="285750" indent="-285750">
              <a:buFont typeface="Arial" panose="020B0604020202020204" pitchFamily="34" charset="0"/>
              <a:buChar char="•"/>
            </a:pPr>
            <a:r>
              <a:rPr lang="en-HK" dirty="0"/>
              <a:t>AN APPROACH USING </a:t>
            </a:r>
            <a:r>
              <a:rPr lang="en-HK" dirty="0" err="1" smtClean="0"/>
              <a:t>RetinaNet</a:t>
            </a:r>
            <a:r>
              <a:rPr lang="en-HK" dirty="0" smtClean="0"/>
              <a:t>        AND</a:t>
            </a:r>
          </a:p>
          <a:p>
            <a:pPr marL="285750" indent="-285750">
              <a:buFont typeface="Arial" panose="020B0604020202020204" pitchFamily="34" charset="0"/>
              <a:buChar char="•"/>
            </a:pPr>
            <a:endParaRPr lang="en-HK" dirty="0"/>
          </a:p>
          <a:p>
            <a:pPr marL="285750" indent="-285750">
              <a:buFont typeface="Arial" panose="020B0604020202020204" pitchFamily="34" charset="0"/>
              <a:buChar char="•"/>
            </a:pPr>
            <a:endParaRPr lang="en-HK" dirty="0" smtClean="0"/>
          </a:p>
          <a:p>
            <a:pPr marL="285750" indent="-285750">
              <a:buFont typeface="Arial" panose="020B0604020202020204" pitchFamily="34" charset="0"/>
              <a:buChar char="•"/>
            </a:pPr>
            <a:r>
              <a:rPr lang="en-HK" dirty="0" smtClean="0"/>
              <a:t> </a:t>
            </a:r>
            <a:r>
              <a:rPr lang="en-HK" dirty="0"/>
              <a:t>SURF-BOW ALGORITHM</a:t>
            </a:r>
          </a:p>
          <a:p>
            <a:pPr marL="285750" indent="-285750">
              <a:buFont typeface="Arial" panose="020B0604020202020204" pitchFamily="34" charset="0"/>
              <a:buChar char="•"/>
            </a:pPr>
            <a:endParaRPr lang="en-HK" dirty="0"/>
          </a:p>
          <a:p>
            <a:pPr marL="285750" indent="-285750">
              <a:buFont typeface="Arial" panose="020B0604020202020204" pitchFamily="34" charset="0"/>
              <a:buChar char="•"/>
            </a:pPr>
            <a:endParaRPr lang="en-HK" dirty="0"/>
          </a:p>
          <a:p>
            <a:pPr marL="285750" indent="-285750">
              <a:buFont typeface="Arial" panose="020B0604020202020204" pitchFamily="34" charset="0"/>
              <a:buChar char="•"/>
            </a:pPr>
            <a:endParaRPr lang="en-HK" dirty="0"/>
          </a:p>
          <a:p>
            <a:pPr marL="285750" indent="-285750">
              <a:buFont typeface="Arial" panose="020B0604020202020204" pitchFamily="34" charset="0"/>
              <a:buChar char="•"/>
            </a:pPr>
            <a:endParaRPr lang="en-HK" dirty="0"/>
          </a:p>
        </p:txBody>
      </p:sp>
      <p:graphicFrame>
        <p:nvGraphicFramePr>
          <p:cNvPr id="2" name="Table 1">
            <a:extLst>
              <a:ext uri="{FF2B5EF4-FFF2-40B4-BE49-F238E27FC236}">
                <a16:creationId xmlns:a16="http://schemas.microsoft.com/office/drawing/2014/main" xmlns="" id="{4F932263-3800-2741-D8CE-88E236A8F0BE}"/>
              </a:ext>
            </a:extLst>
          </p:cNvPr>
          <p:cNvGraphicFramePr>
            <a:graphicFrameLocks noGrp="1"/>
          </p:cNvGraphicFramePr>
          <p:nvPr>
            <p:extLst>
              <p:ext uri="{D42A27DB-BD31-4B8C-83A1-F6EECF244321}">
                <p14:modId xmlns:p14="http://schemas.microsoft.com/office/powerpoint/2010/main" val="1751041933"/>
              </p:ext>
            </p:extLst>
          </p:nvPr>
        </p:nvGraphicFramePr>
        <p:xfrm>
          <a:off x="5796136" y="4155926"/>
          <a:ext cx="2448272" cy="370840"/>
        </p:xfrm>
        <a:graphic>
          <a:graphicData uri="http://schemas.openxmlformats.org/drawingml/2006/table">
            <a:tbl>
              <a:tblPr firstRow="1" bandRow="1">
                <a:tableStyleId>{8A13A89A-74A6-4928-832A-58C729A3A87B}</a:tableStyleId>
              </a:tblPr>
              <a:tblGrid>
                <a:gridCol w="2448272">
                  <a:extLst>
                    <a:ext uri="{9D8B030D-6E8A-4147-A177-3AD203B41FA5}">
                      <a16:colId xmlns:a16="http://schemas.microsoft.com/office/drawing/2014/main" xmlns="" val="293055112"/>
                    </a:ext>
                  </a:extLst>
                </a:gridCol>
              </a:tblGrid>
              <a:tr h="370840">
                <a:tc>
                  <a:txBody>
                    <a:bodyPr/>
                    <a:lstStyle/>
                    <a:p>
                      <a:r>
                        <a:rPr lang="en-HK" b="1" i="1" dirty="0"/>
                        <a:t>DHEERAJ-AP21110010935</a:t>
                      </a:r>
                    </a:p>
                  </a:txBody>
                  <a:tcPr/>
                </a:tc>
                <a:extLst>
                  <a:ext uri="{0D108BD9-81ED-4DB2-BD59-A6C34878D82A}">
                    <a16:rowId xmlns:a16="http://schemas.microsoft.com/office/drawing/2014/main" xmlns="" val="389237949"/>
                  </a:ext>
                </a:extLst>
              </a:tr>
            </a:tbl>
          </a:graphicData>
        </a:graphic>
      </p:graphicFrame>
    </p:spTree>
    <p:extLst>
      <p:ext uri="{BB962C8B-B14F-4D97-AF65-F5344CB8AC3E}">
        <p14:creationId xmlns:p14="http://schemas.microsoft.com/office/powerpoint/2010/main" val="91857267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B8C7F8-F8B8-3A97-DC70-FC45EDC75782}"/>
              </a:ext>
            </a:extLst>
          </p:cNvPr>
          <p:cNvSpPr>
            <a:spLocks noGrp="1"/>
          </p:cNvSpPr>
          <p:nvPr>
            <p:ph type="title"/>
          </p:nvPr>
        </p:nvSpPr>
        <p:spPr>
          <a:xfrm>
            <a:off x="3923928" y="1388825"/>
            <a:ext cx="4015747" cy="1303800"/>
          </a:xfrm>
        </p:spPr>
        <p:txBody>
          <a:bodyPr/>
          <a:lstStyle/>
          <a:p>
            <a:r>
              <a:rPr lang="en-HK" sz="3200" dirty="0"/>
              <a:t>APPLICATIONS </a:t>
            </a:r>
          </a:p>
        </p:txBody>
      </p:sp>
      <p:sp>
        <p:nvSpPr>
          <p:cNvPr id="4" name="Title 3">
            <a:extLst>
              <a:ext uri="{FF2B5EF4-FFF2-40B4-BE49-F238E27FC236}">
                <a16:creationId xmlns:a16="http://schemas.microsoft.com/office/drawing/2014/main" xmlns="" id="{F6027B3C-E87C-FCE4-999B-F2EB146FF764}"/>
              </a:ext>
            </a:extLst>
          </p:cNvPr>
          <p:cNvSpPr>
            <a:spLocks noGrp="1"/>
          </p:cNvSpPr>
          <p:nvPr>
            <p:ph type="title" idx="2"/>
          </p:nvPr>
        </p:nvSpPr>
        <p:spPr/>
        <p:txBody>
          <a:bodyPr/>
          <a:lstStyle/>
          <a:p>
            <a:r>
              <a:rPr lang="en-HK" dirty="0"/>
              <a:t>03</a:t>
            </a:r>
          </a:p>
        </p:txBody>
      </p:sp>
    </p:spTree>
    <p:extLst>
      <p:ext uri="{BB962C8B-B14F-4D97-AF65-F5344CB8AC3E}">
        <p14:creationId xmlns:p14="http://schemas.microsoft.com/office/powerpoint/2010/main" val="12644618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Livine Meeting XL by Slidesgo">
  <a:themeElements>
    <a:clrScheme name="Simple Light">
      <a:dk1>
        <a:srgbClr val="FFFFFF"/>
      </a:dk1>
      <a:lt1>
        <a:srgbClr val="FFFFFF"/>
      </a:lt1>
      <a:dk2>
        <a:srgbClr val="595959"/>
      </a:dk2>
      <a:lt2>
        <a:srgbClr val="EEEEEE"/>
      </a:lt2>
      <a:accent1>
        <a:srgbClr val="27316F"/>
      </a:accent1>
      <a:accent2>
        <a:srgbClr val="75C4C0"/>
      </a:accent2>
      <a:accent3>
        <a:srgbClr val="FFC800"/>
      </a:accent3>
      <a:accent4>
        <a:srgbClr val="FFFFFF"/>
      </a:accent4>
      <a:accent5>
        <a:srgbClr val="C2C2C2"/>
      </a:accent5>
      <a:accent6>
        <a:srgbClr val="F2F2F2"/>
      </a:accent6>
      <a:hlink>
        <a:srgbClr val="27316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255</Words>
  <Application>Microsoft Office PowerPoint</Application>
  <PresentationFormat>On-screen Show (16:9)</PresentationFormat>
  <Paragraphs>105</Paragraphs>
  <Slides>18</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Montserrat</vt:lpstr>
      <vt:lpstr>Livine Meeting XL by Slidesgo</vt:lpstr>
      <vt:lpstr>Artificial Intelligence in Waste management  System</vt:lpstr>
      <vt:lpstr>PRESENTING BY</vt:lpstr>
      <vt:lpstr>AGENDA</vt:lpstr>
      <vt:lpstr>AGENDA</vt:lpstr>
      <vt:lpstr>01</vt:lpstr>
      <vt:lpstr>PowerPoint Presentation</vt:lpstr>
      <vt:lpstr>02</vt:lpstr>
      <vt:lpstr>PowerPoint Presentation</vt:lpstr>
      <vt:lpstr>APPLICATIONS </vt:lpstr>
      <vt:lpstr>PowerPoint Presentation</vt:lpstr>
      <vt:lpstr>TRANSPORTATION</vt:lpstr>
      <vt:lpstr>PowerPoint Presentation</vt:lpstr>
      <vt:lpstr>RECYCLING AND SORTING MECHANISMS</vt:lpstr>
      <vt:lpstr>PowerPoint Presentation</vt:lpstr>
      <vt:lpstr>ILLEGAL DUMPING AND WASTE DISPOSAL</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 Waste management  System</dc:title>
  <dc:creator>SAI AKASH</dc:creator>
  <cp:lastModifiedBy>admin</cp:lastModifiedBy>
  <cp:revision>7</cp:revision>
  <dcterms:modified xsi:type="dcterms:W3CDTF">2023-12-07T01:51:22Z</dcterms:modified>
</cp:coreProperties>
</file>