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8" r:id="rId8"/>
    <p:sldId id="269" r:id="rId9"/>
    <p:sldId id="263" r:id="rId10"/>
    <p:sldId id="270" r:id="rId11"/>
    <p:sldId id="266" r:id="rId12"/>
    <p:sldId id="265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8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59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7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60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2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1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9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4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DED91-C0BA-494E-B762-FE347273D6B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9A3-0E26-FE60-B2B3-F75DAC0DF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HANGMAN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4042B-2238-A2A1-4EA5-033794BE6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341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D2E7A9-C6FA-A766-CEBB-28075F04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78" y="755008"/>
            <a:ext cx="5172357" cy="57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0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E8810E-5ACE-668C-8D31-A70D97CE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71" y="1675699"/>
            <a:ext cx="6530906" cy="407705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08F52A-7CA6-FCB6-6481-264DF171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0664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B74AB-13C2-F183-F8C0-B2522E10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54" y="352338"/>
            <a:ext cx="5807498" cy="56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8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3AFC-AB30-4BD4-759C-86C978D3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2406316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75421-D4AB-DACE-EAC8-1FEC5462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09" y="535926"/>
            <a:ext cx="6199464" cy="57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8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D209-A0E1-758E-39AA-817040D6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02568"/>
            <a:ext cx="8596668" cy="2245894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954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9671-C1CC-8E75-F5B5-53B1608C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GROUP-12(O)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5B6B-9224-B37E-E7FA-77C0A7F5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Book Antiqua" panose="02040602050305030304" pitchFamily="18" charset="0"/>
              </a:rPr>
              <a:t>PARTICIPANTS:-</a:t>
            </a:r>
          </a:p>
          <a:p>
            <a:endParaRPr lang="en-IN" dirty="0">
              <a:latin typeface="Book Antiqua" panose="02040602050305030304" pitchFamily="18" charset="0"/>
            </a:endParaRPr>
          </a:p>
          <a:p>
            <a:r>
              <a:rPr lang="en-IN" sz="3200" dirty="0" err="1">
                <a:latin typeface="Book Antiqua" panose="02040602050305030304" pitchFamily="18" charset="0"/>
              </a:rPr>
              <a:t>P.</a:t>
            </a:r>
            <a:r>
              <a:rPr lang="en-IN" sz="2400" i="1" u="sng" dirty="0" err="1">
                <a:latin typeface="Book Antiqua" panose="02040602050305030304" pitchFamily="18" charset="0"/>
              </a:rPr>
              <a:t>Durga</a:t>
            </a:r>
            <a:r>
              <a:rPr lang="en-IN" sz="2400" i="1" u="sng" dirty="0">
                <a:latin typeface="Book Antiqua" panose="02040602050305030304" pitchFamily="18" charset="0"/>
              </a:rPr>
              <a:t> Mahesh AP21110010911</a:t>
            </a:r>
          </a:p>
          <a:p>
            <a:r>
              <a:rPr lang="en-IN" sz="2400" i="1" u="sng" dirty="0" err="1">
                <a:latin typeface="Book Antiqua" panose="02040602050305030304" pitchFamily="18" charset="0"/>
              </a:rPr>
              <a:t>J.Sai</a:t>
            </a:r>
            <a:r>
              <a:rPr lang="en-IN" sz="2400" i="1" u="sng" dirty="0">
                <a:latin typeface="Book Antiqua" panose="02040602050305030304" pitchFamily="18" charset="0"/>
              </a:rPr>
              <a:t> Dheeraj        AP21110011244</a:t>
            </a:r>
          </a:p>
          <a:p>
            <a:r>
              <a:rPr lang="en-IN" sz="2400" i="1" u="sng" dirty="0" err="1">
                <a:latin typeface="Book Antiqua" panose="02040602050305030304" pitchFamily="18" charset="0"/>
              </a:rPr>
              <a:t>M.Chakrapani</a:t>
            </a:r>
            <a:r>
              <a:rPr lang="en-IN" sz="2400" i="1" u="sng" dirty="0">
                <a:latin typeface="Book Antiqua" panose="02040602050305030304" pitchFamily="18" charset="0"/>
              </a:rPr>
              <a:t>     AP2110010920</a:t>
            </a:r>
          </a:p>
          <a:p>
            <a:r>
              <a:rPr lang="en-IN" sz="2400" i="1" u="sng" dirty="0" err="1">
                <a:latin typeface="Book Antiqua" panose="02040602050305030304" pitchFamily="18" charset="0"/>
              </a:rPr>
              <a:t>K.Akash</a:t>
            </a:r>
            <a:r>
              <a:rPr lang="en-IN" sz="2400" i="1" u="sng" dirty="0">
                <a:latin typeface="Book Antiqua" panose="02040602050305030304" pitchFamily="18" charset="0"/>
              </a:rPr>
              <a:t>               AP2110010927</a:t>
            </a:r>
            <a:endParaRPr lang="en-IN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6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A6AA-AC8A-D9AE-833B-FAC4C8E5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A472-7ADE-16CF-E4A4-4D21E84C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ook Antiqua" panose="02040602050305030304" pitchFamily="18" charset="0"/>
              </a:rPr>
              <a:t>1. INTRODUCTION                                                  …4</a:t>
            </a:r>
          </a:p>
          <a:p>
            <a:r>
              <a:rPr lang="en-IN" dirty="0">
                <a:latin typeface="Book Antiqua" panose="02040602050305030304" pitchFamily="18" charset="0"/>
              </a:rPr>
              <a:t>2. ABSTRACT                                                             …5</a:t>
            </a:r>
          </a:p>
          <a:p>
            <a:r>
              <a:rPr lang="en-IN" dirty="0">
                <a:latin typeface="Book Antiqua" panose="02040602050305030304" pitchFamily="18" charset="0"/>
              </a:rPr>
              <a:t>3. CODE                                                                      …6-10</a:t>
            </a:r>
          </a:p>
          <a:p>
            <a:r>
              <a:rPr lang="en-IN" dirty="0">
                <a:latin typeface="Book Antiqua" panose="02040602050305030304" pitchFamily="18" charset="0"/>
              </a:rPr>
              <a:t>4. OUTPUT                                                                 …11-13</a:t>
            </a:r>
          </a:p>
        </p:txBody>
      </p:sp>
    </p:spTree>
    <p:extLst>
      <p:ext uri="{BB962C8B-B14F-4D97-AF65-F5344CB8AC3E}">
        <p14:creationId xmlns:p14="http://schemas.microsoft.com/office/powerpoint/2010/main" val="15180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1EA7-ABA1-2256-36B2-6CA90BDA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1C82-BDBA-35B1-B34E-35AAA41B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Hangman is a popular word guessing game where the player attempts to build a missing word by guessing one letter at a time. After a certain number of incorrect guesses, the game ends and the player loses. The game also ends if the player correctly identifies all the letters of the missing word.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558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DC8C-0773-94E3-F1A5-CA15A639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034FD-AD05-5EED-841A-C32106D3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92" y="1385094"/>
            <a:ext cx="8596668" cy="4386532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Hangman is a guessing game for two or more players. One player thinks of a word, phrase or sentence and the other(s) tries to guess it by suggesting letters within a certain number of guesses. Originally a Paper-and-pencil game, there are now electronic versions.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0739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950A-B2CD-FC0F-F2F3-AB15B8E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90E34-FF1D-3C2D-F890-DED7CE21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2" y="1270000"/>
            <a:ext cx="6509857" cy="53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3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98465C-FCE7-0AEE-5AB4-5E9FE193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8" y="185328"/>
            <a:ext cx="6470221" cy="63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B87F79-DC41-64B7-BD5B-41227185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67" y="269894"/>
            <a:ext cx="7031112" cy="64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2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ED504B-AD30-6E33-0296-84C30BCC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09" y="249573"/>
            <a:ext cx="6017880" cy="63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08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RM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494623"/>
      </a:accent1>
      <a:accent2>
        <a:srgbClr val="C3892B"/>
      </a:accent2>
      <a:accent3>
        <a:srgbClr val="8E883D"/>
      </a:accent3>
      <a:accent4>
        <a:srgbClr val="8F7C2F"/>
      </a:accent4>
      <a:accent5>
        <a:srgbClr val="E8E7D8"/>
      </a:accent5>
      <a:accent6>
        <a:srgbClr val="FFFFFF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165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Book Antiqua</vt:lpstr>
      <vt:lpstr>Segoe UI</vt:lpstr>
      <vt:lpstr>Trebuchet MS</vt:lpstr>
      <vt:lpstr>Wingdings 3</vt:lpstr>
      <vt:lpstr>Facet</vt:lpstr>
      <vt:lpstr>HANGMAN</vt:lpstr>
      <vt:lpstr>GROUP-12(O)</vt:lpstr>
      <vt:lpstr>INDEX</vt:lpstr>
      <vt:lpstr>INTRODUCTION</vt:lpstr>
      <vt:lpstr>ABSTRACT</vt:lpstr>
      <vt:lpstr>CODE</vt:lpstr>
      <vt:lpstr>PowerPoint Presentation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muvvamuvva3@gmail.com</dc:creator>
  <cp:lastModifiedBy>durgamahesh4545@gmail.com</cp:lastModifiedBy>
  <cp:revision>6</cp:revision>
  <dcterms:created xsi:type="dcterms:W3CDTF">2022-12-04T11:06:25Z</dcterms:created>
  <dcterms:modified xsi:type="dcterms:W3CDTF">2022-12-05T08:23:12Z</dcterms:modified>
</cp:coreProperties>
</file>