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646238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" userDrawn="1">
          <p15:clr>
            <a:srgbClr val="A4A3A4"/>
          </p15:clr>
        </p15:guide>
        <p15:guide id="2" pos="5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90" autoAdjust="0"/>
    <p:restoredTop sz="94660"/>
  </p:normalViewPr>
  <p:slideViewPr>
    <p:cSldViewPr snapToGrid="0" showGuides="1">
      <p:cViewPr>
        <p:scale>
          <a:sx n="400" d="100"/>
          <a:sy n="400" d="100"/>
        </p:scale>
        <p:origin x="4944" y="2106"/>
      </p:cViewPr>
      <p:guideLst>
        <p:guide orient="horz" pos="288"/>
        <p:guide pos="5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81" y="149650"/>
            <a:ext cx="1234679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81" y="480272"/>
            <a:ext cx="1234679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52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04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089" y="48683"/>
            <a:ext cx="354970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79" y="48683"/>
            <a:ext cx="1044332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44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8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23" y="227967"/>
            <a:ext cx="1419880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323" y="611930"/>
            <a:ext cx="1419880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5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80" y="243417"/>
            <a:ext cx="699651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409" y="243417"/>
            <a:ext cx="699651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7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93" y="48683"/>
            <a:ext cx="1419880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93" y="224157"/>
            <a:ext cx="696436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93" y="334010"/>
            <a:ext cx="696436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408" y="224157"/>
            <a:ext cx="699866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408" y="334010"/>
            <a:ext cx="699866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7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4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9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94" y="60960"/>
            <a:ext cx="530955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866" y="131659"/>
            <a:ext cx="833408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94" y="274320"/>
            <a:ext cx="530955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3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94" y="60960"/>
            <a:ext cx="530955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866" y="131659"/>
            <a:ext cx="833408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94" y="274320"/>
            <a:ext cx="530955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71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80" y="48683"/>
            <a:ext cx="141988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80" y="243417"/>
            <a:ext cx="141988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80" y="847516"/>
            <a:ext cx="370404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AAA79-01DA-4D76-9D42-C04A2E724E17}" type="datetimeFigureOut">
              <a:rPr lang="en-US" smtClean="0"/>
              <a:t>6/9/2022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317" y="847516"/>
            <a:ext cx="555605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655" y="847516"/>
            <a:ext cx="370404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6DC16-8995-4DB0-A359-265B5D7E53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E2080EE4-ACBA-51F4-28E2-BE3A99561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8" y="30955"/>
            <a:ext cx="647761" cy="366713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43ECC55E-D1F2-296C-2396-210602F99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42419" y="438149"/>
            <a:ext cx="2149601" cy="1229468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93AF3576-93AA-39DF-3628-E3CFBA68CC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04"/>
          <a:stretch/>
        </p:blipFill>
        <p:spPr>
          <a:xfrm>
            <a:off x="245621" y="-345297"/>
            <a:ext cx="2242223" cy="94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997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Bharatesh chakravarthi</dc:creator>
  <cp:lastModifiedBy>Bharatesh chakravarthi</cp:lastModifiedBy>
  <cp:revision>4</cp:revision>
  <dcterms:created xsi:type="dcterms:W3CDTF">2022-06-09T02:50:46Z</dcterms:created>
  <dcterms:modified xsi:type="dcterms:W3CDTF">2022-06-09T03:07:56Z</dcterms:modified>
</cp:coreProperties>
</file>