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46238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5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0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5184" y="2106"/>
      </p:cViewPr>
      <p:guideLst>
        <p:guide orient="horz" pos="288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81" y="149650"/>
            <a:ext cx="12346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81" y="480272"/>
            <a:ext cx="12346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89" y="48683"/>
            <a:ext cx="3549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79" y="48683"/>
            <a:ext cx="1044332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3" y="227967"/>
            <a:ext cx="14198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23" y="611930"/>
            <a:ext cx="14198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80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09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3" y="48683"/>
            <a:ext cx="14198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93" y="224157"/>
            <a:ext cx="6964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93" y="334010"/>
            <a:ext cx="6964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408" y="224157"/>
            <a:ext cx="69986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408" y="334010"/>
            <a:ext cx="69986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66" y="131659"/>
            <a:ext cx="83340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866" y="131659"/>
            <a:ext cx="83340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80" y="48683"/>
            <a:ext cx="14198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80" y="243417"/>
            <a:ext cx="14198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80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317" y="847516"/>
            <a:ext cx="55560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655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2080EE4-ACBA-51F4-28E2-BE3A9956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" y="30955"/>
            <a:ext cx="647761" cy="36671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3ECC55E-D1F2-296C-2396-210602F9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419" y="438149"/>
            <a:ext cx="2149601" cy="122946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3AF3576-93AA-39DF-3628-E3CFBA68C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>
          <a:xfrm>
            <a:off x="190852" y="-561992"/>
            <a:ext cx="2304698" cy="96681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AC95536-304B-32CA-9F46-B77FE864A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2959" y="-601159"/>
            <a:ext cx="2240141" cy="113694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D925E8-9FF0-D892-BD10-1635208F3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4" y="553531"/>
            <a:ext cx="2188166" cy="966817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9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8</cp:revision>
  <dcterms:created xsi:type="dcterms:W3CDTF">2022-06-09T02:50:46Z</dcterms:created>
  <dcterms:modified xsi:type="dcterms:W3CDTF">2022-06-09T03:38:21Z</dcterms:modified>
</cp:coreProperties>
</file>