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46238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5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90" autoAdjust="0"/>
    <p:restoredTop sz="94660"/>
  </p:normalViewPr>
  <p:slideViewPr>
    <p:cSldViewPr snapToGrid="0" showGuides="1">
      <p:cViewPr varScale="1">
        <p:scale>
          <a:sx n="400" d="100"/>
          <a:sy n="400" d="100"/>
        </p:scale>
        <p:origin x="4944" y="1746"/>
      </p:cViewPr>
      <p:guideLst>
        <p:guide orient="horz" pos="288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81" y="149650"/>
            <a:ext cx="1234679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81" y="480272"/>
            <a:ext cx="1234679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2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0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89" y="48683"/>
            <a:ext cx="354970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79" y="48683"/>
            <a:ext cx="1044332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4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23" y="227967"/>
            <a:ext cx="141988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323" y="611930"/>
            <a:ext cx="141988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5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80" y="243417"/>
            <a:ext cx="69965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09" y="243417"/>
            <a:ext cx="69965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7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93" y="48683"/>
            <a:ext cx="141988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93" y="224157"/>
            <a:ext cx="69643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93" y="334010"/>
            <a:ext cx="69643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408" y="224157"/>
            <a:ext cx="69986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408" y="334010"/>
            <a:ext cx="69986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7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4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9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94" y="60960"/>
            <a:ext cx="530955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866" y="131659"/>
            <a:ext cx="833408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94" y="274320"/>
            <a:ext cx="530955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3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94" y="60960"/>
            <a:ext cx="530955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866" y="131659"/>
            <a:ext cx="833408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94" y="274320"/>
            <a:ext cx="530955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7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80" y="48683"/>
            <a:ext cx="141988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80" y="243417"/>
            <a:ext cx="141988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80" y="847516"/>
            <a:ext cx="37040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317" y="847516"/>
            <a:ext cx="555605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655" y="847516"/>
            <a:ext cx="37040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E2080EE4-ACBA-51F4-28E2-BE3A99561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" y="30955"/>
            <a:ext cx="647761" cy="366713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3ECC55E-D1F2-296C-2396-210602F99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2419" y="438149"/>
            <a:ext cx="2149601" cy="122946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3AF3576-93AA-39DF-3628-E3CFBA68CC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4"/>
          <a:stretch/>
        </p:blipFill>
        <p:spPr>
          <a:xfrm>
            <a:off x="190852" y="-561992"/>
            <a:ext cx="2304698" cy="96681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AC95536-304B-32CA-9F46-B77FE864A5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10" y="672810"/>
            <a:ext cx="2240141" cy="113694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499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Bharatesh chakravarthi</dc:creator>
  <cp:lastModifiedBy>Bharatesh chakravarthi</cp:lastModifiedBy>
  <cp:revision>7</cp:revision>
  <dcterms:created xsi:type="dcterms:W3CDTF">2022-06-09T02:50:46Z</dcterms:created>
  <dcterms:modified xsi:type="dcterms:W3CDTF">2022-06-09T03:33:03Z</dcterms:modified>
</cp:coreProperties>
</file>