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6012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942837"/>
            <a:ext cx="7200900" cy="200569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025879"/>
            <a:ext cx="7200900" cy="13909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06722"/>
            <a:ext cx="207025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06722"/>
            <a:ext cx="6090761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436260"/>
            <a:ext cx="8281035" cy="2396431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855362"/>
            <a:ext cx="8281035" cy="126022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533609"/>
            <a:ext cx="408051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533609"/>
            <a:ext cx="408051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06723"/>
            <a:ext cx="828103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412255"/>
            <a:ext cx="4061757" cy="69212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104379"/>
            <a:ext cx="4061757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412255"/>
            <a:ext cx="4081761" cy="69212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2104379"/>
            <a:ext cx="4081761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4069"/>
            <a:ext cx="3096637" cy="1344242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829483"/>
            <a:ext cx="4860608" cy="4094071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728311"/>
            <a:ext cx="3096637" cy="3201911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2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4069"/>
            <a:ext cx="3096637" cy="1344242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829483"/>
            <a:ext cx="4860608" cy="4094071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728311"/>
            <a:ext cx="3096637" cy="3201911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06723"/>
            <a:ext cx="828103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533609"/>
            <a:ext cx="828103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339629"/>
            <a:ext cx="216027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5148D-1A8D-4935-A560-A5FF6F8ECFA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339629"/>
            <a:ext cx="324040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339629"/>
            <a:ext cx="216027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9BB84-C2E4-4026-882C-3FEED786B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DFAC7-1788-FFF4-436C-D6D36AEA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" y="57071"/>
            <a:ext cx="9510584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</dc:creator>
  <cp:lastModifiedBy>BHARATESH CHAKRAVART</cp:lastModifiedBy>
  <cp:revision>1</cp:revision>
  <dcterms:created xsi:type="dcterms:W3CDTF">2024-04-15T16:01:37Z</dcterms:created>
  <dcterms:modified xsi:type="dcterms:W3CDTF">2024-04-15T16:04:07Z</dcterms:modified>
</cp:coreProperties>
</file>