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1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9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8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6B389-8FDC-40F4-B08E-D988F8C0ED9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2E8E7-7013-4FA6-8429-19B77CF6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C8FC7-B8DC-776F-3928-9426F656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"/>
          <a:stretch/>
        </p:blipFill>
        <p:spPr>
          <a:xfrm>
            <a:off x="25240" y="27145"/>
            <a:ext cx="4476644" cy="4517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E9B66-DA20-58F2-8B7D-F36502229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" r="-613"/>
          <a:stretch/>
        </p:blipFill>
        <p:spPr>
          <a:xfrm>
            <a:off x="4501884" y="27138"/>
            <a:ext cx="7713266" cy="45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0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</dc:creator>
  <cp:lastModifiedBy>BHARATESH CHAKRAVART</cp:lastModifiedBy>
  <cp:revision>1</cp:revision>
  <dcterms:created xsi:type="dcterms:W3CDTF">2024-04-15T15:49:16Z</dcterms:created>
  <dcterms:modified xsi:type="dcterms:W3CDTF">2024-04-15T16:01:11Z</dcterms:modified>
</cp:coreProperties>
</file>