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1" r:id="rId3"/>
    <p:sldId id="259" r:id="rId4"/>
    <p:sldId id="260" r:id="rId5"/>
    <p:sldId id="262" r:id="rId6"/>
    <p:sldId id="263" r:id="rId7"/>
    <p:sldId id="266" r:id="rId8"/>
    <p:sldId id="264" r:id="rId9"/>
  </p:sldIdLst>
  <p:sldSz cx="12192000" cy="6858000"/>
  <p:notesSz cx="6858000" cy="9144000"/>
  <p:defaultTextStyle>
    <a:defPPr rtl="0">
      <a:defRPr lang="th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AE88D77-011B-4494-B619-371C86C1D6DE}" type="datetime1">
              <a:rPr lang="th-TH" smtClean="0"/>
              <a:t>11/04/67</a:t>
            </a:fld>
            <a:endParaRPr lang="en-US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974491A-EE82-4338-BD03-45A90D612BB3}" type="datetime1">
              <a:rPr lang="th-TH" smtClean="0"/>
              <a:t>11/04/67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  <a:endParaRPr lang="en-US"/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คำบรรยาย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ตัวเชื่อมต่อตรง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5FAB7B-8F37-4C7E-BDF5-33AC9D9C4B2B}" type="datetime1">
              <a:rPr lang="th-TH" smtClean="0"/>
              <a:t>11/04/67</a:t>
            </a:fld>
            <a:endParaRPr lang="en-US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4892FE-1CE3-4DF6-915B-FD5CE9A14362}" type="datetime1">
              <a:rPr lang="th-TH" smtClean="0"/>
              <a:t>11/04/67</a:t>
            </a:fld>
            <a:endParaRPr lang="en-US" dirty="0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A93689-9860-4B52-A9C2-8E2CD3434904}" type="datetime1">
              <a:rPr lang="th-TH" smtClean="0"/>
              <a:t>11/04/67</a:t>
            </a:fld>
            <a:endParaRPr lang="en-US" dirty="0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ตัวแทนหมายเลขสไลด์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92C6E7-9EEF-493C-91CC-9425D8FC7B88}" type="datetime1">
              <a:rPr lang="th-TH" smtClean="0"/>
              <a:t>11/04/67</a:t>
            </a:fld>
            <a:endParaRPr lang="en-US" dirty="0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cxnSp>
        <p:nvCxnSpPr>
          <p:cNvPr id="9" name="ตัวเชื่อมต่อตรง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94E800-FF0E-4A07-A0E2-F97642AB7986}" type="datetime1">
              <a:rPr lang="th-TH" smtClean="0"/>
              <a:t>11/04/67</a:t>
            </a:fld>
            <a:endParaRPr lang="en-US" dirty="0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ตัวแทนหมายเลขสไลด์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ส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ชื่อเรื่อง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E644C0-C132-40D8-BBDB-470FEE85FBF7}" type="datetime1">
              <a:rPr lang="th-TH" smtClean="0"/>
              <a:t>11/04/67</a:t>
            </a:fld>
            <a:endParaRPr lang="en-US" dirty="0"/>
          </a:p>
        </p:txBody>
      </p:sp>
      <p:sp>
        <p:nvSpPr>
          <p:cNvPr id="9" name="ตัวแทนท้ายกระดา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ตัวแทนหมายเลขสไลด์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ชื่อเรื่อง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84440F-91A8-4ADF-BFC4-EFACA801E2E7}" type="datetime1">
              <a:rPr lang="th-TH" smtClean="0"/>
              <a:t>11/04/67</a:t>
            </a:fld>
            <a:endParaRPr lang="en-US" dirty="0"/>
          </a:p>
        </p:txBody>
      </p:sp>
      <p:sp>
        <p:nvSpPr>
          <p:cNvPr id="11" name="ตัวแทนท้ายกระดา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ตัวแทนหมายเลขสไลด์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ชื่อเรื่องเท่านั้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FB8681-8F67-4EFA-8F5D-726C0188CE48}" type="datetime1">
              <a:rPr lang="th-TH" smtClean="0"/>
              <a:t>11/04/67</a:t>
            </a:fld>
            <a:endParaRPr lang="en-US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1D08-8F83-43F7-9B23-4BDF0A8F0240}" type="datetime1">
              <a:rPr lang="th-TH" smtClean="0"/>
              <a:t>11/04/67</a:t>
            </a:fld>
            <a:endParaRPr lang="en-US" dirty="0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5A8ECA47-D5A9-4870-895F-B86F7ABB26AA}" type="datetime1">
              <a:rPr lang="th-TH" smtClean="0"/>
              <a:t>11/04/67</a:t>
            </a:fld>
            <a:endParaRPr lang="en-US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ตัวแทนรูปภาพ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C8F76CF-364D-4E88-856B-132856FE95E2}" type="datetime1">
              <a:rPr lang="th-TH" smtClean="0"/>
              <a:t>11/04/67</a:t>
            </a:fld>
            <a:endParaRPr lang="en-US" dirty="0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 rtl="0"/>
            <a:r>
              <a:rPr lang="th-th" dirty="0"/>
              <a:t>ระดับที่สอง</a:t>
            </a:r>
          </a:p>
          <a:p>
            <a:pPr lvl="2" rtl="0"/>
            <a:r>
              <a:rPr lang="th-th" dirty="0"/>
              <a:t>ระดับที่สาม</a:t>
            </a:r>
          </a:p>
          <a:p>
            <a:pPr lvl="3" rtl="0"/>
            <a:r>
              <a:rPr lang="th-th" dirty="0"/>
              <a:t>ระดับที่สี่</a:t>
            </a:r>
          </a:p>
          <a:p>
            <a:pPr lvl="4" rtl="0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BF34143C-7A6E-4A41-95B4-C2A5D301FEB6}" type="datetime1">
              <a:rPr lang="th-TH" smtClean="0"/>
              <a:t>11/04/67</a:t>
            </a:fld>
            <a:endParaRPr lang="en-US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en-US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ตัวเชื่อมต่อตรง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ananthr1/weather-prediction/data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ananthr1/weather-prediction/data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55" r="1" b="36623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63" y="4933443"/>
            <a:ext cx="10842473" cy="456037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th-TH" dirty="0"/>
              <a:t>การทำนายสภาพอากาศด้วย</a:t>
            </a:r>
            <a:r>
              <a:rPr lang="en-US" dirty="0"/>
              <a:t> Logistic Regression</a:t>
            </a: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0012" y="5613359"/>
            <a:ext cx="10113264" cy="609600"/>
          </a:xfrm>
        </p:spPr>
        <p:txBody>
          <a:bodyPr rtlCol="0">
            <a:normAutofit/>
          </a:bodyPr>
          <a:lstStyle/>
          <a:p>
            <a:pPr rtl="0"/>
            <a:r>
              <a:rPr lang="th-TH" sz="2400" dirty="0"/>
              <a:t>นายจักรี ชาญภักดี </a:t>
            </a:r>
            <a:r>
              <a:rPr lang="en-US" sz="2400" dirty="0"/>
              <a:t>6310450468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D108CF-F70C-73E5-B1F5-64A03F176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146F104-8215-515A-6033-389D5EFE4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th-TH" dirty="0"/>
              <a:t>แหล่งที่มาจาก </a:t>
            </a:r>
            <a:r>
              <a:rPr lang="en-US" dirty="0">
                <a:hlinkClick r:id="rId2"/>
              </a:rPr>
              <a:t>WEATHER PREDICTION (kaggle.com)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BC812-83A0-ED7D-B9EB-DE908D642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668" y="1781497"/>
            <a:ext cx="6508647" cy="2523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FE5CA-6117-3554-07F6-EF8EFFDFD56F}"/>
              </a:ext>
            </a:extLst>
          </p:cNvPr>
          <p:cNvSpPr txBox="1"/>
          <p:nvPr/>
        </p:nvSpPr>
        <p:spPr>
          <a:xfrm>
            <a:off x="5510303" y="4746562"/>
            <a:ext cx="3344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-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น้ำจากอากาศ (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Precipitation)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8332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D108CF-F70C-73E5-B1F5-64A03F176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Dataset (cont.)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146F104-8215-515A-6033-389D5EFE4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th-TH" dirty="0"/>
              <a:t>แหล่งที่มาจาก </a:t>
            </a:r>
            <a:r>
              <a:rPr lang="en-US" dirty="0">
                <a:hlinkClick r:id="rId2"/>
              </a:rPr>
              <a:t>WEATHER PREDICTION (kaggle.com)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149017-02FB-08C4-E61C-F83024E3F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082" y="524567"/>
            <a:ext cx="6131452" cy="576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1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D100BB-8A88-6B55-FBB0-B9A2F63D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Data Split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1EDEE6-728E-9088-2635-3E3AF8E2A8D2}"/>
              </a:ext>
            </a:extLst>
          </p:cNvPr>
          <p:cNvSpPr/>
          <p:nvPr/>
        </p:nvSpPr>
        <p:spPr>
          <a:xfrm>
            <a:off x="1921109" y="4621007"/>
            <a:ext cx="5514862" cy="11876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70%</a:t>
            </a:r>
            <a:endParaRPr lang="th-T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0F53A-51A1-26FA-BA8D-FCF7EC8FB1B2}"/>
              </a:ext>
            </a:extLst>
          </p:cNvPr>
          <p:cNvSpPr/>
          <p:nvPr/>
        </p:nvSpPr>
        <p:spPr>
          <a:xfrm>
            <a:off x="7435971" y="4621006"/>
            <a:ext cx="2436869" cy="1187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30%</a:t>
            </a:r>
            <a:endParaRPr lang="th-TH" dirty="0"/>
          </a:p>
          <a:p>
            <a:pPr algn="ctr"/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8F1E23-455B-2B1A-433C-CBF541DC6453}"/>
              </a:ext>
            </a:extLst>
          </p:cNvPr>
          <p:cNvSpPr txBox="1"/>
          <p:nvPr/>
        </p:nvSpPr>
        <p:spPr>
          <a:xfrm>
            <a:off x="4342209" y="5949305"/>
            <a:ext cx="67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1C2FBF-414C-D847-280F-C745090877E3}"/>
              </a:ext>
            </a:extLst>
          </p:cNvPr>
          <p:cNvSpPr txBox="1"/>
          <p:nvPr/>
        </p:nvSpPr>
        <p:spPr>
          <a:xfrm>
            <a:off x="8318074" y="5949305"/>
            <a:ext cx="67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0B5FF-D2FB-F905-E8D6-F281EBDDD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56" y="2191470"/>
            <a:ext cx="7813884" cy="211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0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2961D40-A93C-726E-9656-F8FDBF4B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81" y="1303283"/>
            <a:ext cx="4538134" cy="2932909"/>
          </a:xfrm>
        </p:spPr>
        <p:txBody>
          <a:bodyPr>
            <a:normAutofit/>
          </a:bodyPr>
          <a:lstStyle/>
          <a:p>
            <a:r>
              <a:rPr lang="en-US" sz="6600" dirty="0"/>
              <a:t>Logistic </a:t>
            </a:r>
            <a:br>
              <a:rPr lang="en-US" sz="6600" dirty="0"/>
            </a:br>
            <a:r>
              <a:rPr lang="en-US" sz="6600" dirty="0"/>
              <a:t>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27A846-AD41-FCEA-588F-FE26B8522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653" y="1303283"/>
            <a:ext cx="7240032" cy="12477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AE1016-2370-9C1B-95A4-0D0BD7CE49DA}"/>
              </a:ext>
            </a:extLst>
          </p:cNvPr>
          <p:cNvSpPr txBox="1"/>
          <p:nvPr/>
        </p:nvSpPr>
        <p:spPr>
          <a:xfrm>
            <a:off x="4886653" y="3001863"/>
            <a:ext cx="71031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multinomial logistic regression </a:t>
            </a:r>
            <a:r>
              <a:rPr lang="en-US" sz="2000" dirty="0">
                <a:latin typeface="Leelawadee" panose="020B0502040204020203" pitchFamily="34" charset="-34"/>
                <a:cs typeface="Leelawadee" panose="020B0502040204020203" pitchFamily="34" charset="-34"/>
              </a:rPr>
              <a:t>is a classification method that generalizes logistic regression to multiclass problems</a:t>
            </a:r>
            <a:endParaRPr lang="th-TH" sz="20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F039D0-6DB5-C264-4EE6-78C39A66058C}"/>
              </a:ext>
            </a:extLst>
          </p:cNvPr>
          <p:cNvSpPr txBox="1"/>
          <p:nvPr/>
        </p:nvSpPr>
        <p:spPr>
          <a:xfrm>
            <a:off x="4886653" y="4160615"/>
            <a:ext cx="6869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eelawadee" panose="020B0502040204020203" pitchFamily="34" charset="-34"/>
                <a:cs typeface="Leelawadee" panose="020B0502040204020203" pitchFamily="34" charset="-34"/>
              </a:rPr>
              <a:t>Limited-memory BFGS (L-BFGS or LM-BFGS) 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is an optimization algorithm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2045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D100BB-8A88-6B55-FBB0-B9A2F63D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dirty="0"/>
              <a:t>Compute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F625E-BB98-02BE-FFD5-78AF6E0E3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252" y="2328526"/>
            <a:ext cx="6791495" cy="22009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518516-D58C-49F5-7684-814B4DE19B45}"/>
              </a:ext>
            </a:extLst>
          </p:cNvPr>
          <p:cNvSpPr txBox="1"/>
          <p:nvPr/>
        </p:nvSpPr>
        <p:spPr>
          <a:xfrm>
            <a:off x="3538350" y="4766697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0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Accuracy: 0.85</a:t>
            </a:r>
          </a:p>
        </p:txBody>
      </p:sp>
    </p:spTree>
    <p:extLst>
      <p:ext uri="{BB962C8B-B14F-4D97-AF65-F5344CB8AC3E}">
        <p14:creationId xmlns:p14="http://schemas.microsoft.com/office/powerpoint/2010/main" val="390110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2961D40-A93C-726E-9656-F8FDBF4B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81" y="1303283"/>
            <a:ext cx="4538134" cy="2932909"/>
          </a:xfrm>
        </p:spPr>
        <p:txBody>
          <a:bodyPr>
            <a:normAutofit/>
          </a:bodyPr>
          <a:lstStyle/>
          <a:p>
            <a:r>
              <a:rPr lang="en-US" sz="6600" dirty="0"/>
              <a:t>Result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20FCC4-9B80-CC8E-A5D6-3725731A03AF}"/>
              </a:ext>
            </a:extLst>
          </p:cNvPr>
          <p:cNvSpPr txBox="1"/>
          <p:nvPr/>
        </p:nvSpPr>
        <p:spPr>
          <a:xfrm>
            <a:off x="6021354" y="630228"/>
            <a:ext cx="6237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Classification Report</a:t>
            </a:r>
            <a:endParaRPr lang="th-TH" sz="3600" b="1" dirty="0">
              <a:solidFill>
                <a:schemeClr val="tx2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46AEB-FDF3-2AC9-1741-3BE4AF6DB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833" y="1969828"/>
            <a:ext cx="6454202" cy="371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4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2961D40-A93C-726E-9656-F8FDBF4B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81" y="1303283"/>
            <a:ext cx="4538134" cy="2932909"/>
          </a:xfrm>
        </p:spPr>
        <p:txBody>
          <a:bodyPr>
            <a:normAutofit/>
          </a:bodyPr>
          <a:lstStyle/>
          <a:p>
            <a:r>
              <a:rPr lang="en-US" sz="6600" dirty="0"/>
              <a:t>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0A9D4-9B8E-1FE5-DB72-C3343728F1F4}"/>
              </a:ext>
            </a:extLst>
          </p:cNvPr>
          <p:cNvSpPr txBox="1"/>
          <p:nvPr/>
        </p:nvSpPr>
        <p:spPr>
          <a:xfrm>
            <a:off x="7093143" y="4980005"/>
            <a:ext cx="1184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eelawadee" panose="020B0502040204020203" pitchFamily="34" charset="-34"/>
                <a:cs typeface="Leelawadee" panose="020B0502040204020203" pitchFamily="34" charset="-34"/>
              </a:rPr>
              <a:t>0 drizzle</a:t>
            </a:r>
          </a:p>
          <a:p>
            <a:r>
              <a:rPr lang="en-US" b="1" dirty="0">
                <a:latin typeface="Leelawadee" panose="020B0502040204020203" pitchFamily="34" charset="-34"/>
                <a:cs typeface="Leelawadee" panose="020B0502040204020203" pitchFamily="34" charset="-34"/>
              </a:rPr>
              <a:t>1 rain</a:t>
            </a:r>
          </a:p>
          <a:p>
            <a:r>
              <a:rPr lang="en-US" b="1" dirty="0">
                <a:latin typeface="Leelawadee" panose="020B0502040204020203" pitchFamily="34" charset="-34"/>
                <a:cs typeface="Leelawadee" panose="020B0502040204020203" pitchFamily="34" charset="-34"/>
              </a:rPr>
              <a:t>2 sun</a:t>
            </a:r>
            <a:endParaRPr lang="th-TH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4918E-B174-A77F-7F51-FEAB2754B815}"/>
              </a:ext>
            </a:extLst>
          </p:cNvPr>
          <p:cNvSpPr txBox="1"/>
          <p:nvPr/>
        </p:nvSpPr>
        <p:spPr>
          <a:xfrm>
            <a:off x="8477071" y="4980005"/>
            <a:ext cx="1326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eelawadee" panose="020B0502040204020203" pitchFamily="34" charset="-34"/>
                <a:cs typeface="Leelawadee" panose="020B0502040204020203" pitchFamily="34" charset="-34"/>
              </a:rPr>
              <a:t>3 snow</a:t>
            </a:r>
          </a:p>
          <a:p>
            <a:r>
              <a:rPr lang="en-US" b="1" dirty="0">
                <a:latin typeface="Leelawadee" panose="020B0502040204020203" pitchFamily="34" charset="-34"/>
                <a:cs typeface="Leelawadee" panose="020B0502040204020203" pitchFamily="34" charset="-34"/>
              </a:rPr>
              <a:t>4 fog </a:t>
            </a:r>
            <a:endParaRPr lang="th-TH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F4D577-2435-2473-2369-5C36DF4D8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350" y="1799591"/>
            <a:ext cx="7029571" cy="22852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20FCC4-9B80-CC8E-A5D6-3725731A03AF}"/>
              </a:ext>
            </a:extLst>
          </p:cNvPr>
          <p:cNvSpPr txBox="1"/>
          <p:nvPr/>
        </p:nvSpPr>
        <p:spPr>
          <a:xfrm>
            <a:off x="6021354" y="630228"/>
            <a:ext cx="6237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Classification Report</a:t>
            </a:r>
            <a:endParaRPr lang="th-TH" sz="3600" b="1" dirty="0">
              <a:solidFill>
                <a:schemeClr val="tx2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2104768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85_TF56160789" id="{BF2CF8F5-094C-46A5-B45C-3E55EA5092AC}" vid="{173AD28A-7A11-410A-B54F-76D601B4A86F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{F22D4BFE-A858-4DCC-A6AE-14148D5F7F78}tf56160789_win32</Template>
  <TotalTime>156</TotalTime>
  <Words>99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Leelawadee</vt:lpstr>
      <vt:lpstr>1_RetrospectVTI</vt:lpstr>
      <vt:lpstr>การทำนายสภาพอากาศด้วย Logistic Regression</vt:lpstr>
      <vt:lpstr>Dataset</vt:lpstr>
      <vt:lpstr>Dataset (cont.)</vt:lpstr>
      <vt:lpstr>Data Split</vt:lpstr>
      <vt:lpstr>Logistic  Regression</vt:lpstr>
      <vt:lpstr>Compute accuracy</vt:lpstr>
      <vt:lpstr>Result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การทำนายสภาพอากาศด้วย Linear Regression</dc:title>
  <dc:creator>Chakree Shanpakdee</dc:creator>
  <cp:lastModifiedBy>Chakree Shanpakdee</cp:lastModifiedBy>
  <cp:revision>4</cp:revision>
  <dcterms:created xsi:type="dcterms:W3CDTF">2024-04-03T20:14:32Z</dcterms:created>
  <dcterms:modified xsi:type="dcterms:W3CDTF">2024-04-10T18:57:54Z</dcterms:modified>
</cp:coreProperties>
</file>