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 rtl="0">
      <a:defRPr lang="th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1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E88D77-011B-4494-B619-371C86C1D6DE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74491A-EE82-4338-BD03-45A90D612BB3}" type="datetime1">
              <a:rPr lang="th-TH" smtClean="0"/>
              <a:t>04/04/67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  <a:endParaRPr lang="en-US"/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คำบรรยาย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ตัวเชื่อมต่อตรง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FAB7B-8F37-4C7E-BDF5-33AC9D9C4B2B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4892FE-1CE3-4DF6-915B-FD5CE9A14362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A93689-9860-4B52-A9C2-8E2CD3434904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ตัวแทนหมายเลขสไลด์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92C6E7-9EEF-493C-91CC-9425D8FC7B88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9" name="ตัวเชื่อมต่อตรง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94E800-FF0E-4A07-A0E2-F97642AB7986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ตัวแทนหมายเลขสไลด์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E644C0-C132-40D8-BBDB-470FEE85FBF7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9" name="ตัวแทนท้ายกระดา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ตัวแทนหมายเลขสไลด์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ชื่อเรื่อง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84440F-91A8-4ADF-BFC4-EFACA801E2E7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11" name="ตัวแทนท้ายกระดา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ตัวแทนหมายเลขสไลด์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ตัวแทนวันที่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FB8681-8F67-4EFA-8F5D-726C0188CE48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1D08-8F83-43F7-9B23-4BDF0A8F0240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5A8ECA47-D5A9-4870-895F-B86F7ABB26AA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ตัวแทนรูปภาพ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C8F76CF-364D-4E88-856B-132856FE95E2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BF34143C-7A6E-4A41-95B4-C2A5D301FEB6}" type="datetime1">
              <a:rPr lang="th-TH" smtClean="0"/>
              <a:t>04/04/67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ตัวเชื่อมต่อตรง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ananthr1/weather-prediction/data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ananthr1/weather-prediction/data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55" r="1" b="36623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63" y="4933443"/>
            <a:ext cx="10842473" cy="456037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th-TH" dirty="0"/>
              <a:t>การทำนายสภาพอากาศด้วย</a:t>
            </a:r>
            <a:r>
              <a:rPr lang="en-US" dirty="0"/>
              <a:t> Linear Regression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0012" y="5613359"/>
            <a:ext cx="10113264" cy="609600"/>
          </a:xfrm>
        </p:spPr>
        <p:txBody>
          <a:bodyPr rtlCol="0">
            <a:normAutofit/>
          </a:bodyPr>
          <a:lstStyle/>
          <a:p>
            <a:pPr rtl="0"/>
            <a:r>
              <a:rPr lang="th-TH" sz="2400" dirty="0"/>
              <a:t>นายจักรี ชาญภักดี </a:t>
            </a:r>
            <a:r>
              <a:rPr lang="en-US" sz="2400" dirty="0"/>
              <a:t>6310450468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D108CF-F70C-73E5-B1F5-64A03F17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146F104-8215-515A-6033-389D5EFE4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th-TH" dirty="0"/>
              <a:t>แหล่งที่มาจาก </a:t>
            </a:r>
            <a:r>
              <a:rPr lang="en-US" dirty="0">
                <a:hlinkClick r:id="rId2"/>
              </a:rPr>
              <a:t>WEATHER PREDICTION (kaggle.com)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F248C1-9C48-B808-BF72-30BAD0766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508" y="3657601"/>
            <a:ext cx="2427181" cy="1919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6BC812-83A0-ED7D-B9EB-DE908D642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776" y="677294"/>
            <a:ext cx="6508647" cy="25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2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D108CF-F70C-73E5-B1F5-64A03F17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Dataset (cont.)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146F104-8215-515A-6033-389D5EFE4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th-TH" dirty="0"/>
              <a:t>แหล่งที่มาจาก </a:t>
            </a:r>
            <a:r>
              <a:rPr lang="en-US" dirty="0">
                <a:hlinkClick r:id="rId2"/>
              </a:rPr>
              <a:t>WEATHER PREDICTION (kaggle.com)</a:t>
            </a:r>
            <a:r>
              <a:rPr lang="en-US" dirty="0"/>
              <a:t> 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20208765-F7DE-1B31-3D8E-C08552487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516" y="786383"/>
            <a:ext cx="7357484" cy="50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1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D100BB-8A88-6B55-FBB0-B9A2F63D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Data Split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3DA5E6D-034E-BA4B-9375-179B1F8FE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616" y="2234129"/>
            <a:ext cx="7874224" cy="2193921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1EDEE6-728E-9088-2635-3E3AF8E2A8D2}"/>
              </a:ext>
            </a:extLst>
          </p:cNvPr>
          <p:cNvSpPr/>
          <p:nvPr/>
        </p:nvSpPr>
        <p:spPr>
          <a:xfrm>
            <a:off x="1921108" y="4621007"/>
            <a:ext cx="6473709" cy="11876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80%</a:t>
            </a:r>
            <a:endParaRPr lang="th-T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0F53A-51A1-26FA-BA8D-FCF7EC8FB1B2}"/>
              </a:ext>
            </a:extLst>
          </p:cNvPr>
          <p:cNvSpPr/>
          <p:nvPr/>
        </p:nvSpPr>
        <p:spPr>
          <a:xfrm>
            <a:off x="8394817" y="4621006"/>
            <a:ext cx="1478023" cy="11876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</a:t>
            </a:r>
            <a:endParaRPr lang="th-TH" dirty="0"/>
          </a:p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F1E23-455B-2B1A-433C-CBF541DC6453}"/>
              </a:ext>
            </a:extLst>
          </p:cNvPr>
          <p:cNvSpPr txBox="1"/>
          <p:nvPr/>
        </p:nvSpPr>
        <p:spPr>
          <a:xfrm>
            <a:off x="4821631" y="5943091"/>
            <a:ext cx="6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1C2FBF-414C-D847-280F-C745090877E3}"/>
              </a:ext>
            </a:extLst>
          </p:cNvPr>
          <p:cNvSpPr txBox="1"/>
          <p:nvPr/>
        </p:nvSpPr>
        <p:spPr>
          <a:xfrm>
            <a:off x="8797497" y="5949305"/>
            <a:ext cx="6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4690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961D40-A93C-726E-9656-F8FDBF4B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81" y="1303283"/>
            <a:ext cx="4538134" cy="2932909"/>
          </a:xfrm>
        </p:spPr>
        <p:txBody>
          <a:bodyPr>
            <a:normAutofit/>
          </a:bodyPr>
          <a:lstStyle/>
          <a:p>
            <a:r>
              <a:rPr lang="en-US" sz="6600" dirty="0"/>
              <a:t>Linear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60D01E-4E3E-25FC-4F66-27A73EF48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5385" y="1051035"/>
            <a:ext cx="6863346" cy="4475125"/>
          </a:xfrm>
        </p:spPr>
      </p:pic>
    </p:spTree>
    <p:extLst>
      <p:ext uri="{BB962C8B-B14F-4D97-AF65-F5344CB8AC3E}">
        <p14:creationId xmlns:p14="http://schemas.microsoft.com/office/powerpoint/2010/main" val="62045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D100BB-8A88-6B55-FBB0-B9A2F63D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Mean Square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3D1737-0282-7210-77BC-B16AEF38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554" y="2228587"/>
            <a:ext cx="5506891" cy="2400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792CEC-4C7E-22AF-8617-ECC1E9B5C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881" y="5120640"/>
            <a:ext cx="9124238" cy="60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0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961D40-A93C-726E-9656-F8FDBF4B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81" y="1303283"/>
            <a:ext cx="4538134" cy="2932909"/>
          </a:xfrm>
        </p:spPr>
        <p:txBody>
          <a:bodyPr>
            <a:normAutofit/>
          </a:bodyPr>
          <a:lstStyle/>
          <a:p>
            <a:r>
              <a:rPr lang="en-US" sz="6600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ACBD7-E88E-BD92-BC09-29273D95A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955" y="844588"/>
            <a:ext cx="7582557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4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961D40-A93C-726E-9656-F8FDBF4B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81" y="1303283"/>
            <a:ext cx="4538134" cy="2932909"/>
          </a:xfrm>
        </p:spPr>
        <p:txBody>
          <a:bodyPr>
            <a:normAutofit/>
          </a:bodyPr>
          <a:lstStyle/>
          <a:p>
            <a:r>
              <a:rPr lang="en-US" sz="6600" dirty="0"/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6ED17D-11D7-C429-897B-4B40827C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653" y="695386"/>
            <a:ext cx="7354075" cy="55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9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961D40-A93C-726E-9656-F8FDBF4B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81" y="1303283"/>
            <a:ext cx="4538134" cy="2932909"/>
          </a:xfrm>
        </p:spPr>
        <p:txBody>
          <a:bodyPr>
            <a:normAutofit/>
          </a:bodyPr>
          <a:lstStyle/>
          <a:p>
            <a:r>
              <a:rPr lang="en-US" sz="6600" dirty="0"/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EDE09-DB61-B8C2-04FE-B6745367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12" y="706500"/>
            <a:ext cx="7267288" cy="544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4889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85_TF56160789" id="{BF2CF8F5-094C-46A5-B45C-3E55EA5092AC}" vid="{173AD28A-7A11-410A-B54F-76D601B4A86F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{F22D4BFE-A858-4DCC-A6AE-14148D5F7F78}tf56160789_win32</Template>
  <TotalTime>78</TotalTime>
  <Words>51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Leelawadee</vt:lpstr>
      <vt:lpstr>1_RetrospectVTI</vt:lpstr>
      <vt:lpstr>การทำนายสภาพอากาศด้วย Linear Regression</vt:lpstr>
      <vt:lpstr>Dataset</vt:lpstr>
      <vt:lpstr>Dataset (cont.)</vt:lpstr>
      <vt:lpstr>Data Split</vt:lpstr>
      <vt:lpstr>Linear Regression</vt:lpstr>
      <vt:lpstr>Mean Square Error</vt:lpstr>
      <vt:lpstr>Result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การทำนายสภาพอากาศด้วย Linear Regression</dc:title>
  <dc:creator>Chakree Shanpakdee</dc:creator>
  <cp:lastModifiedBy>Chakree Shanpakdee</cp:lastModifiedBy>
  <cp:revision>1</cp:revision>
  <dcterms:created xsi:type="dcterms:W3CDTF">2024-04-03T20:14:32Z</dcterms:created>
  <dcterms:modified xsi:type="dcterms:W3CDTF">2024-04-03T21:33:19Z</dcterms:modified>
</cp:coreProperties>
</file>