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4"/>
  </p:sldMasterIdLst>
  <p:sldIdLst>
    <p:sldId id="272" r:id="rId5"/>
    <p:sldId id="273" r:id="rId6"/>
    <p:sldId id="274" r:id="rId7"/>
    <p:sldId id="275" r:id="rId8"/>
    <p:sldId id="297" r:id="rId9"/>
    <p:sldId id="276" r:id="rId10"/>
    <p:sldId id="277" r:id="rId11"/>
    <p:sldId id="278" r:id="rId12"/>
    <p:sldId id="279" r:id="rId13"/>
    <p:sldId id="298" r:id="rId14"/>
    <p:sldId id="268" r:id="rId15"/>
  </p:sldIdLst>
  <p:sldSz cx="12192000" cy="6858000"/>
  <p:notesSz cx="6858000" cy="9144000"/>
  <p:embeddedFontLst>
    <p:embeddedFont>
      <p:font typeface="Sintony" panose="020B060402020202020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A7FFD-1A5F-42BE-A9BE-533C8EE62FE7}" v="92" dt="2024-08-10T16:34:1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2" autoAdjust="0"/>
    <p:restoredTop sz="94660"/>
  </p:normalViewPr>
  <p:slideViewPr>
    <p:cSldViewPr snapToGrid="0">
      <p:cViewPr varScale="1">
        <p:scale>
          <a:sx n="89" d="100"/>
          <a:sy n="89"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B92C2F-6AE9-4CE7-2767-8A421C52473D}"/>
              </a:ext>
            </a:extLst>
          </p:cNvPr>
          <p:cNvGrpSpPr/>
          <p:nvPr userDrawn="1"/>
        </p:nvGrpSpPr>
        <p:grpSpPr>
          <a:xfrm>
            <a:off x="0" y="0"/>
            <a:ext cx="12192001" cy="6858000"/>
            <a:chOff x="0" y="0"/>
            <a:chExt cx="12192001" cy="6858000"/>
          </a:xfrm>
        </p:grpSpPr>
        <p:pic>
          <p:nvPicPr>
            <p:cNvPr id="3" name="Picture 2">
              <a:extLst>
                <a:ext uri="{FF2B5EF4-FFF2-40B4-BE49-F238E27FC236}">
                  <a16:creationId xmlns:a16="http://schemas.microsoft.com/office/drawing/2014/main" id="{BAA97B07-72EA-5711-C774-72AF88136313}"/>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4" name="Rectangle 3">
              <a:extLst>
                <a:ext uri="{FF2B5EF4-FFF2-40B4-BE49-F238E27FC236}">
                  <a16:creationId xmlns:a16="http://schemas.microsoft.com/office/drawing/2014/main" id="{8AB914D1-B83C-80B0-C879-AF2B2183625D}"/>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Freeform: Shape 4">
              <a:extLst>
                <a:ext uri="{FF2B5EF4-FFF2-40B4-BE49-F238E27FC236}">
                  <a16:creationId xmlns:a16="http://schemas.microsoft.com/office/drawing/2014/main" id="{0D6FFC46-2A9D-DE51-8FB0-9D8506238701}"/>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6" name="Freeform: Shape 5">
              <a:extLst>
                <a:ext uri="{FF2B5EF4-FFF2-40B4-BE49-F238E27FC236}">
                  <a16:creationId xmlns:a16="http://schemas.microsoft.com/office/drawing/2014/main" id="{F3E08C49-D31D-0E35-1771-76D5E22F6FFD}"/>
                </a:ext>
              </a:extLst>
            </p:cNvPr>
            <p:cNvSpPr/>
            <p:nvPr/>
          </p:nvSpPr>
          <p:spPr bwMode="auto">
            <a:xfrm flipH="1" flipV="1">
              <a:off x="0" y="5343314"/>
              <a:ext cx="2418074" cy="1514686"/>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70311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4"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7"/>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188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lement-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C1A04E3-61E4-5171-7441-7646F501F1A0}"/>
              </a:ext>
            </a:extLst>
          </p:cNvPr>
          <p:cNvSpPr/>
          <p:nvPr userDrawn="1"/>
        </p:nvSpPr>
        <p:spPr bwMode="auto">
          <a:xfrm flipH="1" flipV="1">
            <a:off x="0" y="5641108"/>
            <a:ext cx="1942671" cy="1216892"/>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nvGrpSpPr>
          <p:cNvPr id="2" name="Group 1">
            <a:extLst>
              <a:ext uri="{FF2B5EF4-FFF2-40B4-BE49-F238E27FC236}">
                <a16:creationId xmlns:a16="http://schemas.microsoft.com/office/drawing/2014/main" id="{0D949498-65CF-3159-D6A8-396F148E318B}"/>
              </a:ext>
            </a:extLst>
          </p:cNvPr>
          <p:cNvGrpSpPr/>
          <p:nvPr userDrawn="1"/>
        </p:nvGrpSpPr>
        <p:grpSpPr>
          <a:xfrm>
            <a:off x="6197744" y="0"/>
            <a:ext cx="5994256" cy="6839162"/>
            <a:chOff x="6197744" y="0"/>
            <a:chExt cx="5994256" cy="6839162"/>
          </a:xfrm>
        </p:grpSpPr>
        <p:pic>
          <p:nvPicPr>
            <p:cNvPr id="16" name="Picture 15">
              <a:extLst>
                <a:ext uri="{FF2B5EF4-FFF2-40B4-BE49-F238E27FC236}">
                  <a16:creationId xmlns:a16="http://schemas.microsoft.com/office/drawing/2014/main" id="{2E11BB01-CDF2-CC72-C046-F896D577BB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4317" b="2239"/>
            <a:stretch/>
          </p:blipFill>
          <p:spPr>
            <a:xfrm>
              <a:off x="6197746" y="0"/>
              <a:ext cx="5994254" cy="6839162"/>
            </a:xfrm>
            <a:prstGeom prst="rect">
              <a:avLst/>
            </a:prstGeom>
          </p:spPr>
        </p:pic>
        <p:sp>
          <p:nvSpPr>
            <p:cNvPr id="17" name="Rectangle 16">
              <a:extLst>
                <a:ext uri="{FF2B5EF4-FFF2-40B4-BE49-F238E27FC236}">
                  <a16:creationId xmlns:a16="http://schemas.microsoft.com/office/drawing/2014/main" id="{A225447A-5DEC-9062-F538-E3E358D3B77C}"/>
                </a:ext>
              </a:extLst>
            </p:cNvPr>
            <p:cNvSpPr/>
            <p:nvPr userDrawn="1"/>
          </p:nvSpPr>
          <p:spPr bwMode="auto">
            <a:xfrm rot="5400000">
              <a:off x="5775291" y="422453"/>
              <a:ext cx="6839161" cy="5994256"/>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66540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1" y="1"/>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2" y="5643595"/>
            <a:ext cx="1938698"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78"/>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28673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40526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
        <p:nvSpPr>
          <p:cNvPr id="3" name="TextBox 2">
            <a:extLst>
              <a:ext uri="{FF2B5EF4-FFF2-40B4-BE49-F238E27FC236}">
                <a16:creationId xmlns:a16="http://schemas.microsoft.com/office/drawing/2014/main" id="{5BFF522D-83B2-E861-0A38-E1DFD6536262}"/>
              </a:ext>
            </a:extLst>
          </p:cNvPr>
          <p:cNvSpPr txBox="1"/>
          <p:nvPr userDrawn="1"/>
        </p:nvSpPr>
        <p:spPr>
          <a:xfrm>
            <a:off x="1085446" y="6216778"/>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238264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017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solidFill>
                <a:latin typeface="Sintony" panose="02000503050000020004" pitchFamily="2" charset="0"/>
              </a:defRPr>
            </a:lvl1pPr>
          </a:lstStyle>
          <a:p>
            <a:pPr>
              <a:defRPr/>
            </a:pPr>
            <a:fld id="{55ED228B-CD6F-4D93-A075-1E2773C93620}" type="datetimeFigureOut">
              <a:rPr lang="en-US" smtClean="0"/>
              <a:pPr>
                <a:defRPr/>
              </a:pPr>
              <a:t>8/10/2024</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solidFill>
                <a:latin typeface="Sintony" panose="02000503050000020004"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latin typeface="Sintony" panose="02000503050000020004" pitchFamily="2" charset="0"/>
              </a:defRPr>
            </a:lvl1pPr>
          </a:lstStyle>
          <a:p>
            <a:pPr>
              <a:defRPr/>
            </a:pPr>
            <a:fld id="{E0142D3E-FA9B-4295-ADA1-4DDAF2079E96}" type="slidenum">
              <a:rPr lang="en-US" smtClean="0"/>
              <a:pPr>
                <a:defRPr/>
              </a:pPr>
              <a:t>‹#›</a:t>
            </a:fld>
            <a:endParaRPr lang="en-US" dirty="0"/>
          </a:p>
        </p:txBody>
      </p:sp>
    </p:spTree>
    <p:extLst>
      <p:ext uri="{BB962C8B-B14F-4D97-AF65-F5344CB8AC3E}">
        <p14:creationId xmlns:p14="http://schemas.microsoft.com/office/powerpoint/2010/main" val="17205780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9" r:id="rId7"/>
  </p:sldLayoutIdLst>
  <p:txStyles>
    <p:titleStyle>
      <a:lvl1pPr algn="l" defTabSz="914400" rtl="0" eaLnBrk="1" latinLnBrk="0" hangingPunct="1">
        <a:lnSpc>
          <a:spcPct val="90000"/>
        </a:lnSpc>
        <a:spcBef>
          <a:spcPct val="0"/>
        </a:spcBef>
        <a:buNone/>
        <a:defRPr sz="4400" kern="1200">
          <a:solidFill>
            <a:schemeClr val="bg1"/>
          </a:solidFill>
          <a:latin typeface="Sintony" panose="0200050305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intony" panose="0200050305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intony" panose="0200050305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intony" panose="0200050305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8A39-D511-277C-D481-F231090F77DD}"/>
              </a:ext>
            </a:extLst>
          </p:cNvPr>
          <p:cNvSpPr txBox="1"/>
          <p:nvPr/>
        </p:nvSpPr>
        <p:spPr>
          <a:xfrm>
            <a:off x="1618706" y="3049143"/>
            <a:ext cx="8954588" cy="1754326"/>
          </a:xfrm>
          <a:prstGeom prst="rect">
            <a:avLst/>
          </a:prstGeom>
          <a:noFill/>
        </p:spPr>
        <p:txBody>
          <a:bodyPr wrap="square">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INDIAN PREMIER LEAGUE</a:t>
            </a:r>
          </a:p>
        </p:txBody>
      </p:sp>
      <p:grpSp>
        <p:nvGrpSpPr>
          <p:cNvPr id="8" name="Group 7">
            <a:extLst>
              <a:ext uri="{FF2B5EF4-FFF2-40B4-BE49-F238E27FC236}">
                <a16:creationId xmlns:a16="http://schemas.microsoft.com/office/drawing/2014/main" id="{1D9A4C1D-A865-B8FA-4C01-27402F9AA853}"/>
              </a:ext>
            </a:extLst>
          </p:cNvPr>
          <p:cNvGrpSpPr/>
          <p:nvPr/>
        </p:nvGrpSpPr>
        <p:grpSpPr>
          <a:xfrm>
            <a:off x="3519794" y="802034"/>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sp>
        <p:nvSpPr>
          <p:cNvPr id="9" name="Freeform: Shape 8">
            <a:extLst>
              <a:ext uri="{FF2B5EF4-FFF2-40B4-BE49-F238E27FC236}">
                <a16:creationId xmlns:a16="http://schemas.microsoft.com/office/drawing/2014/main" id="{BE6B8354-D098-143E-44EC-824E4516BB8F}"/>
              </a:ext>
            </a:extLst>
          </p:cNvPr>
          <p:cNvSpPr/>
          <p:nvPr/>
        </p:nvSpPr>
        <p:spPr>
          <a:xfrm>
            <a:off x="5106239" y="1751367"/>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bg1"/>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404C07-2879-34F1-D564-13332982D579}"/>
              </a:ext>
            </a:extLst>
          </p:cNvPr>
          <p:cNvSpPr txBox="1"/>
          <p:nvPr/>
        </p:nvSpPr>
        <p:spPr>
          <a:xfrm>
            <a:off x="2215105" y="4752050"/>
            <a:ext cx="7761790" cy="369332"/>
          </a:xfrm>
          <a:prstGeom prst="rect">
            <a:avLst/>
          </a:prstGeom>
          <a:noFill/>
        </p:spPr>
        <p:txBody>
          <a:bodyPr wrap="square">
            <a:spAutoFit/>
          </a:bodyPr>
          <a:lstStyle/>
          <a:p>
            <a:pPr algn="ctr"/>
            <a:r>
              <a:rPr lang="en-US" spc="1200" dirty="0">
                <a:solidFill>
                  <a:schemeClr val="accent2"/>
                </a:solidFill>
                <a:latin typeface="Times New Roman" panose="02020603050405020304" pitchFamily="18" charset="0"/>
                <a:cs typeface="Times New Roman" panose="02020603050405020304" pitchFamily="18" charset="0"/>
              </a:rPr>
              <a:t>ANALYSIS AND INSIGHTS</a:t>
            </a:r>
          </a:p>
        </p:txBody>
      </p:sp>
      <p:sp>
        <p:nvSpPr>
          <p:cNvPr id="2" name="TextBox 1">
            <a:extLst>
              <a:ext uri="{FF2B5EF4-FFF2-40B4-BE49-F238E27FC236}">
                <a16:creationId xmlns:a16="http://schemas.microsoft.com/office/drawing/2014/main" id="{7D79BC06-9D30-82DA-50C6-405C379E825C}"/>
              </a:ext>
            </a:extLst>
          </p:cNvPr>
          <p:cNvSpPr txBox="1"/>
          <p:nvPr/>
        </p:nvSpPr>
        <p:spPr>
          <a:xfrm>
            <a:off x="4278702" y="5132970"/>
            <a:ext cx="483079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BY K.H.S.CHAKRAVARTHY</a:t>
            </a:r>
          </a:p>
        </p:txBody>
      </p:sp>
      <p:sp>
        <p:nvSpPr>
          <p:cNvPr id="3" name="TextBox 2">
            <a:extLst>
              <a:ext uri="{FF2B5EF4-FFF2-40B4-BE49-F238E27FC236}">
                <a16:creationId xmlns:a16="http://schemas.microsoft.com/office/drawing/2014/main" id="{7EB106FB-F504-8DB0-6A23-1177D8565D67}"/>
              </a:ext>
            </a:extLst>
          </p:cNvPr>
          <p:cNvSpPr txBox="1"/>
          <p:nvPr/>
        </p:nvSpPr>
        <p:spPr>
          <a:xfrm>
            <a:off x="4825214" y="5450883"/>
            <a:ext cx="483079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MENTORNESS</a:t>
            </a:r>
          </a:p>
        </p:txBody>
      </p:sp>
    </p:spTree>
    <p:extLst>
      <p:ext uri="{BB962C8B-B14F-4D97-AF65-F5344CB8AC3E}">
        <p14:creationId xmlns:p14="http://schemas.microsoft.com/office/powerpoint/2010/main" val="12384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E71FFA-1826-C2C9-81DD-2D2955FC28FB}"/>
              </a:ext>
            </a:extLst>
          </p:cNvPr>
          <p:cNvSpPr txBox="1"/>
          <p:nvPr/>
        </p:nvSpPr>
        <p:spPr>
          <a:xfrm>
            <a:off x="778534" y="1130862"/>
            <a:ext cx="4742372" cy="461665"/>
          </a:xfrm>
          <a:prstGeom prst="rect">
            <a:avLst/>
          </a:prstGeom>
          <a:noFill/>
        </p:spPr>
        <p:txBody>
          <a:bodyPr wrap="square">
            <a:spAutoFit/>
          </a:bodyPr>
          <a:lstStyle/>
          <a:p>
            <a:r>
              <a:rPr lang="en-US" sz="2400" u="sng" dirty="0">
                <a:solidFill>
                  <a:schemeClr val="bg1"/>
                </a:solidFill>
                <a:latin typeface="Times New Roman" panose="02020603050405020304" pitchFamily="18" charset="0"/>
                <a:cs typeface="Times New Roman" panose="02020603050405020304" pitchFamily="18" charset="0"/>
              </a:rPr>
              <a:t>Count of winners by Teams</a:t>
            </a:r>
          </a:p>
        </p:txBody>
      </p:sp>
      <p:pic>
        <p:nvPicPr>
          <p:cNvPr id="7" name="Picture 6">
            <a:extLst>
              <a:ext uri="{FF2B5EF4-FFF2-40B4-BE49-F238E27FC236}">
                <a16:creationId xmlns:a16="http://schemas.microsoft.com/office/drawing/2014/main" id="{D9F59291-682B-E540-279E-65F7C0285FE1}"/>
              </a:ext>
            </a:extLst>
          </p:cNvPr>
          <p:cNvPicPr>
            <a:picLocks noChangeAspect="1"/>
          </p:cNvPicPr>
          <p:nvPr/>
        </p:nvPicPr>
        <p:blipFill>
          <a:blip r:embed="rId2"/>
          <a:stretch>
            <a:fillRect/>
          </a:stretch>
        </p:blipFill>
        <p:spPr>
          <a:xfrm>
            <a:off x="1354835" y="2234454"/>
            <a:ext cx="2656448" cy="2743749"/>
          </a:xfrm>
          <a:prstGeom prst="rect">
            <a:avLst/>
          </a:prstGeom>
        </p:spPr>
      </p:pic>
      <p:sp>
        <p:nvSpPr>
          <p:cNvPr id="8" name="TextBox 7">
            <a:extLst>
              <a:ext uri="{FF2B5EF4-FFF2-40B4-BE49-F238E27FC236}">
                <a16:creationId xmlns:a16="http://schemas.microsoft.com/office/drawing/2014/main" id="{92EFB252-AF3E-F932-0CE7-E6594305ADB0}"/>
              </a:ext>
            </a:extLst>
          </p:cNvPr>
          <p:cNvSpPr txBox="1"/>
          <p:nvPr/>
        </p:nvSpPr>
        <p:spPr>
          <a:xfrm>
            <a:off x="4537495" y="2482943"/>
            <a:ext cx="6435305"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This PIE chart displays that winning count of each team.</a:t>
            </a:r>
          </a:p>
          <a:p>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From this we clearly see that Super Kings occupies 29% of winning count and stands on top.</a:t>
            </a:r>
          </a:p>
          <a:p>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By this top performing team and least performing team can be easily identified.</a:t>
            </a:r>
          </a:p>
        </p:txBody>
      </p:sp>
    </p:spTree>
    <p:extLst>
      <p:ext uri="{BB962C8B-B14F-4D97-AF65-F5344CB8AC3E}">
        <p14:creationId xmlns:p14="http://schemas.microsoft.com/office/powerpoint/2010/main" val="283730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8A39-D511-277C-D481-F231090F77DD}"/>
              </a:ext>
            </a:extLst>
          </p:cNvPr>
          <p:cNvSpPr txBox="1"/>
          <p:nvPr/>
        </p:nvSpPr>
        <p:spPr>
          <a:xfrm>
            <a:off x="1880167" y="3244725"/>
            <a:ext cx="8954588" cy="1569660"/>
          </a:xfrm>
          <a:prstGeom prst="rect">
            <a:avLst/>
          </a:prstGeom>
          <a:noFill/>
        </p:spPr>
        <p:txBody>
          <a:bodyPr wrap="square">
            <a:spAutoFit/>
          </a:bodyPr>
          <a:lstStyle/>
          <a:p>
            <a:pPr algn="ctr"/>
            <a:r>
              <a:rPr lang="en-US" sz="9600" b="1" dirty="0">
                <a:solidFill>
                  <a:schemeClr val="bg1"/>
                </a:solidFill>
                <a:latin typeface="Sintony" panose="02000503050000020004" pitchFamily="2" charset="0"/>
              </a:rPr>
              <a:t>HANK YOU</a:t>
            </a:r>
          </a:p>
        </p:txBody>
      </p:sp>
      <p:grpSp>
        <p:nvGrpSpPr>
          <p:cNvPr id="8" name="Group 7">
            <a:extLst>
              <a:ext uri="{FF2B5EF4-FFF2-40B4-BE49-F238E27FC236}">
                <a16:creationId xmlns:a16="http://schemas.microsoft.com/office/drawing/2014/main" id="{1D9A4C1D-A865-B8FA-4C01-27402F9AA853}"/>
              </a:ext>
            </a:extLst>
          </p:cNvPr>
          <p:cNvGrpSpPr/>
          <p:nvPr/>
        </p:nvGrpSpPr>
        <p:grpSpPr>
          <a:xfrm>
            <a:off x="2010172" y="2889627"/>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Tree>
    <p:extLst>
      <p:ext uri="{BB962C8B-B14F-4D97-AF65-F5344CB8AC3E}">
        <p14:creationId xmlns:p14="http://schemas.microsoft.com/office/powerpoint/2010/main" val="348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sz="4000" b="1" dirty="0">
                <a:solidFill>
                  <a:schemeClr val="bg1"/>
                </a:solidFill>
                <a:latin typeface="Sintony" panose="02000503050000020004"/>
                <a:ea typeface="Inter Medium" panose="02000503000000020004" pitchFamily="2" charset="0"/>
                <a:cs typeface="Times New Roman" panose="02020603050405020304" pitchFamily="18" charset="0"/>
              </a:rPr>
              <a:t>INTRODUCTION</a:t>
            </a:r>
            <a:endParaRPr lang="en-US" dirty="0">
              <a:latin typeface="Sintony" panose="02000503050000020004"/>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1323439"/>
          </a:xfrm>
          <a:prstGeom prst="rect">
            <a:avLst/>
          </a:prstGeom>
          <a:noFill/>
        </p:spPr>
        <p:txBody>
          <a:bodyPr wrap="square">
            <a:spAutoFit/>
          </a:bodyPr>
          <a:lstStyle/>
          <a:p>
            <a:r>
              <a:rPr lang="en-US" sz="2000" b="1" dirty="0">
                <a:solidFill>
                  <a:schemeClr val="bg1"/>
                </a:solidFill>
              </a:rPr>
              <a:t>Overview</a:t>
            </a:r>
            <a:r>
              <a:rPr lang="en-US" sz="2000" dirty="0">
                <a:solidFill>
                  <a:schemeClr val="bg1"/>
                </a:solidFill>
              </a:rPr>
              <a:t>: This presentation provides an in-depth analysis of the Indian Premier League (IPL) performance metrics. It includes data on runs scored, runs conceded, delivery types, and other key performance indicators.</a:t>
            </a:r>
          </a:p>
        </p:txBody>
      </p:sp>
      <p:sp>
        <p:nvSpPr>
          <p:cNvPr id="5" name="TextBox 4">
            <a:extLst>
              <a:ext uri="{FF2B5EF4-FFF2-40B4-BE49-F238E27FC236}">
                <a16:creationId xmlns:a16="http://schemas.microsoft.com/office/drawing/2014/main" id="{BA6B53B7-00D3-2839-19F8-C123F35FA70D}"/>
              </a:ext>
            </a:extLst>
          </p:cNvPr>
          <p:cNvSpPr txBox="1"/>
          <p:nvPr/>
        </p:nvSpPr>
        <p:spPr>
          <a:xfrm>
            <a:off x="362394" y="4231088"/>
            <a:ext cx="7108402" cy="707886"/>
          </a:xfrm>
          <a:prstGeom prst="rect">
            <a:avLst/>
          </a:prstGeom>
          <a:noFill/>
        </p:spPr>
        <p:txBody>
          <a:bodyPr wrap="square">
            <a:spAutoFit/>
          </a:bodyPr>
          <a:lstStyle/>
          <a:p>
            <a:r>
              <a:rPr lang="en-US" sz="2000" b="1" dirty="0">
                <a:solidFill>
                  <a:schemeClr val="bg1"/>
                </a:solidFill>
              </a:rPr>
              <a:t>Objective</a:t>
            </a:r>
            <a:r>
              <a:rPr lang="en-US" sz="2000" dirty="0">
                <a:solidFill>
                  <a:schemeClr val="bg1"/>
                </a:solidFill>
              </a:rPr>
              <a:t>: To offer insights into player performances, team strategies, and overall trends in the IPL.</a:t>
            </a: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Tree>
    <p:extLst>
      <p:ext uri="{BB962C8B-B14F-4D97-AF65-F5344CB8AC3E}">
        <p14:creationId xmlns:p14="http://schemas.microsoft.com/office/powerpoint/2010/main" val="13181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D4A2F97-0514-A9A1-FF77-7C305FD8364F}"/>
              </a:ext>
            </a:extLst>
          </p:cNvPr>
          <p:cNvSpPr txBox="1"/>
          <p:nvPr/>
        </p:nvSpPr>
        <p:spPr>
          <a:xfrm>
            <a:off x="987266" y="1109665"/>
            <a:ext cx="4948978"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IPL OVERVIEW</a:t>
            </a:r>
          </a:p>
        </p:txBody>
      </p:sp>
      <p:sp>
        <p:nvSpPr>
          <p:cNvPr id="27" name="TextBox 26">
            <a:extLst>
              <a:ext uri="{FF2B5EF4-FFF2-40B4-BE49-F238E27FC236}">
                <a16:creationId xmlns:a16="http://schemas.microsoft.com/office/drawing/2014/main" id="{03A0D226-1720-0EB3-B7F2-2668E0C613CF}"/>
              </a:ext>
            </a:extLst>
          </p:cNvPr>
          <p:cNvSpPr txBox="1"/>
          <p:nvPr/>
        </p:nvSpPr>
        <p:spPr>
          <a:xfrm>
            <a:off x="987266" y="2012813"/>
            <a:ext cx="5564258" cy="3477875"/>
          </a:xfrm>
          <a:prstGeom prst="rect">
            <a:avLst/>
          </a:prstGeom>
          <a:noFill/>
        </p:spPr>
        <p:txBody>
          <a:bodyPr wrap="square">
            <a:spAutoFit/>
          </a:bodyPr>
          <a:lstStyle/>
          <a:p>
            <a:r>
              <a:rPr lang="en-US" sz="2000" b="0" dirty="0">
                <a:solidFill>
                  <a:schemeClr val="bg1"/>
                </a:solidFill>
                <a:effectLst/>
                <a:latin typeface="Sintony" panose="02000503050000020004" pitchFamily="2" charset="0"/>
              </a:rPr>
              <a:t>The Indian Premier League (IPL) premier Twenty20 cricket league in India. Renowned for its high-energy matches and star-studded teams representing cities, the IPL has become a global cricketing phenomenon. With innovative formats and top international players, it blends entertainment and competition, captivating a massive fan base. The IPL has redefined modern cricket, elevating it beyond a sport to a cultural spectacle.</a:t>
            </a:r>
          </a:p>
        </p:txBody>
      </p:sp>
      <p:pic>
        <p:nvPicPr>
          <p:cNvPr id="2" name="Picture 1" descr="A gold trophy with blue ribbons&#10;&#10;Description automatically generated">
            <a:extLst>
              <a:ext uri="{FF2B5EF4-FFF2-40B4-BE49-F238E27FC236}">
                <a16:creationId xmlns:a16="http://schemas.microsoft.com/office/drawing/2014/main" id="{4F3291D2-F111-37DB-0B34-79C34C2D1358}"/>
              </a:ext>
            </a:extLst>
          </p:cNvPr>
          <p:cNvPicPr>
            <a:picLocks noChangeAspect="1"/>
          </p:cNvPicPr>
          <p:nvPr/>
        </p:nvPicPr>
        <p:blipFill rotWithShape="1">
          <a:blip r:embed="rId2">
            <a:extLst>
              <a:ext uri="{28A0092B-C50C-407E-A947-70E740481C1C}">
                <a14:useLocalDpi xmlns:a14="http://schemas.microsoft.com/office/drawing/2010/main" val="0"/>
              </a:ext>
            </a:extLst>
          </a:blip>
          <a:srcRect l="25250" r="25417"/>
          <a:stretch/>
        </p:blipFill>
        <p:spPr>
          <a:xfrm>
            <a:off x="6453000" y="491805"/>
            <a:ext cx="5379118" cy="6133282"/>
          </a:xfrm>
          <a:prstGeom prst="rect">
            <a:avLst/>
          </a:prstGeom>
        </p:spPr>
      </p:pic>
    </p:spTree>
    <p:extLst>
      <p:ext uri="{BB962C8B-B14F-4D97-AF65-F5344CB8AC3E}">
        <p14:creationId xmlns:p14="http://schemas.microsoft.com/office/powerpoint/2010/main" val="396922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62">
            <a:extLst>
              <a:ext uri="{FF2B5EF4-FFF2-40B4-BE49-F238E27FC236}">
                <a16:creationId xmlns:a16="http://schemas.microsoft.com/office/drawing/2014/main" id="{46CC5C87-B8AF-0D75-8889-9504FFC86F7C}"/>
              </a:ext>
            </a:extLst>
          </p:cNvPr>
          <p:cNvSpPr>
            <a:spLocks noGrp="1"/>
          </p:cNvSpPr>
          <p:nvPr>
            <p:ph type="title"/>
          </p:nvPr>
        </p:nvSpPr>
        <p:spPr/>
        <p:txBody>
          <a:bodyPr/>
          <a:lstStyle/>
          <a:p>
            <a:r>
              <a:rPr lang="en-US" dirty="0"/>
              <a:t>TEAM PLAYING</a:t>
            </a:r>
          </a:p>
        </p:txBody>
      </p:sp>
      <p:grpSp>
        <p:nvGrpSpPr>
          <p:cNvPr id="3" name="Group 2">
            <a:extLst>
              <a:ext uri="{FF2B5EF4-FFF2-40B4-BE49-F238E27FC236}">
                <a16:creationId xmlns:a16="http://schemas.microsoft.com/office/drawing/2014/main" id="{D428E8F7-D142-2A18-C842-059C7111102C}"/>
              </a:ext>
            </a:extLst>
          </p:cNvPr>
          <p:cNvGrpSpPr/>
          <p:nvPr/>
        </p:nvGrpSpPr>
        <p:grpSpPr>
          <a:xfrm>
            <a:off x="1255060" y="1291946"/>
            <a:ext cx="4476581" cy="867969"/>
            <a:chOff x="1255060" y="1291946"/>
            <a:chExt cx="4476581" cy="867969"/>
          </a:xfrm>
        </p:grpSpPr>
        <p:sp>
          <p:nvSpPr>
            <p:cNvPr id="244" name="Rectangle: Rounded Corners 243">
              <a:extLst>
                <a:ext uri="{FF2B5EF4-FFF2-40B4-BE49-F238E27FC236}">
                  <a16:creationId xmlns:a16="http://schemas.microsoft.com/office/drawing/2014/main" id="{9D260B31-2556-85DF-B24F-E7ECC4599A7E}"/>
                </a:ext>
              </a:extLst>
            </p:cNvPr>
            <p:cNvSpPr/>
            <p:nvPr/>
          </p:nvSpPr>
          <p:spPr bwMode="auto">
            <a:xfrm>
              <a:off x="1255060" y="1291946"/>
              <a:ext cx="4476581" cy="867969"/>
            </a:xfrm>
            <a:prstGeom prst="roundRect">
              <a:avLst>
                <a:gd name="adj" fmla="val 8760"/>
              </a:avLst>
            </a:prstGeom>
            <a:solidFill>
              <a:schemeClr val="tx1">
                <a:alpha val="53000"/>
              </a:schemeClr>
            </a:solidFill>
            <a:ln w="12700">
              <a:solidFill>
                <a:srgbClr val="FFCB0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5" name="Freeform: Shape 244">
              <a:extLst>
                <a:ext uri="{FF2B5EF4-FFF2-40B4-BE49-F238E27FC236}">
                  <a16:creationId xmlns:a16="http://schemas.microsoft.com/office/drawing/2014/main" id="{D257B4A0-90FB-71AE-26CC-DC55BC2F4EDF}"/>
                </a:ext>
              </a:extLst>
            </p:cNvPr>
            <p:cNvSpPr/>
            <p:nvPr/>
          </p:nvSpPr>
          <p:spPr bwMode="auto">
            <a:xfrm>
              <a:off x="1255060"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CB0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46" name="TextBox 245">
            <a:extLst>
              <a:ext uri="{FF2B5EF4-FFF2-40B4-BE49-F238E27FC236}">
                <a16:creationId xmlns:a16="http://schemas.microsoft.com/office/drawing/2014/main" id="{C51A8065-F2FD-5A84-A1E2-49E54ECB7DE8}"/>
              </a:ext>
            </a:extLst>
          </p:cNvPr>
          <p:cNvSpPr txBox="1"/>
          <p:nvPr/>
        </p:nvSpPr>
        <p:spPr>
          <a:xfrm>
            <a:off x="2697313" y="1542355"/>
            <a:ext cx="2844271" cy="378285"/>
          </a:xfrm>
          <a:prstGeom prst="rect">
            <a:avLst/>
          </a:prstGeom>
          <a:noFill/>
        </p:spPr>
        <p:txBody>
          <a:bodyPr wrap="square">
            <a:spAutoFit/>
          </a:bodyPr>
          <a:lstStyle/>
          <a:p>
            <a:r>
              <a:rPr lang="en-US" dirty="0">
                <a:solidFill>
                  <a:schemeClr val="bg1"/>
                </a:solidFill>
                <a:latin typeface="Sintony" panose="02000503050000020004" pitchFamily="2" charset="0"/>
              </a:rPr>
              <a:t>CHENNAI SUPER KINGS</a:t>
            </a:r>
            <a:endParaRPr lang="en-US" sz="1200" dirty="0">
              <a:solidFill>
                <a:schemeClr val="bg1"/>
              </a:solidFill>
              <a:latin typeface="Sintony" panose="02000503050000020004" pitchFamily="2" charset="0"/>
            </a:endParaRPr>
          </a:p>
        </p:txBody>
      </p:sp>
      <p:grpSp>
        <p:nvGrpSpPr>
          <p:cNvPr id="4" name="Group 3">
            <a:extLst>
              <a:ext uri="{FF2B5EF4-FFF2-40B4-BE49-F238E27FC236}">
                <a16:creationId xmlns:a16="http://schemas.microsoft.com/office/drawing/2014/main" id="{BE1424CC-D437-8B04-66C4-9012BB645B90}"/>
              </a:ext>
            </a:extLst>
          </p:cNvPr>
          <p:cNvGrpSpPr/>
          <p:nvPr/>
        </p:nvGrpSpPr>
        <p:grpSpPr>
          <a:xfrm>
            <a:off x="1255060" y="2301103"/>
            <a:ext cx="4476581" cy="867969"/>
            <a:chOff x="1255060" y="2301103"/>
            <a:chExt cx="4476581" cy="867969"/>
          </a:xfrm>
        </p:grpSpPr>
        <p:sp>
          <p:nvSpPr>
            <p:cNvPr id="247" name="Rectangle: Rounded Corners 246">
              <a:extLst>
                <a:ext uri="{FF2B5EF4-FFF2-40B4-BE49-F238E27FC236}">
                  <a16:creationId xmlns:a16="http://schemas.microsoft.com/office/drawing/2014/main" id="{E0BF5C0C-8BB1-D45F-D61B-4318EF1B8D7C}"/>
                </a:ext>
              </a:extLst>
            </p:cNvPr>
            <p:cNvSpPr/>
            <p:nvPr/>
          </p:nvSpPr>
          <p:spPr bwMode="auto">
            <a:xfrm>
              <a:off x="1255060" y="2301103"/>
              <a:ext cx="4476581" cy="867969"/>
            </a:xfrm>
            <a:prstGeom prst="roundRect">
              <a:avLst>
                <a:gd name="adj" fmla="val 8760"/>
              </a:avLst>
            </a:prstGeom>
            <a:solidFill>
              <a:schemeClr val="tx1">
                <a:alpha val="53000"/>
              </a:schemeClr>
            </a:solidFill>
            <a:ln w="12700">
              <a:solidFill>
                <a:srgbClr val="B9251C"/>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8" name="Freeform: Shape 247">
              <a:extLst>
                <a:ext uri="{FF2B5EF4-FFF2-40B4-BE49-F238E27FC236}">
                  <a16:creationId xmlns:a16="http://schemas.microsoft.com/office/drawing/2014/main" id="{FCEFAD4C-545B-09B6-62CB-9ABE26179D9F}"/>
                </a:ext>
              </a:extLst>
            </p:cNvPr>
            <p:cNvSpPr/>
            <p:nvPr/>
          </p:nvSpPr>
          <p:spPr bwMode="auto">
            <a:xfrm>
              <a:off x="12550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B9251C"/>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49" name="TextBox 248">
            <a:extLst>
              <a:ext uri="{FF2B5EF4-FFF2-40B4-BE49-F238E27FC236}">
                <a16:creationId xmlns:a16="http://schemas.microsoft.com/office/drawing/2014/main" id="{D061FD86-487B-78C9-B46D-2CE3570D5D7E}"/>
              </a:ext>
            </a:extLst>
          </p:cNvPr>
          <p:cNvSpPr txBox="1"/>
          <p:nvPr/>
        </p:nvSpPr>
        <p:spPr>
          <a:xfrm>
            <a:off x="2697313" y="2551512"/>
            <a:ext cx="2844270" cy="378285"/>
          </a:xfrm>
          <a:prstGeom prst="rect">
            <a:avLst/>
          </a:prstGeom>
          <a:noFill/>
        </p:spPr>
        <p:txBody>
          <a:bodyPr wrap="square">
            <a:spAutoFit/>
          </a:bodyPr>
          <a:lstStyle/>
          <a:p>
            <a:r>
              <a:rPr lang="en-US" dirty="0">
                <a:solidFill>
                  <a:schemeClr val="bg1"/>
                </a:solidFill>
                <a:latin typeface="Sintony" panose="02000503050000020004" pitchFamily="2" charset="0"/>
              </a:rPr>
              <a:t>DELHI CAPITALS</a:t>
            </a:r>
            <a:endParaRPr lang="en-US" sz="1200" dirty="0">
              <a:solidFill>
                <a:schemeClr val="bg1"/>
              </a:solidFill>
              <a:latin typeface="Sintony" panose="02000503050000020004" pitchFamily="2" charset="0"/>
            </a:endParaRPr>
          </a:p>
        </p:txBody>
      </p:sp>
      <p:grpSp>
        <p:nvGrpSpPr>
          <p:cNvPr id="5" name="Group 4">
            <a:extLst>
              <a:ext uri="{FF2B5EF4-FFF2-40B4-BE49-F238E27FC236}">
                <a16:creationId xmlns:a16="http://schemas.microsoft.com/office/drawing/2014/main" id="{D490B8CF-66FD-7A44-3BED-83D02A4E29B6}"/>
              </a:ext>
            </a:extLst>
          </p:cNvPr>
          <p:cNvGrpSpPr/>
          <p:nvPr/>
        </p:nvGrpSpPr>
        <p:grpSpPr>
          <a:xfrm>
            <a:off x="1255060" y="3310260"/>
            <a:ext cx="4476581" cy="867969"/>
            <a:chOff x="1255060" y="3310260"/>
            <a:chExt cx="4476581" cy="867969"/>
          </a:xfrm>
        </p:grpSpPr>
        <p:sp>
          <p:nvSpPr>
            <p:cNvPr id="250" name="Rectangle: Rounded Corners 249">
              <a:extLst>
                <a:ext uri="{FF2B5EF4-FFF2-40B4-BE49-F238E27FC236}">
                  <a16:creationId xmlns:a16="http://schemas.microsoft.com/office/drawing/2014/main" id="{25DF3B01-045F-CEB5-8A3B-4676FEDE62FA}"/>
                </a:ext>
              </a:extLst>
            </p:cNvPr>
            <p:cNvSpPr/>
            <p:nvPr/>
          </p:nvSpPr>
          <p:spPr bwMode="auto">
            <a:xfrm>
              <a:off x="1255060" y="3310260"/>
              <a:ext cx="4476581" cy="867969"/>
            </a:xfrm>
            <a:prstGeom prst="roundRect">
              <a:avLst>
                <a:gd name="adj" fmla="val 8760"/>
              </a:avLst>
            </a:prstGeom>
            <a:solidFill>
              <a:schemeClr val="tx1">
                <a:alpha val="53000"/>
              </a:schemeClr>
            </a:solidFill>
            <a:ln w="12700">
              <a:solidFill>
                <a:srgbClr val="77C7F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1" name="Freeform: Shape 250">
              <a:extLst>
                <a:ext uri="{FF2B5EF4-FFF2-40B4-BE49-F238E27FC236}">
                  <a16:creationId xmlns:a16="http://schemas.microsoft.com/office/drawing/2014/main" id="{BDFD00BC-0ECF-3DBB-7F94-2A60F99AFE73}"/>
                </a:ext>
              </a:extLst>
            </p:cNvPr>
            <p:cNvSpPr/>
            <p:nvPr/>
          </p:nvSpPr>
          <p:spPr bwMode="auto">
            <a:xfrm>
              <a:off x="12550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77C7F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2" name="TextBox 251">
            <a:extLst>
              <a:ext uri="{FF2B5EF4-FFF2-40B4-BE49-F238E27FC236}">
                <a16:creationId xmlns:a16="http://schemas.microsoft.com/office/drawing/2014/main" id="{4C67BB45-747A-8355-AC11-E192194ED2C3}"/>
              </a:ext>
            </a:extLst>
          </p:cNvPr>
          <p:cNvSpPr txBox="1"/>
          <p:nvPr/>
        </p:nvSpPr>
        <p:spPr>
          <a:xfrm>
            <a:off x="2697313" y="3560669"/>
            <a:ext cx="2543493" cy="378285"/>
          </a:xfrm>
          <a:prstGeom prst="rect">
            <a:avLst/>
          </a:prstGeom>
          <a:noFill/>
        </p:spPr>
        <p:txBody>
          <a:bodyPr wrap="square">
            <a:spAutoFit/>
          </a:bodyPr>
          <a:lstStyle/>
          <a:p>
            <a:r>
              <a:rPr lang="en-US" dirty="0">
                <a:solidFill>
                  <a:schemeClr val="bg1"/>
                </a:solidFill>
                <a:latin typeface="Sintony" panose="02000503050000020004" pitchFamily="2" charset="0"/>
              </a:rPr>
              <a:t>GUJRAT TITANS</a:t>
            </a:r>
            <a:endParaRPr lang="en-US" sz="1200" dirty="0">
              <a:solidFill>
                <a:schemeClr val="bg1"/>
              </a:solidFill>
              <a:latin typeface="Sintony" panose="02000503050000020004" pitchFamily="2" charset="0"/>
            </a:endParaRPr>
          </a:p>
        </p:txBody>
      </p:sp>
      <p:grpSp>
        <p:nvGrpSpPr>
          <p:cNvPr id="6" name="Group 5">
            <a:extLst>
              <a:ext uri="{FF2B5EF4-FFF2-40B4-BE49-F238E27FC236}">
                <a16:creationId xmlns:a16="http://schemas.microsoft.com/office/drawing/2014/main" id="{3E1AEBAB-3F9B-CA9D-A4B2-FFB6CD54CDC9}"/>
              </a:ext>
            </a:extLst>
          </p:cNvPr>
          <p:cNvGrpSpPr/>
          <p:nvPr/>
        </p:nvGrpSpPr>
        <p:grpSpPr>
          <a:xfrm>
            <a:off x="1255060" y="4319417"/>
            <a:ext cx="4476581" cy="867969"/>
            <a:chOff x="1255060" y="4319417"/>
            <a:chExt cx="4476581" cy="867969"/>
          </a:xfrm>
        </p:grpSpPr>
        <p:sp>
          <p:nvSpPr>
            <p:cNvPr id="253" name="Rectangle: Rounded Corners 252">
              <a:extLst>
                <a:ext uri="{FF2B5EF4-FFF2-40B4-BE49-F238E27FC236}">
                  <a16:creationId xmlns:a16="http://schemas.microsoft.com/office/drawing/2014/main" id="{CDBE3F68-D9A4-C545-849D-A76CC50F227E}"/>
                </a:ext>
              </a:extLst>
            </p:cNvPr>
            <p:cNvSpPr/>
            <p:nvPr/>
          </p:nvSpPr>
          <p:spPr bwMode="auto">
            <a:xfrm>
              <a:off x="1255060" y="4319417"/>
              <a:ext cx="4476581" cy="867969"/>
            </a:xfrm>
            <a:prstGeom prst="roundRect">
              <a:avLst>
                <a:gd name="adj" fmla="val 8760"/>
              </a:avLst>
            </a:prstGeom>
            <a:solidFill>
              <a:schemeClr val="tx1">
                <a:alpha val="53000"/>
              </a:schemeClr>
            </a:solidFill>
            <a:ln w="12700">
              <a:solidFill>
                <a:srgbClr val="ECC54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4" name="Freeform: Shape 253">
              <a:extLst>
                <a:ext uri="{FF2B5EF4-FFF2-40B4-BE49-F238E27FC236}">
                  <a16:creationId xmlns:a16="http://schemas.microsoft.com/office/drawing/2014/main" id="{60061156-9B10-0181-BD56-BA20E268C8BF}"/>
                </a:ext>
              </a:extLst>
            </p:cNvPr>
            <p:cNvSpPr/>
            <p:nvPr/>
          </p:nvSpPr>
          <p:spPr bwMode="auto">
            <a:xfrm>
              <a:off x="12550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CC54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5" name="TextBox 254">
            <a:extLst>
              <a:ext uri="{FF2B5EF4-FFF2-40B4-BE49-F238E27FC236}">
                <a16:creationId xmlns:a16="http://schemas.microsoft.com/office/drawing/2014/main" id="{624FB560-3187-8A9B-265E-F0304C004FB1}"/>
              </a:ext>
            </a:extLst>
          </p:cNvPr>
          <p:cNvSpPr txBox="1"/>
          <p:nvPr/>
        </p:nvSpPr>
        <p:spPr>
          <a:xfrm>
            <a:off x="2697313" y="4569826"/>
            <a:ext cx="2953455" cy="378285"/>
          </a:xfrm>
          <a:prstGeom prst="rect">
            <a:avLst/>
          </a:prstGeom>
          <a:noFill/>
        </p:spPr>
        <p:txBody>
          <a:bodyPr wrap="square">
            <a:spAutoFit/>
          </a:bodyPr>
          <a:lstStyle/>
          <a:p>
            <a:r>
              <a:rPr lang="en-US" dirty="0">
                <a:solidFill>
                  <a:schemeClr val="bg1"/>
                </a:solidFill>
                <a:latin typeface="Sintony" panose="02000503050000020004" pitchFamily="2" charset="0"/>
              </a:rPr>
              <a:t>KOLKATA KNIGHT RIDERS</a:t>
            </a:r>
            <a:endParaRPr lang="en-US" sz="1200" dirty="0">
              <a:solidFill>
                <a:schemeClr val="bg1"/>
              </a:solidFill>
              <a:latin typeface="Sintony" panose="02000503050000020004" pitchFamily="2" charset="0"/>
            </a:endParaRPr>
          </a:p>
        </p:txBody>
      </p:sp>
      <p:grpSp>
        <p:nvGrpSpPr>
          <p:cNvPr id="7" name="Group 6">
            <a:extLst>
              <a:ext uri="{FF2B5EF4-FFF2-40B4-BE49-F238E27FC236}">
                <a16:creationId xmlns:a16="http://schemas.microsoft.com/office/drawing/2014/main" id="{08459D29-C965-E772-BCBF-BC716891D5B0}"/>
              </a:ext>
            </a:extLst>
          </p:cNvPr>
          <p:cNvGrpSpPr/>
          <p:nvPr/>
        </p:nvGrpSpPr>
        <p:grpSpPr>
          <a:xfrm>
            <a:off x="1255060" y="5328573"/>
            <a:ext cx="4476581" cy="867969"/>
            <a:chOff x="1255060" y="5328573"/>
            <a:chExt cx="4476581" cy="867969"/>
          </a:xfrm>
        </p:grpSpPr>
        <p:sp>
          <p:nvSpPr>
            <p:cNvPr id="256" name="Rectangle: Rounded Corners 255">
              <a:extLst>
                <a:ext uri="{FF2B5EF4-FFF2-40B4-BE49-F238E27FC236}">
                  <a16:creationId xmlns:a16="http://schemas.microsoft.com/office/drawing/2014/main" id="{0D5C627E-1855-3F10-26C1-FF46D24560B9}"/>
                </a:ext>
              </a:extLst>
            </p:cNvPr>
            <p:cNvSpPr/>
            <p:nvPr/>
          </p:nvSpPr>
          <p:spPr bwMode="auto">
            <a:xfrm>
              <a:off x="1255060" y="5328573"/>
              <a:ext cx="4476581" cy="867969"/>
            </a:xfrm>
            <a:prstGeom prst="roundRect">
              <a:avLst>
                <a:gd name="adj" fmla="val 8760"/>
              </a:avLst>
            </a:prstGeom>
            <a:solidFill>
              <a:schemeClr val="tx1">
                <a:alpha val="53000"/>
              </a:schemeClr>
            </a:solidFill>
            <a:ln w="12700">
              <a:solidFill>
                <a:srgbClr val="FFFFFF"/>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7" name="Freeform: Shape 256">
              <a:extLst>
                <a:ext uri="{FF2B5EF4-FFF2-40B4-BE49-F238E27FC236}">
                  <a16:creationId xmlns:a16="http://schemas.microsoft.com/office/drawing/2014/main" id="{D027F30E-5941-1076-8398-6DB749F1CB34}"/>
                </a:ext>
              </a:extLst>
            </p:cNvPr>
            <p:cNvSpPr/>
            <p:nvPr/>
          </p:nvSpPr>
          <p:spPr bwMode="auto">
            <a:xfrm>
              <a:off x="1255060" y="532857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FFFF"/>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58" name="TextBox 257">
            <a:extLst>
              <a:ext uri="{FF2B5EF4-FFF2-40B4-BE49-F238E27FC236}">
                <a16:creationId xmlns:a16="http://schemas.microsoft.com/office/drawing/2014/main" id="{0CA28B50-AF4F-9234-1F54-2CFCD6E3A129}"/>
              </a:ext>
            </a:extLst>
          </p:cNvPr>
          <p:cNvSpPr txBox="1"/>
          <p:nvPr/>
        </p:nvSpPr>
        <p:spPr>
          <a:xfrm>
            <a:off x="2697313" y="5578982"/>
            <a:ext cx="2970710" cy="378285"/>
          </a:xfrm>
          <a:prstGeom prst="rect">
            <a:avLst/>
          </a:prstGeom>
          <a:noFill/>
        </p:spPr>
        <p:txBody>
          <a:bodyPr wrap="square">
            <a:spAutoFit/>
          </a:bodyPr>
          <a:lstStyle/>
          <a:p>
            <a:r>
              <a:rPr lang="en-US" dirty="0">
                <a:solidFill>
                  <a:schemeClr val="bg1"/>
                </a:solidFill>
                <a:latin typeface="Sintony" panose="02000503050000020004" pitchFamily="2" charset="0"/>
              </a:rPr>
              <a:t>LUCKNOW SUPER GIANTS</a:t>
            </a:r>
            <a:endParaRPr lang="en-US" sz="1200" dirty="0">
              <a:solidFill>
                <a:schemeClr val="bg1"/>
              </a:solidFill>
              <a:latin typeface="Sintony" panose="02000503050000020004" pitchFamily="2" charset="0"/>
            </a:endParaRPr>
          </a:p>
        </p:txBody>
      </p:sp>
      <p:grpSp>
        <p:nvGrpSpPr>
          <p:cNvPr id="8" name="Group 7">
            <a:extLst>
              <a:ext uri="{FF2B5EF4-FFF2-40B4-BE49-F238E27FC236}">
                <a16:creationId xmlns:a16="http://schemas.microsoft.com/office/drawing/2014/main" id="{081F0C01-0F38-E385-A0B7-0A3488906041}"/>
              </a:ext>
            </a:extLst>
          </p:cNvPr>
          <p:cNvGrpSpPr/>
          <p:nvPr/>
        </p:nvGrpSpPr>
        <p:grpSpPr>
          <a:xfrm>
            <a:off x="6460360" y="1291946"/>
            <a:ext cx="4476581" cy="867969"/>
            <a:chOff x="6460360" y="1291946"/>
            <a:chExt cx="4476581" cy="867969"/>
          </a:xfrm>
        </p:grpSpPr>
        <p:sp>
          <p:nvSpPr>
            <p:cNvPr id="259" name="Rectangle: Rounded Corners 258">
              <a:extLst>
                <a:ext uri="{FF2B5EF4-FFF2-40B4-BE49-F238E27FC236}">
                  <a16:creationId xmlns:a16="http://schemas.microsoft.com/office/drawing/2014/main" id="{40C26C63-C7AA-EF62-9AB6-F603B4C7FE49}"/>
                </a:ext>
              </a:extLst>
            </p:cNvPr>
            <p:cNvSpPr/>
            <p:nvPr/>
          </p:nvSpPr>
          <p:spPr bwMode="auto">
            <a:xfrm>
              <a:off x="6460360" y="1291946"/>
              <a:ext cx="4476581" cy="867969"/>
            </a:xfrm>
            <a:prstGeom prst="roundRect">
              <a:avLst>
                <a:gd name="adj" fmla="val 8760"/>
              </a:avLst>
            </a:prstGeom>
            <a:solidFill>
              <a:schemeClr val="tx1">
                <a:alpha val="53000"/>
              </a:schemeClr>
            </a:solidFill>
            <a:ln w="12700">
              <a:solidFill>
                <a:srgbClr val="2D6AB1"/>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0" name="Freeform: Shape 259">
              <a:extLst>
                <a:ext uri="{FF2B5EF4-FFF2-40B4-BE49-F238E27FC236}">
                  <a16:creationId xmlns:a16="http://schemas.microsoft.com/office/drawing/2014/main" id="{9CFBCF11-CE48-3DF9-F644-D170F2726249}"/>
                </a:ext>
              </a:extLst>
            </p:cNvPr>
            <p:cNvSpPr/>
            <p:nvPr/>
          </p:nvSpPr>
          <p:spPr bwMode="auto">
            <a:xfrm>
              <a:off x="6460361"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D6AB1"/>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1" name="TextBox 260">
            <a:extLst>
              <a:ext uri="{FF2B5EF4-FFF2-40B4-BE49-F238E27FC236}">
                <a16:creationId xmlns:a16="http://schemas.microsoft.com/office/drawing/2014/main" id="{FA576180-C4F8-5EDA-B4F5-2D7AFCB1033B}"/>
              </a:ext>
            </a:extLst>
          </p:cNvPr>
          <p:cNvSpPr txBox="1"/>
          <p:nvPr/>
        </p:nvSpPr>
        <p:spPr>
          <a:xfrm>
            <a:off x="7995844" y="1542355"/>
            <a:ext cx="2392024" cy="378285"/>
          </a:xfrm>
          <a:prstGeom prst="rect">
            <a:avLst/>
          </a:prstGeom>
          <a:noFill/>
        </p:spPr>
        <p:txBody>
          <a:bodyPr wrap="square">
            <a:spAutoFit/>
          </a:bodyPr>
          <a:lstStyle/>
          <a:p>
            <a:r>
              <a:rPr lang="en-US" dirty="0">
                <a:solidFill>
                  <a:schemeClr val="bg1"/>
                </a:solidFill>
                <a:latin typeface="Sintony" panose="02000503050000020004" pitchFamily="2" charset="0"/>
              </a:rPr>
              <a:t>MUMBAI INDIANS</a:t>
            </a:r>
            <a:endParaRPr lang="en-US" sz="1200" dirty="0">
              <a:solidFill>
                <a:schemeClr val="bg1"/>
              </a:solidFill>
              <a:latin typeface="Sintony" panose="02000503050000020004" pitchFamily="2" charset="0"/>
            </a:endParaRPr>
          </a:p>
        </p:txBody>
      </p:sp>
      <p:grpSp>
        <p:nvGrpSpPr>
          <p:cNvPr id="9" name="Group 8">
            <a:extLst>
              <a:ext uri="{FF2B5EF4-FFF2-40B4-BE49-F238E27FC236}">
                <a16:creationId xmlns:a16="http://schemas.microsoft.com/office/drawing/2014/main" id="{ACB7A886-5398-8DD7-798A-2BD4050E4684}"/>
              </a:ext>
            </a:extLst>
          </p:cNvPr>
          <p:cNvGrpSpPr/>
          <p:nvPr/>
        </p:nvGrpSpPr>
        <p:grpSpPr>
          <a:xfrm>
            <a:off x="6460360" y="2301103"/>
            <a:ext cx="4476581" cy="867969"/>
            <a:chOff x="6460360" y="2301103"/>
            <a:chExt cx="4476581" cy="867969"/>
          </a:xfrm>
        </p:grpSpPr>
        <p:sp>
          <p:nvSpPr>
            <p:cNvPr id="262" name="Rectangle: Rounded Corners 261">
              <a:extLst>
                <a:ext uri="{FF2B5EF4-FFF2-40B4-BE49-F238E27FC236}">
                  <a16:creationId xmlns:a16="http://schemas.microsoft.com/office/drawing/2014/main" id="{593E838E-964E-39C8-CFE0-FE54CE91B5F8}"/>
                </a:ext>
              </a:extLst>
            </p:cNvPr>
            <p:cNvSpPr/>
            <p:nvPr/>
          </p:nvSpPr>
          <p:spPr bwMode="auto">
            <a:xfrm>
              <a:off x="6460360" y="2301103"/>
              <a:ext cx="4476581" cy="867969"/>
            </a:xfrm>
            <a:prstGeom prst="roundRect">
              <a:avLst>
                <a:gd name="adj" fmla="val 8760"/>
              </a:avLst>
            </a:prstGeom>
            <a:solidFill>
              <a:schemeClr val="tx1">
                <a:alpha val="53000"/>
              </a:schemeClr>
            </a:solidFill>
            <a:ln w="12700">
              <a:solidFill>
                <a:srgbClr val="D71920"/>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3" name="Freeform: Shape 262">
              <a:extLst>
                <a:ext uri="{FF2B5EF4-FFF2-40B4-BE49-F238E27FC236}">
                  <a16:creationId xmlns:a16="http://schemas.microsoft.com/office/drawing/2014/main" id="{265F0661-7810-CB06-F815-5330A2190A8F}"/>
                </a:ext>
              </a:extLst>
            </p:cNvPr>
            <p:cNvSpPr/>
            <p:nvPr/>
          </p:nvSpPr>
          <p:spPr bwMode="auto">
            <a:xfrm>
              <a:off x="64603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D71920"/>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4" name="TextBox 263">
            <a:extLst>
              <a:ext uri="{FF2B5EF4-FFF2-40B4-BE49-F238E27FC236}">
                <a16:creationId xmlns:a16="http://schemas.microsoft.com/office/drawing/2014/main" id="{D0BA6032-BD27-BDAF-062B-A02415F0422B}"/>
              </a:ext>
            </a:extLst>
          </p:cNvPr>
          <p:cNvSpPr txBox="1"/>
          <p:nvPr/>
        </p:nvSpPr>
        <p:spPr>
          <a:xfrm>
            <a:off x="7995842" y="2551512"/>
            <a:ext cx="1871629" cy="378285"/>
          </a:xfrm>
          <a:prstGeom prst="rect">
            <a:avLst/>
          </a:prstGeom>
          <a:noFill/>
        </p:spPr>
        <p:txBody>
          <a:bodyPr wrap="square">
            <a:spAutoFit/>
          </a:bodyPr>
          <a:lstStyle/>
          <a:p>
            <a:r>
              <a:rPr lang="en-US" dirty="0">
                <a:solidFill>
                  <a:schemeClr val="bg1"/>
                </a:solidFill>
                <a:latin typeface="Sintony" panose="02000503050000020004" pitchFamily="2" charset="0"/>
              </a:rPr>
              <a:t>PUNJAB KINGS</a:t>
            </a:r>
            <a:endParaRPr lang="en-US" sz="1200" dirty="0">
              <a:solidFill>
                <a:schemeClr val="bg1"/>
              </a:solidFill>
              <a:latin typeface="Sintony" panose="02000503050000020004" pitchFamily="2" charset="0"/>
            </a:endParaRPr>
          </a:p>
        </p:txBody>
      </p:sp>
      <p:grpSp>
        <p:nvGrpSpPr>
          <p:cNvPr id="10" name="Group 9">
            <a:extLst>
              <a:ext uri="{FF2B5EF4-FFF2-40B4-BE49-F238E27FC236}">
                <a16:creationId xmlns:a16="http://schemas.microsoft.com/office/drawing/2014/main" id="{D8D17AF2-B80E-6538-42AF-E18E67BE9814}"/>
              </a:ext>
            </a:extLst>
          </p:cNvPr>
          <p:cNvGrpSpPr/>
          <p:nvPr/>
        </p:nvGrpSpPr>
        <p:grpSpPr>
          <a:xfrm>
            <a:off x="6460360" y="3310260"/>
            <a:ext cx="4476581" cy="867969"/>
            <a:chOff x="6460360" y="3310260"/>
            <a:chExt cx="4476581" cy="867969"/>
          </a:xfrm>
        </p:grpSpPr>
        <p:sp>
          <p:nvSpPr>
            <p:cNvPr id="265" name="Rectangle: Rounded Corners 264">
              <a:extLst>
                <a:ext uri="{FF2B5EF4-FFF2-40B4-BE49-F238E27FC236}">
                  <a16:creationId xmlns:a16="http://schemas.microsoft.com/office/drawing/2014/main" id="{6B1E0F4A-85A5-33CF-9AE6-F9A18312AA4E}"/>
                </a:ext>
              </a:extLst>
            </p:cNvPr>
            <p:cNvSpPr/>
            <p:nvPr/>
          </p:nvSpPr>
          <p:spPr bwMode="auto">
            <a:xfrm>
              <a:off x="6460360" y="3310260"/>
              <a:ext cx="4476581" cy="867969"/>
            </a:xfrm>
            <a:prstGeom prst="roundRect">
              <a:avLst>
                <a:gd name="adj" fmla="val 8760"/>
              </a:avLst>
            </a:prstGeom>
            <a:solidFill>
              <a:schemeClr val="tx1">
                <a:alpha val="53000"/>
              </a:schemeClr>
            </a:solidFill>
            <a:ln w="12700">
              <a:solidFill>
                <a:srgbClr val="EB83B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6" name="Freeform: Shape 265">
              <a:extLst>
                <a:ext uri="{FF2B5EF4-FFF2-40B4-BE49-F238E27FC236}">
                  <a16:creationId xmlns:a16="http://schemas.microsoft.com/office/drawing/2014/main" id="{741C850B-4593-B0F1-0ECC-E9213D46500D}"/>
                </a:ext>
              </a:extLst>
            </p:cNvPr>
            <p:cNvSpPr/>
            <p:nvPr/>
          </p:nvSpPr>
          <p:spPr bwMode="auto">
            <a:xfrm>
              <a:off x="64603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B83B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67" name="TextBox 266">
            <a:extLst>
              <a:ext uri="{FF2B5EF4-FFF2-40B4-BE49-F238E27FC236}">
                <a16:creationId xmlns:a16="http://schemas.microsoft.com/office/drawing/2014/main" id="{BD4C81D0-DF94-940F-E16C-445F14DBD6C0}"/>
              </a:ext>
            </a:extLst>
          </p:cNvPr>
          <p:cNvSpPr txBox="1"/>
          <p:nvPr/>
        </p:nvSpPr>
        <p:spPr>
          <a:xfrm>
            <a:off x="7995842" y="3560669"/>
            <a:ext cx="2532700" cy="378285"/>
          </a:xfrm>
          <a:prstGeom prst="rect">
            <a:avLst/>
          </a:prstGeom>
          <a:noFill/>
        </p:spPr>
        <p:txBody>
          <a:bodyPr wrap="square">
            <a:spAutoFit/>
          </a:bodyPr>
          <a:lstStyle/>
          <a:p>
            <a:r>
              <a:rPr lang="en-US" dirty="0">
                <a:solidFill>
                  <a:schemeClr val="bg1"/>
                </a:solidFill>
                <a:latin typeface="Sintony" panose="02000503050000020004" pitchFamily="2" charset="0"/>
              </a:rPr>
              <a:t>RAJASTHAN ROYALS</a:t>
            </a:r>
            <a:endParaRPr lang="en-US" sz="1200" dirty="0">
              <a:solidFill>
                <a:schemeClr val="bg1"/>
              </a:solidFill>
              <a:latin typeface="Sintony" panose="02000503050000020004" pitchFamily="2" charset="0"/>
            </a:endParaRPr>
          </a:p>
        </p:txBody>
      </p:sp>
      <p:grpSp>
        <p:nvGrpSpPr>
          <p:cNvPr id="11" name="Group 10">
            <a:extLst>
              <a:ext uri="{FF2B5EF4-FFF2-40B4-BE49-F238E27FC236}">
                <a16:creationId xmlns:a16="http://schemas.microsoft.com/office/drawing/2014/main" id="{BFB9A92D-9E43-DAF0-92A8-323B263C7710}"/>
              </a:ext>
            </a:extLst>
          </p:cNvPr>
          <p:cNvGrpSpPr/>
          <p:nvPr/>
        </p:nvGrpSpPr>
        <p:grpSpPr>
          <a:xfrm>
            <a:off x="6460360" y="4319417"/>
            <a:ext cx="4476581" cy="867969"/>
            <a:chOff x="6460360" y="4319417"/>
            <a:chExt cx="4476581" cy="867969"/>
          </a:xfrm>
        </p:grpSpPr>
        <p:sp>
          <p:nvSpPr>
            <p:cNvPr id="268" name="Rectangle: Rounded Corners 267">
              <a:extLst>
                <a:ext uri="{FF2B5EF4-FFF2-40B4-BE49-F238E27FC236}">
                  <a16:creationId xmlns:a16="http://schemas.microsoft.com/office/drawing/2014/main" id="{64B06C97-A9FC-547F-1DF5-27FFB5013A83}"/>
                </a:ext>
              </a:extLst>
            </p:cNvPr>
            <p:cNvSpPr/>
            <p:nvPr/>
          </p:nvSpPr>
          <p:spPr bwMode="auto">
            <a:xfrm>
              <a:off x="6460360" y="4319417"/>
              <a:ext cx="4476581" cy="867969"/>
            </a:xfrm>
            <a:prstGeom prst="roundRect">
              <a:avLst>
                <a:gd name="adj" fmla="val 8760"/>
              </a:avLst>
            </a:prstGeom>
            <a:solidFill>
              <a:schemeClr val="tx1">
                <a:alpha val="53000"/>
              </a:schemeClr>
            </a:solidFill>
            <a:ln w="12700">
              <a:solidFill>
                <a:srgbClr val="2B2A29"/>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9" name="Freeform: Shape 268">
              <a:extLst>
                <a:ext uri="{FF2B5EF4-FFF2-40B4-BE49-F238E27FC236}">
                  <a16:creationId xmlns:a16="http://schemas.microsoft.com/office/drawing/2014/main" id="{0C4E0E0B-31AC-4855-237D-B0258F4563B2}"/>
                </a:ext>
              </a:extLst>
            </p:cNvPr>
            <p:cNvSpPr/>
            <p:nvPr/>
          </p:nvSpPr>
          <p:spPr bwMode="auto">
            <a:xfrm>
              <a:off x="64603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B2A29"/>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70" name="TextBox 269">
            <a:extLst>
              <a:ext uri="{FF2B5EF4-FFF2-40B4-BE49-F238E27FC236}">
                <a16:creationId xmlns:a16="http://schemas.microsoft.com/office/drawing/2014/main" id="{F494E117-96C9-4DF8-CA0E-C3891B0032A1}"/>
              </a:ext>
            </a:extLst>
          </p:cNvPr>
          <p:cNvSpPr txBox="1"/>
          <p:nvPr/>
        </p:nvSpPr>
        <p:spPr>
          <a:xfrm>
            <a:off x="7995842" y="4428616"/>
            <a:ext cx="2640302" cy="661999"/>
          </a:xfrm>
          <a:prstGeom prst="rect">
            <a:avLst/>
          </a:prstGeom>
          <a:noFill/>
        </p:spPr>
        <p:txBody>
          <a:bodyPr wrap="square">
            <a:spAutoFit/>
          </a:bodyPr>
          <a:lstStyle/>
          <a:p>
            <a:r>
              <a:rPr lang="en-US" dirty="0">
                <a:solidFill>
                  <a:schemeClr val="bg1"/>
                </a:solidFill>
                <a:latin typeface="Sintony" panose="02000503050000020004" pitchFamily="2" charset="0"/>
              </a:rPr>
              <a:t>ROYAL CHALLENGERS BANGALORE</a:t>
            </a:r>
            <a:endParaRPr lang="en-US" sz="1200" dirty="0">
              <a:solidFill>
                <a:schemeClr val="bg1"/>
              </a:solidFill>
              <a:latin typeface="Sintony" panose="02000503050000020004" pitchFamily="2" charset="0"/>
            </a:endParaRPr>
          </a:p>
        </p:txBody>
      </p:sp>
      <p:grpSp>
        <p:nvGrpSpPr>
          <p:cNvPr id="12" name="Group 11">
            <a:extLst>
              <a:ext uri="{FF2B5EF4-FFF2-40B4-BE49-F238E27FC236}">
                <a16:creationId xmlns:a16="http://schemas.microsoft.com/office/drawing/2014/main" id="{30760D75-E05B-8C2A-27B2-F6062F9B5341}"/>
              </a:ext>
            </a:extLst>
          </p:cNvPr>
          <p:cNvGrpSpPr/>
          <p:nvPr/>
        </p:nvGrpSpPr>
        <p:grpSpPr>
          <a:xfrm>
            <a:off x="6460360" y="5328572"/>
            <a:ext cx="4476581" cy="867969"/>
            <a:chOff x="6460360" y="5328572"/>
            <a:chExt cx="4476581" cy="867969"/>
          </a:xfrm>
        </p:grpSpPr>
        <p:sp>
          <p:nvSpPr>
            <p:cNvPr id="271" name="Rectangle: Rounded Corners 270">
              <a:extLst>
                <a:ext uri="{FF2B5EF4-FFF2-40B4-BE49-F238E27FC236}">
                  <a16:creationId xmlns:a16="http://schemas.microsoft.com/office/drawing/2014/main" id="{6A082129-5B78-B17A-1694-265576F6ED7C}"/>
                </a:ext>
              </a:extLst>
            </p:cNvPr>
            <p:cNvSpPr/>
            <p:nvPr/>
          </p:nvSpPr>
          <p:spPr bwMode="auto">
            <a:xfrm>
              <a:off x="6460360" y="5328572"/>
              <a:ext cx="4476581" cy="867969"/>
            </a:xfrm>
            <a:prstGeom prst="roundRect">
              <a:avLst>
                <a:gd name="adj" fmla="val 8760"/>
              </a:avLst>
            </a:prstGeom>
            <a:solidFill>
              <a:schemeClr val="tx1">
                <a:alpha val="53000"/>
              </a:schemeClr>
            </a:solidFill>
            <a:ln w="12700">
              <a:solidFill>
                <a:srgbClr val="F2652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72" name="Freeform: Shape 271">
              <a:extLst>
                <a:ext uri="{FF2B5EF4-FFF2-40B4-BE49-F238E27FC236}">
                  <a16:creationId xmlns:a16="http://schemas.microsoft.com/office/drawing/2014/main" id="{06A277DF-CB0C-54DD-3060-0A17BF78066E}"/>
                </a:ext>
              </a:extLst>
            </p:cNvPr>
            <p:cNvSpPr/>
            <p:nvPr/>
          </p:nvSpPr>
          <p:spPr bwMode="auto">
            <a:xfrm>
              <a:off x="6460360" y="5328572"/>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2652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grpSp>
      <p:sp>
        <p:nvSpPr>
          <p:cNvPr id="273" name="TextBox 272">
            <a:extLst>
              <a:ext uri="{FF2B5EF4-FFF2-40B4-BE49-F238E27FC236}">
                <a16:creationId xmlns:a16="http://schemas.microsoft.com/office/drawing/2014/main" id="{DAAC7524-1AB8-B548-2209-CAE6552DEC11}"/>
              </a:ext>
            </a:extLst>
          </p:cNvPr>
          <p:cNvSpPr txBox="1"/>
          <p:nvPr/>
        </p:nvSpPr>
        <p:spPr>
          <a:xfrm>
            <a:off x="7995842" y="5578981"/>
            <a:ext cx="2941098" cy="378285"/>
          </a:xfrm>
          <a:prstGeom prst="rect">
            <a:avLst/>
          </a:prstGeom>
          <a:noFill/>
        </p:spPr>
        <p:txBody>
          <a:bodyPr wrap="square">
            <a:spAutoFit/>
          </a:bodyPr>
          <a:lstStyle/>
          <a:p>
            <a:r>
              <a:rPr lang="en-US" dirty="0">
                <a:solidFill>
                  <a:schemeClr val="bg1"/>
                </a:solidFill>
                <a:latin typeface="Sintony" panose="02000503050000020004" pitchFamily="2" charset="0"/>
              </a:rPr>
              <a:t>SUNRISERS HYDERABAD</a:t>
            </a:r>
            <a:endParaRPr lang="en-US" sz="1200" dirty="0">
              <a:solidFill>
                <a:schemeClr val="bg1"/>
              </a:solidFill>
              <a:latin typeface="Sintony" panose="02000503050000020004" pitchFamily="2" charset="0"/>
            </a:endParaRPr>
          </a:p>
        </p:txBody>
      </p:sp>
      <p:grpSp>
        <p:nvGrpSpPr>
          <p:cNvPr id="274" name="Group 273">
            <a:extLst>
              <a:ext uri="{FF2B5EF4-FFF2-40B4-BE49-F238E27FC236}">
                <a16:creationId xmlns:a16="http://schemas.microsoft.com/office/drawing/2014/main" id="{6F894506-A353-860A-B098-7A89A001BD27}"/>
              </a:ext>
            </a:extLst>
          </p:cNvPr>
          <p:cNvGrpSpPr/>
          <p:nvPr/>
        </p:nvGrpSpPr>
        <p:grpSpPr>
          <a:xfrm>
            <a:off x="1431766" y="1371306"/>
            <a:ext cx="860169" cy="709247"/>
            <a:chOff x="2258409" y="2121889"/>
            <a:chExt cx="1256704" cy="1036209"/>
          </a:xfrm>
        </p:grpSpPr>
        <p:sp>
          <p:nvSpPr>
            <p:cNvPr id="275" name="Freeform: Shape 274">
              <a:extLst>
                <a:ext uri="{FF2B5EF4-FFF2-40B4-BE49-F238E27FC236}">
                  <a16:creationId xmlns:a16="http://schemas.microsoft.com/office/drawing/2014/main" id="{E8D3A1B8-3662-7E24-8106-89D269A72FF1}"/>
                </a:ext>
              </a:extLst>
            </p:cNvPr>
            <p:cNvSpPr/>
            <p:nvPr/>
          </p:nvSpPr>
          <p:spPr>
            <a:xfrm flipV="1">
              <a:off x="2258409" y="2121889"/>
              <a:ext cx="1256704" cy="1036209"/>
            </a:xfrm>
            <a:custGeom>
              <a:avLst/>
              <a:gdLst>
                <a:gd name="connsiteX0" fmla="*/ 150639 w 1256704"/>
                <a:gd name="connsiteY0" fmla="*/ 247417 h 1036209"/>
                <a:gd name="connsiteX1" fmla="*/ 159787 w 1256704"/>
                <a:gd name="connsiteY1" fmla="*/ 243827 h 1036209"/>
                <a:gd name="connsiteX2" fmla="*/ 164431 w 1256704"/>
                <a:gd name="connsiteY2" fmla="*/ 244563 h 1036209"/>
                <a:gd name="connsiteX3" fmla="*/ 150639 w 1256704"/>
                <a:gd name="connsiteY3" fmla="*/ 247417 h 1036209"/>
                <a:gd name="connsiteX4" fmla="*/ 127216 w 1256704"/>
                <a:gd name="connsiteY4" fmla="*/ 318833 h 1036209"/>
                <a:gd name="connsiteX5" fmla="*/ 151114 w 1256704"/>
                <a:gd name="connsiteY5" fmla="*/ 261004 h 1036209"/>
                <a:gd name="connsiteX6" fmla="*/ 127216 w 1256704"/>
                <a:gd name="connsiteY6" fmla="*/ 318833 h 1036209"/>
                <a:gd name="connsiteX7" fmla="*/ 161737 w 1256704"/>
                <a:gd name="connsiteY7" fmla="*/ 335233 h 1036209"/>
                <a:gd name="connsiteX8" fmla="*/ 171695 w 1256704"/>
                <a:gd name="connsiteY8" fmla="*/ 253138 h 1036209"/>
                <a:gd name="connsiteX9" fmla="*/ 179674 w 1256704"/>
                <a:gd name="connsiteY9" fmla="*/ 251371 h 1036209"/>
                <a:gd name="connsiteX10" fmla="*/ 195388 w 1256704"/>
                <a:gd name="connsiteY10" fmla="*/ 255889 h 1036209"/>
                <a:gd name="connsiteX11" fmla="*/ 161737 w 1256704"/>
                <a:gd name="connsiteY11" fmla="*/ 335233 h 1036209"/>
                <a:gd name="connsiteX12" fmla="*/ 277248 w 1256704"/>
                <a:gd name="connsiteY12" fmla="*/ 375048 h 1036209"/>
                <a:gd name="connsiteX13" fmla="*/ 225480 w 1256704"/>
                <a:gd name="connsiteY13" fmla="*/ 335704 h 1036209"/>
                <a:gd name="connsiteX14" fmla="*/ 246355 w 1256704"/>
                <a:gd name="connsiteY14" fmla="*/ 362938 h 1036209"/>
                <a:gd name="connsiteX15" fmla="*/ 183282 w 1256704"/>
                <a:gd name="connsiteY15" fmla="*/ 296350 h 1036209"/>
                <a:gd name="connsiteX16" fmla="*/ 208524 w 1256704"/>
                <a:gd name="connsiteY16" fmla="*/ 260958 h 1036209"/>
                <a:gd name="connsiteX17" fmla="*/ 223596 w 1256704"/>
                <a:gd name="connsiteY17" fmla="*/ 290902 h 1036209"/>
                <a:gd name="connsiteX18" fmla="*/ 271094 w 1256704"/>
                <a:gd name="connsiteY18" fmla="*/ 353016 h 1036209"/>
                <a:gd name="connsiteX19" fmla="*/ 286879 w 1256704"/>
                <a:gd name="connsiteY19" fmla="*/ 374249 h 1036209"/>
                <a:gd name="connsiteX20" fmla="*/ 284854 w 1256704"/>
                <a:gd name="connsiteY20" fmla="*/ 373223 h 1036209"/>
                <a:gd name="connsiteX21" fmla="*/ 282259 w 1256704"/>
                <a:gd name="connsiteY21" fmla="*/ 372275 h 1036209"/>
                <a:gd name="connsiteX22" fmla="*/ 277248 w 1256704"/>
                <a:gd name="connsiteY22" fmla="*/ 375048 h 1036209"/>
                <a:gd name="connsiteX23" fmla="*/ 387903 w 1256704"/>
                <a:gd name="connsiteY23" fmla="*/ 473558 h 1036209"/>
                <a:gd name="connsiteX24" fmla="*/ 396725 w 1256704"/>
                <a:gd name="connsiteY24" fmla="*/ 453556 h 1036209"/>
                <a:gd name="connsiteX25" fmla="*/ 399768 w 1256704"/>
                <a:gd name="connsiteY25" fmla="*/ 387633 h 1036209"/>
                <a:gd name="connsiteX26" fmla="*/ 376542 w 1256704"/>
                <a:gd name="connsiteY26" fmla="*/ 311575 h 1036209"/>
                <a:gd name="connsiteX27" fmla="*/ 377138 w 1256704"/>
                <a:gd name="connsiteY27" fmla="*/ 314017 h 1036209"/>
                <a:gd name="connsiteX28" fmla="*/ 384356 w 1256704"/>
                <a:gd name="connsiteY28" fmla="*/ 342512 h 1036209"/>
                <a:gd name="connsiteX29" fmla="*/ 393663 w 1256704"/>
                <a:gd name="connsiteY29" fmla="*/ 423009 h 1036209"/>
                <a:gd name="connsiteX30" fmla="*/ 387903 w 1256704"/>
                <a:gd name="connsiteY30" fmla="*/ 473558 h 1036209"/>
                <a:gd name="connsiteX31" fmla="*/ 382744 w 1256704"/>
                <a:gd name="connsiteY31" fmla="*/ 532936 h 1036209"/>
                <a:gd name="connsiteX32" fmla="*/ 403104 w 1256704"/>
                <a:gd name="connsiteY32" fmla="*/ 501866 h 1036209"/>
                <a:gd name="connsiteX33" fmla="*/ 410453 w 1256704"/>
                <a:gd name="connsiteY33" fmla="*/ 383686 h 1036209"/>
                <a:gd name="connsiteX34" fmla="*/ 380824 w 1256704"/>
                <a:gd name="connsiteY34" fmla="*/ 530328 h 1036209"/>
                <a:gd name="connsiteX35" fmla="*/ 381422 w 1256704"/>
                <a:gd name="connsiteY35" fmla="*/ 532766 h 1036209"/>
                <a:gd name="connsiteX36" fmla="*/ 382744 w 1256704"/>
                <a:gd name="connsiteY36" fmla="*/ 532936 h 1036209"/>
                <a:gd name="connsiteX37" fmla="*/ 114363 w 1256704"/>
                <a:gd name="connsiteY37" fmla="*/ 561734 h 1036209"/>
                <a:gd name="connsiteX38" fmla="*/ 89739 w 1256704"/>
                <a:gd name="connsiteY38" fmla="*/ 550934 h 1036209"/>
                <a:gd name="connsiteX39" fmla="*/ 89896 w 1256704"/>
                <a:gd name="connsiteY39" fmla="*/ 500718 h 1036209"/>
                <a:gd name="connsiteX40" fmla="*/ 95798 w 1256704"/>
                <a:gd name="connsiteY40" fmla="*/ 535486 h 1036209"/>
                <a:gd name="connsiteX41" fmla="*/ 94560 w 1256704"/>
                <a:gd name="connsiteY41" fmla="*/ 550532 h 1036209"/>
                <a:gd name="connsiteX42" fmla="*/ 100094 w 1256704"/>
                <a:gd name="connsiteY42" fmla="*/ 541420 h 1036209"/>
                <a:gd name="connsiteX43" fmla="*/ 110387 w 1256704"/>
                <a:gd name="connsiteY43" fmla="*/ 542270 h 1036209"/>
                <a:gd name="connsiteX44" fmla="*/ 116468 w 1256704"/>
                <a:gd name="connsiteY44" fmla="*/ 555527 h 1036209"/>
                <a:gd name="connsiteX45" fmla="*/ 115710 w 1256704"/>
                <a:gd name="connsiteY45" fmla="*/ 516400 h 1036209"/>
                <a:gd name="connsiteX46" fmla="*/ 131904 w 1256704"/>
                <a:gd name="connsiteY46" fmla="*/ 474685 h 1036209"/>
                <a:gd name="connsiteX47" fmla="*/ 141213 w 1256704"/>
                <a:gd name="connsiteY47" fmla="*/ 555176 h 1036209"/>
                <a:gd name="connsiteX48" fmla="*/ 114363 w 1256704"/>
                <a:gd name="connsiteY48" fmla="*/ 561734 h 1036209"/>
                <a:gd name="connsiteX49" fmla="*/ 180350 w 1256704"/>
                <a:gd name="connsiteY49" fmla="*/ 563984 h 1036209"/>
                <a:gd name="connsiteX50" fmla="*/ 179690 w 1256704"/>
                <a:gd name="connsiteY50" fmla="*/ 562334 h 1036209"/>
                <a:gd name="connsiteX51" fmla="*/ 162135 w 1256704"/>
                <a:gd name="connsiteY51" fmla="*/ 562485 h 1036209"/>
                <a:gd name="connsiteX52" fmla="*/ 175525 w 1256704"/>
                <a:gd name="connsiteY52" fmla="*/ 554814 h 1036209"/>
                <a:gd name="connsiteX53" fmla="*/ 203958 w 1256704"/>
                <a:gd name="connsiteY53" fmla="*/ 548391 h 1036209"/>
                <a:gd name="connsiteX54" fmla="*/ 214666 w 1256704"/>
                <a:gd name="connsiteY54" fmla="*/ 553242 h 1036209"/>
                <a:gd name="connsiteX55" fmla="*/ 214714 w 1256704"/>
                <a:gd name="connsiteY55" fmla="*/ 553202 h 1036209"/>
                <a:gd name="connsiteX56" fmla="*/ 214384 w 1256704"/>
                <a:gd name="connsiteY56" fmla="*/ 547654 h 1036209"/>
                <a:gd name="connsiteX57" fmla="*/ 219004 w 1256704"/>
                <a:gd name="connsiteY57" fmla="*/ 549629 h 1036209"/>
                <a:gd name="connsiteX58" fmla="*/ 214714 w 1256704"/>
                <a:gd name="connsiteY58" fmla="*/ 553202 h 1036209"/>
                <a:gd name="connsiteX59" fmla="*/ 214718 w 1256704"/>
                <a:gd name="connsiteY59" fmla="*/ 553265 h 1036209"/>
                <a:gd name="connsiteX60" fmla="*/ 214666 w 1256704"/>
                <a:gd name="connsiteY60" fmla="*/ 553242 h 1036209"/>
                <a:gd name="connsiteX61" fmla="*/ 203656 w 1256704"/>
                <a:gd name="connsiteY61" fmla="*/ 562410 h 1036209"/>
                <a:gd name="connsiteX62" fmla="*/ 180350 w 1256704"/>
                <a:gd name="connsiteY62" fmla="*/ 563984 h 1036209"/>
                <a:gd name="connsiteX63" fmla="*/ 137988 w 1256704"/>
                <a:gd name="connsiteY63" fmla="*/ 565274 h 1036209"/>
                <a:gd name="connsiteX64" fmla="*/ 143527 w 1256704"/>
                <a:gd name="connsiteY64" fmla="*/ 556164 h 1036209"/>
                <a:gd name="connsiteX65" fmla="*/ 161342 w 1256704"/>
                <a:gd name="connsiteY65" fmla="*/ 562417 h 1036209"/>
                <a:gd name="connsiteX66" fmla="*/ 137988 w 1256704"/>
                <a:gd name="connsiteY66" fmla="*/ 565274 h 1036209"/>
                <a:gd name="connsiteX67" fmla="*/ 245896 w 1256704"/>
                <a:gd name="connsiteY67" fmla="*/ 581343 h 1036209"/>
                <a:gd name="connsiteX68" fmla="*/ 273789 w 1256704"/>
                <a:gd name="connsiteY68" fmla="*/ 562116 h 1036209"/>
                <a:gd name="connsiteX69" fmla="*/ 274183 w 1256704"/>
                <a:gd name="connsiteY69" fmla="*/ 557363 h 1036209"/>
                <a:gd name="connsiteX70" fmla="*/ 321798 w 1256704"/>
                <a:gd name="connsiteY70" fmla="*/ 453660 h 1036209"/>
                <a:gd name="connsiteX71" fmla="*/ 312109 w 1256704"/>
                <a:gd name="connsiteY71" fmla="*/ 464824 h 1036209"/>
                <a:gd name="connsiteX72" fmla="*/ 313757 w 1256704"/>
                <a:gd name="connsiteY72" fmla="*/ 464158 h 1036209"/>
                <a:gd name="connsiteX73" fmla="*/ 260318 w 1256704"/>
                <a:gd name="connsiteY73" fmla="*/ 551439 h 1036209"/>
                <a:gd name="connsiteX74" fmla="*/ 250965 w 1256704"/>
                <a:gd name="connsiteY74" fmla="*/ 568205 h 1036209"/>
                <a:gd name="connsiteX75" fmla="*/ 240616 w 1256704"/>
                <a:gd name="connsiteY75" fmla="*/ 577717 h 1036209"/>
                <a:gd name="connsiteX76" fmla="*/ 245896 w 1256704"/>
                <a:gd name="connsiteY76" fmla="*/ 581343 h 1036209"/>
                <a:gd name="connsiteX77" fmla="*/ 219711 w 1256704"/>
                <a:gd name="connsiteY77" fmla="*/ 609180 h 1036209"/>
                <a:gd name="connsiteX78" fmla="*/ 392102 w 1256704"/>
                <a:gd name="connsiteY78" fmla="*/ 567833 h 1036209"/>
                <a:gd name="connsiteX79" fmla="*/ 354561 w 1256704"/>
                <a:gd name="connsiteY79" fmla="*/ 578293 h 1036209"/>
                <a:gd name="connsiteX80" fmla="*/ 277444 w 1256704"/>
                <a:gd name="connsiteY80" fmla="*/ 595055 h 1036209"/>
                <a:gd name="connsiteX81" fmla="*/ 233966 w 1256704"/>
                <a:gd name="connsiteY81" fmla="*/ 600241 h 1036209"/>
                <a:gd name="connsiteX82" fmla="*/ 215489 w 1256704"/>
                <a:gd name="connsiteY82" fmla="*/ 601905 h 1036209"/>
                <a:gd name="connsiteX83" fmla="*/ 214964 w 1256704"/>
                <a:gd name="connsiteY83" fmla="*/ 608242 h 1036209"/>
                <a:gd name="connsiteX84" fmla="*/ 216483 w 1256704"/>
                <a:gd name="connsiteY84" fmla="*/ 609164 h 1036209"/>
                <a:gd name="connsiteX85" fmla="*/ 219711 w 1256704"/>
                <a:gd name="connsiteY85" fmla="*/ 609180 h 1036209"/>
                <a:gd name="connsiteX86" fmla="*/ 186297 w 1256704"/>
                <a:gd name="connsiteY86" fmla="*/ 611787 h 1036209"/>
                <a:gd name="connsiteX87" fmla="*/ 189205 w 1256704"/>
                <a:gd name="connsiteY87" fmla="*/ 611680 h 1036209"/>
                <a:gd name="connsiteX88" fmla="*/ 181212 w 1256704"/>
                <a:gd name="connsiteY88" fmla="*/ 602251 h 1036209"/>
                <a:gd name="connsiteX89" fmla="*/ 167887 w 1256704"/>
                <a:gd name="connsiteY89" fmla="*/ 609123 h 1036209"/>
                <a:gd name="connsiteX90" fmla="*/ 186297 w 1256704"/>
                <a:gd name="connsiteY90" fmla="*/ 611787 h 1036209"/>
                <a:gd name="connsiteX91" fmla="*/ 208405 w 1256704"/>
                <a:gd name="connsiteY91" fmla="*/ 620432 h 1036209"/>
                <a:gd name="connsiteX92" fmla="*/ 218235 w 1256704"/>
                <a:gd name="connsiteY92" fmla="*/ 617256 h 1036209"/>
                <a:gd name="connsiteX93" fmla="*/ 198959 w 1256704"/>
                <a:gd name="connsiteY93" fmla="*/ 609292 h 1036209"/>
                <a:gd name="connsiteX94" fmla="*/ 191180 w 1256704"/>
                <a:gd name="connsiteY94" fmla="*/ 616622 h 1036209"/>
                <a:gd name="connsiteX95" fmla="*/ 203410 w 1256704"/>
                <a:gd name="connsiteY95" fmla="*/ 617216 h 1036209"/>
                <a:gd name="connsiteX96" fmla="*/ 207876 w 1256704"/>
                <a:gd name="connsiteY96" fmla="*/ 617202 h 1036209"/>
                <a:gd name="connsiteX97" fmla="*/ 208405 w 1256704"/>
                <a:gd name="connsiteY97" fmla="*/ 620432 h 1036209"/>
                <a:gd name="connsiteX98" fmla="*/ 128354 w 1256704"/>
                <a:gd name="connsiteY98" fmla="*/ 623435 h 1036209"/>
                <a:gd name="connsiteX99" fmla="*/ 131753 w 1256704"/>
                <a:gd name="connsiteY99" fmla="*/ 622081 h 1036209"/>
                <a:gd name="connsiteX100" fmla="*/ 123434 w 1256704"/>
                <a:gd name="connsiteY100" fmla="*/ 616613 h 1036209"/>
                <a:gd name="connsiteX101" fmla="*/ 121456 w 1256704"/>
                <a:gd name="connsiteY101" fmla="*/ 621230 h 1036209"/>
                <a:gd name="connsiteX102" fmla="*/ 128354 w 1256704"/>
                <a:gd name="connsiteY102" fmla="*/ 623435 h 1036209"/>
                <a:gd name="connsiteX103" fmla="*/ 154230 w 1256704"/>
                <a:gd name="connsiteY103" fmla="*/ 638336 h 1036209"/>
                <a:gd name="connsiteX104" fmla="*/ 160066 w 1256704"/>
                <a:gd name="connsiteY104" fmla="*/ 636364 h 1036209"/>
                <a:gd name="connsiteX105" fmla="*/ 156500 w 1256704"/>
                <a:gd name="connsiteY105" fmla="*/ 631287 h 1036209"/>
                <a:gd name="connsiteX106" fmla="*/ 158341 w 1256704"/>
                <a:gd name="connsiteY106" fmla="*/ 628248 h 1036209"/>
                <a:gd name="connsiteX107" fmla="*/ 140464 w 1256704"/>
                <a:gd name="connsiteY107" fmla="*/ 632357 h 1036209"/>
                <a:gd name="connsiteX108" fmla="*/ 154230 w 1256704"/>
                <a:gd name="connsiteY108" fmla="*/ 638336 h 1036209"/>
                <a:gd name="connsiteX109" fmla="*/ 100787 w 1256704"/>
                <a:gd name="connsiteY109" fmla="*/ 640659 h 1036209"/>
                <a:gd name="connsiteX110" fmla="*/ 103931 w 1256704"/>
                <a:gd name="connsiteY110" fmla="*/ 640500 h 1036209"/>
                <a:gd name="connsiteX111" fmla="*/ 94161 w 1256704"/>
                <a:gd name="connsiteY111" fmla="*/ 633320 h 1036209"/>
                <a:gd name="connsiteX112" fmla="*/ 92382 w 1256704"/>
                <a:gd name="connsiteY112" fmla="*/ 635564 h 1036209"/>
                <a:gd name="connsiteX113" fmla="*/ 100787 w 1256704"/>
                <a:gd name="connsiteY113" fmla="*/ 640659 h 1036209"/>
                <a:gd name="connsiteX114" fmla="*/ 176047 w 1256704"/>
                <a:gd name="connsiteY114" fmla="*/ 646219 h 1036209"/>
                <a:gd name="connsiteX115" fmla="*/ 182504 w 1256704"/>
                <a:gd name="connsiteY115" fmla="*/ 644587 h 1036209"/>
                <a:gd name="connsiteX116" fmla="*/ 175964 w 1256704"/>
                <a:gd name="connsiteY116" fmla="*/ 636876 h 1036209"/>
                <a:gd name="connsiteX117" fmla="*/ 163955 w 1256704"/>
                <a:gd name="connsiteY117" fmla="*/ 637476 h 1036209"/>
                <a:gd name="connsiteX118" fmla="*/ 162969 w 1256704"/>
                <a:gd name="connsiteY118" fmla="*/ 639788 h 1036209"/>
                <a:gd name="connsiteX119" fmla="*/ 176047 w 1256704"/>
                <a:gd name="connsiteY119" fmla="*/ 646219 h 1036209"/>
                <a:gd name="connsiteX120" fmla="*/ 131566 w 1256704"/>
                <a:gd name="connsiteY120" fmla="*/ 661783 h 1036209"/>
                <a:gd name="connsiteX121" fmla="*/ 134101 w 1256704"/>
                <a:gd name="connsiteY121" fmla="*/ 661314 h 1036209"/>
                <a:gd name="connsiteX122" fmla="*/ 109414 w 1256704"/>
                <a:gd name="connsiteY122" fmla="*/ 651305 h 1036209"/>
                <a:gd name="connsiteX123" fmla="*/ 131566 w 1256704"/>
                <a:gd name="connsiteY123" fmla="*/ 661783 h 1036209"/>
                <a:gd name="connsiteX124" fmla="*/ 181028 w 1256704"/>
                <a:gd name="connsiteY124" fmla="*/ 681624 h 1036209"/>
                <a:gd name="connsiteX125" fmla="*/ 184256 w 1256704"/>
                <a:gd name="connsiteY125" fmla="*/ 681384 h 1036209"/>
                <a:gd name="connsiteX126" fmla="*/ 164187 w 1256704"/>
                <a:gd name="connsiteY126" fmla="*/ 673351 h 1036209"/>
                <a:gd name="connsiteX127" fmla="*/ 140098 w 1256704"/>
                <a:gd name="connsiteY127" fmla="*/ 665785 h 1036209"/>
                <a:gd name="connsiteX128" fmla="*/ 162606 w 1256704"/>
                <a:gd name="connsiteY128" fmla="*/ 673219 h 1036209"/>
                <a:gd name="connsiteX129" fmla="*/ 181028 w 1256704"/>
                <a:gd name="connsiteY129" fmla="*/ 681624 h 1036209"/>
                <a:gd name="connsiteX130" fmla="*/ 383758 w 1256704"/>
                <a:gd name="connsiteY130" fmla="*/ 691319 h 1036209"/>
                <a:gd name="connsiteX131" fmla="*/ 423549 w 1256704"/>
                <a:gd name="connsiteY131" fmla="*/ 689158 h 1036209"/>
                <a:gd name="connsiteX132" fmla="*/ 296253 w 1256704"/>
                <a:gd name="connsiteY132" fmla="*/ 676271 h 1036209"/>
                <a:gd name="connsiteX133" fmla="*/ 263455 w 1256704"/>
                <a:gd name="connsiteY133" fmla="*/ 667988 h 1036209"/>
                <a:gd name="connsiteX134" fmla="*/ 243322 w 1256704"/>
                <a:gd name="connsiteY134" fmla="*/ 660744 h 1036209"/>
                <a:gd name="connsiteX135" fmla="*/ 204509 w 1256704"/>
                <a:gd name="connsiteY135" fmla="*/ 647978 h 1036209"/>
                <a:gd name="connsiteX136" fmla="*/ 190061 w 1256704"/>
                <a:gd name="connsiteY136" fmla="*/ 649180 h 1036209"/>
                <a:gd name="connsiteX137" fmla="*/ 196993 w 1256704"/>
                <a:gd name="connsiteY137" fmla="*/ 652142 h 1036209"/>
                <a:gd name="connsiteX138" fmla="*/ 233227 w 1256704"/>
                <a:gd name="connsiteY138" fmla="*/ 667087 h 1036209"/>
                <a:gd name="connsiteX139" fmla="*/ 245572 w 1256704"/>
                <a:gd name="connsiteY139" fmla="*/ 672095 h 1036209"/>
                <a:gd name="connsiteX140" fmla="*/ 246496 w 1256704"/>
                <a:gd name="connsiteY140" fmla="*/ 670574 h 1036209"/>
                <a:gd name="connsiteX141" fmla="*/ 256599 w 1256704"/>
                <a:gd name="connsiteY141" fmla="*/ 673798 h 1036209"/>
                <a:gd name="connsiteX142" fmla="*/ 277648 w 1256704"/>
                <a:gd name="connsiteY142" fmla="*/ 679521 h 1036209"/>
                <a:gd name="connsiteX143" fmla="*/ 383758 w 1256704"/>
                <a:gd name="connsiteY143" fmla="*/ 691319 h 1036209"/>
                <a:gd name="connsiteX144" fmla="*/ 106627 w 1256704"/>
                <a:gd name="connsiteY144" fmla="*/ 694916 h 1036209"/>
                <a:gd name="connsiteX145" fmla="*/ 108341 w 1256704"/>
                <a:gd name="connsiteY145" fmla="*/ 693465 h 1036209"/>
                <a:gd name="connsiteX146" fmla="*/ 93346 w 1256704"/>
                <a:gd name="connsiteY146" fmla="*/ 672298 h 1036209"/>
                <a:gd name="connsiteX147" fmla="*/ 51015 w 1256704"/>
                <a:gd name="connsiteY147" fmla="*/ 634525 h 1036209"/>
                <a:gd name="connsiteX148" fmla="*/ 30174 w 1256704"/>
                <a:gd name="connsiteY148" fmla="*/ 645562 h 1036209"/>
                <a:gd name="connsiteX149" fmla="*/ 89589 w 1256704"/>
                <a:gd name="connsiteY149" fmla="*/ 679161 h 1036209"/>
                <a:gd name="connsiteX150" fmla="*/ 106627 w 1256704"/>
                <a:gd name="connsiteY150" fmla="*/ 694916 h 1036209"/>
                <a:gd name="connsiteX151" fmla="*/ 512216 w 1256704"/>
                <a:gd name="connsiteY151" fmla="*/ 719380 h 1036209"/>
                <a:gd name="connsiteX152" fmla="*/ 514333 w 1256704"/>
                <a:gd name="connsiteY152" fmla="*/ 719044 h 1036209"/>
                <a:gd name="connsiteX153" fmla="*/ 463106 w 1256704"/>
                <a:gd name="connsiteY153" fmla="*/ 692496 h 1036209"/>
                <a:gd name="connsiteX154" fmla="*/ 419647 w 1256704"/>
                <a:gd name="connsiteY154" fmla="*/ 649049 h 1036209"/>
                <a:gd name="connsiteX155" fmla="*/ 460379 w 1256704"/>
                <a:gd name="connsiteY155" fmla="*/ 667556 h 1036209"/>
                <a:gd name="connsiteX156" fmla="*/ 501033 w 1256704"/>
                <a:gd name="connsiteY156" fmla="*/ 677287 h 1036209"/>
                <a:gd name="connsiteX157" fmla="*/ 506251 w 1256704"/>
                <a:gd name="connsiteY157" fmla="*/ 681700 h 1036209"/>
                <a:gd name="connsiteX158" fmla="*/ 475612 w 1256704"/>
                <a:gd name="connsiteY158" fmla="*/ 656854 h 1036209"/>
                <a:gd name="connsiteX159" fmla="*/ 413954 w 1256704"/>
                <a:gd name="connsiteY159" fmla="*/ 553708 h 1036209"/>
                <a:gd name="connsiteX160" fmla="*/ 434767 w 1256704"/>
                <a:gd name="connsiteY160" fmla="*/ 581731 h 1036209"/>
                <a:gd name="connsiteX161" fmla="*/ 456093 w 1256704"/>
                <a:gd name="connsiteY161" fmla="*/ 593853 h 1036209"/>
                <a:gd name="connsiteX162" fmla="*/ 429563 w 1256704"/>
                <a:gd name="connsiteY162" fmla="*/ 519115 h 1036209"/>
                <a:gd name="connsiteX163" fmla="*/ 438715 w 1256704"/>
                <a:gd name="connsiteY163" fmla="*/ 417826 h 1036209"/>
                <a:gd name="connsiteX164" fmla="*/ 435087 w 1256704"/>
                <a:gd name="connsiteY164" fmla="*/ 423105 h 1036209"/>
                <a:gd name="connsiteX165" fmla="*/ 434224 w 1256704"/>
                <a:gd name="connsiteY165" fmla="*/ 568929 h 1036209"/>
                <a:gd name="connsiteX166" fmla="*/ 434886 w 1256704"/>
                <a:gd name="connsiteY166" fmla="*/ 570583 h 1036209"/>
                <a:gd name="connsiteX167" fmla="*/ 410903 w 1256704"/>
                <a:gd name="connsiteY167" fmla="*/ 532728 h 1036209"/>
                <a:gd name="connsiteX168" fmla="*/ 403039 w 1256704"/>
                <a:gd name="connsiteY168" fmla="*/ 521715 h 1036209"/>
                <a:gd name="connsiteX169" fmla="*/ 405828 w 1256704"/>
                <a:gd name="connsiteY169" fmla="*/ 536294 h 1036209"/>
                <a:gd name="connsiteX170" fmla="*/ 415370 w 1256704"/>
                <a:gd name="connsiteY170" fmla="*/ 584917 h 1036209"/>
                <a:gd name="connsiteX171" fmla="*/ 434081 w 1256704"/>
                <a:gd name="connsiteY171" fmla="*/ 628714 h 1036209"/>
                <a:gd name="connsiteX172" fmla="*/ 451326 w 1256704"/>
                <a:gd name="connsiteY172" fmla="*/ 651660 h 1036209"/>
                <a:gd name="connsiteX173" fmla="*/ 379155 w 1256704"/>
                <a:gd name="connsiteY173" fmla="*/ 598671 h 1036209"/>
                <a:gd name="connsiteX174" fmla="*/ 384914 w 1256704"/>
                <a:gd name="connsiteY174" fmla="*/ 615890 h 1036209"/>
                <a:gd name="connsiteX175" fmla="*/ 402751 w 1256704"/>
                <a:gd name="connsiteY175" fmla="*/ 641279 h 1036209"/>
                <a:gd name="connsiteX176" fmla="*/ 458421 w 1256704"/>
                <a:gd name="connsiteY176" fmla="*/ 691311 h 1036209"/>
                <a:gd name="connsiteX177" fmla="*/ 449879 w 1256704"/>
                <a:gd name="connsiteY177" fmla="*/ 691395 h 1036209"/>
                <a:gd name="connsiteX178" fmla="*/ 431768 w 1256704"/>
                <a:gd name="connsiteY178" fmla="*/ 695490 h 1036209"/>
                <a:gd name="connsiteX179" fmla="*/ 502780 w 1256704"/>
                <a:gd name="connsiteY179" fmla="*/ 714104 h 1036209"/>
                <a:gd name="connsiteX180" fmla="*/ 512216 w 1256704"/>
                <a:gd name="connsiteY180" fmla="*/ 719380 h 1036209"/>
                <a:gd name="connsiteX181" fmla="*/ 320857 w 1256704"/>
                <a:gd name="connsiteY181" fmla="*/ 726083 h 1036209"/>
                <a:gd name="connsiteX182" fmla="*/ 310880 w 1256704"/>
                <a:gd name="connsiteY182" fmla="*/ 717517 h 1036209"/>
                <a:gd name="connsiteX183" fmla="*/ 302115 w 1256704"/>
                <a:gd name="connsiteY183" fmla="*/ 721346 h 1036209"/>
                <a:gd name="connsiteX184" fmla="*/ 300390 w 1256704"/>
                <a:gd name="connsiteY184" fmla="*/ 713235 h 1036209"/>
                <a:gd name="connsiteX185" fmla="*/ 309429 w 1256704"/>
                <a:gd name="connsiteY185" fmla="*/ 709991 h 1036209"/>
                <a:gd name="connsiteX186" fmla="*/ 337943 w 1256704"/>
                <a:gd name="connsiteY186" fmla="*/ 721914 h 1036209"/>
                <a:gd name="connsiteX187" fmla="*/ 320857 w 1256704"/>
                <a:gd name="connsiteY187" fmla="*/ 726083 h 1036209"/>
                <a:gd name="connsiteX188" fmla="*/ 309510 w 1256704"/>
                <a:gd name="connsiteY188" fmla="*/ 728339 h 1036209"/>
                <a:gd name="connsiteX189" fmla="*/ 305876 w 1256704"/>
                <a:gd name="connsiteY189" fmla="*/ 724051 h 1036209"/>
                <a:gd name="connsiteX190" fmla="*/ 309043 w 1256704"/>
                <a:gd name="connsiteY190" fmla="*/ 724312 h 1036209"/>
                <a:gd name="connsiteX191" fmla="*/ 309510 w 1256704"/>
                <a:gd name="connsiteY191" fmla="*/ 728339 h 1036209"/>
                <a:gd name="connsiteX192" fmla="*/ 382345 w 1256704"/>
                <a:gd name="connsiteY192" fmla="*/ 792543 h 1036209"/>
                <a:gd name="connsiteX193" fmla="*/ 367760 w 1256704"/>
                <a:gd name="connsiteY193" fmla="*/ 785756 h 1036209"/>
                <a:gd name="connsiteX194" fmla="*/ 316865 w 1256704"/>
                <a:gd name="connsiteY194" fmla="*/ 764820 h 1036209"/>
                <a:gd name="connsiteX195" fmla="*/ 305363 w 1256704"/>
                <a:gd name="connsiteY195" fmla="*/ 739954 h 1036209"/>
                <a:gd name="connsiteX196" fmla="*/ 316177 w 1256704"/>
                <a:gd name="connsiteY196" fmla="*/ 734468 h 1036209"/>
                <a:gd name="connsiteX197" fmla="*/ 365594 w 1256704"/>
                <a:gd name="connsiteY197" fmla="*/ 724989 h 1036209"/>
                <a:gd name="connsiteX198" fmla="*/ 377994 w 1256704"/>
                <a:gd name="connsiteY198" fmla="*/ 719632 h 1036209"/>
                <a:gd name="connsiteX199" fmla="*/ 337477 w 1256704"/>
                <a:gd name="connsiteY199" fmla="*/ 717889 h 1036209"/>
                <a:gd name="connsiteX200" fmla="*/ 314766 w 1256704"/>
                <a:gd name="connsiteY200" fmla="*/ 703258 h 1036209"/>
                <a:gd name="connsiteX201" fmla="*/ 281915 w 1256704"/>
                <a:gd name="connsiteY201" fmla="*/ 714903 h 1036209"/>
                <a:gd name="connsiteX202" fmla="*/ 273669 w 1256704"/>
                <a:gd name="connsiteY202" fmla="*/ 718209 h 1036209"/>
                <a:gd name="connsiteX203" fmla="*/ 295442 w 1256704"/>
                <a:gd name="connsiteY203" fmla="*/ 715219 h 1036209"/>
                <a:gd name="connsiteX204" fmla="*/ 298356 w 1256704"/>
                <a:gd name="connsiteY204" fmla="*/ 728216 h 1036209"/>
                <a:gd name="connsiteX205" fmla="*/ 290186 w 1256704"/>
                <a:gd name="connsiteY205" fmla="*/ 740300 h 1036209"/>
                <a:gd name="connsiteX206" fmla="*/ 302407 w 1256704"/>
                <a:gd name="connsiteY206" fmla="*/ 756453 h 1036209"/>
                <a:gd name="connsiteX207" fmla="*/ 236713 w 1256704"/>
                <a:gd name="connsiteY207" fmla="*/ 711971 h 1036209"/>
                <a:gd name="connsiteX208" fmla="*/ 200196 w 1256704"/>
                <a:gd name="connsiteY208" fmla="*/ 681058 h 1036209"/>
                <a:gd name="connsiteX209" fmla="*/ 194057 w 1256704"/>
                <a:gd name="connsiteY209" fmla="*/ 678159 h 1036209"/>
                <a:gd name="connsiteX210" fmla="*/ 216918 w 1256704"/>
                <a:gd name="connsiteY210" fmla="*/ 710339 h 1036209"/>
                <a:gd name="connsiteX211" fmla="*/ 148539 w 1256704"/>
                <a:gd name="connsiteY211" fmla="*/ 688759 h 1036209"/>
                <a:gd name="connsiteX212" fmla="*/ 143299 w 1256704"/>
                <a:gd name="connsiteY212" fmla="*/ 689236 h 1036209"/>
                <a:gd name="connsiteX213" fmla="*/ 136334 w 1256704"/>
                <a:gd name="connsiteY213" fmla="*/ 691734 h 1036209"/>
                <a:gd name="connsiteX214" fmla="*/ 149273 w 1256704"/>
                <a:gd name="connsiteY214" fmla="*/ 699183 h 1036209"/>
                <a:gd name="connsiteX215" fmla="*/ 221339 w 1256704"/>
                <a:gd name="connsiteY215" fmla="*/ 714688 h 1036209"/>
                <a:gd name="connsiteX216" fmla="*/ 369921 w 1256704"/>
                <a:gd name="connsiteY216" fmla="*/ 788515 h 1036209"/>
                <a:gd name="connsiteX217" fmla="*/ 373895 w 1256704"/>
                <a:gd name="connsiteY217" fmla="*/ 788657 h 1036209"/>
                <a:gd name="connsiteX218" fmla="*/ 382345 w 1256704"/>
                <a:gd name="connsiteY218" fmla="*/ 792543 h 1036209"/>
                <a:gd name="connsiteX219" fmla="*/ 558857 w 1256704"/>
                <a:gd name="connsiteY219" fmla="*/ 801491 h 1036209"/>
                <a:gd name="connsiteX220" fmla="*/ 623379 w 1256704"/>
                <a:gd name="connsiteY220" fmla="*/ 788481 h 1036209"/>
                <a:gd name="connsiteX221" fmla="*/ 590422 w 1256704"/>
                <a:gd name="connsiteY221" fmla="*/ 792387 h 1036209"/>
                <a:gd name="connsiteX222" fmla="*/ 534565 w 1256704"/>
                <a:gd name="connsiteY222" fmla="*/ 792317 h 1036209"/>
                <a:gd name="connsiteX223" fmla="*/ 474416 w 1256704"/>
                <a:gd name="connsiteY223" fmla="*/ 748294 h 1036209"/>
                <a:gd name="connsiteX224" fmla="*/ 448210 w 1256704"/>
                <a:gd name="connsiteY224" fmla="*/ 737363 h 1036209"/>
                <a:gd name="connsiteX225" fmla="*/ 440756 w 1256704"/>
                <a:gd name="connsiteY225" fmla="*/ 740734 h 1036209"/>
                <a:gd name="connsiteX226" fmla="*/ 460770 w 1256704"/>
                <a:gd name="connsiteY226" fmla="*/ 757365 h 1036209"/>
                <a:gd name="connsiteX227" fmla="*/ 488128 w 1256704"/>
                <a:gd name="connsiteY227" fmla="*/ 779156 h 1036209"/>
                <a:gd name="connsiteX228" fmla="*/ 512991 w 1256704"/>
                <a:gd name="connsiteY228" fmla="*/ 792929 h 1036209"/>
                <a:gd name="connsiteX229" fmla="*/ 558857 w 1256704"/>
                <a:gd name="connsiteY229" fmla="*/ 801491 h 1036209"/>
                <a:gd name="connsiteX230" fmla="*/ 357649 w 1256704"/>
                <a:gd name="connsiteY230" fmla="*/ 860032 h 1036209"/>
                <a:gd name="connsiteX231" fmla="*/ 354719 w 1256704"/>
                <a:gd name="connsiteY231" fmla="*/ 827902 h 1036209"/>
                <a:gd name="connsiteX232" fmla="*/ 357649 w 1256704"/>
                <a:gd name="connsiteY232" fmla="*/ 860032 h 1036209"/>
                <a:gd name="connsiteX233" fmla="*/ 618104 w 1256704"/>
                <a:gd name="connsiteY233" fmla="*/ 1027404 h 1036209"/>
                <a:gd name="connsiteX234" fmla="*/ 604561 w 1256704"/>
                <a:gd name="connsiteY234" fmla="*/ 1007951 h 1036209"/>
                <a:gd name="connsiteX235" fmla="*/ 592471 w 1256704"/>
                <a:gd name="connsiteY235" fmla="*/ 990211 h 1036209"/>
                <a:gd name="connsiteX236" fmla="*/ 542556 w 1256704"/>
                <a:gd name="connsiteY236" fmla="*/ 957397 h 1036209"/>
                <a:gd name="connsiteX237" fmla="*/ 512197 w 1256704"/>
                <a:gd name="connsiteY237" fmla="*/ 948517 h 1036209"/>
                <a:gd name="connsiteX238" fmla="*/ 582108 w 1256704"/>
                <a:gd name="connsiteY238" fmla="*/ 990155 h 1036209"/>
                <a:gd name="connsiteX239" fmla="*/ 515640 w 1256704"/>
                <a:gd name="connsiteY239" fmla="*/ 964746 h 1036209"/>
                <a:gd name="connsiteX240" fmla="*/ 514255 w 1256704"/>
                <a:gd name="connsiteY240" fmla="*/ 962238 h 1036209"/>
                <a:gd name="connsiteX241" fmla="*/ 448681 w 1256704"/>
                <a:gd name="connsiteY241" fmla="*/ 906605 h 1036209"/>
                <a:gd name="connsiteX242" fmla="*/ 467794 w 1256704"/>
                <a:gd name="connsiteY242" fmla="*/ 955219 h 1036209"/>
                <a:gd name="connsiteX243" fmla="*/ 411224 w 1256704"/>
                <a:gd name="connsiteY243" fmla="*/ 858072 h 1036209"/>
                <a:gd name="connsiteX244" fmla="*/ 407763 w 1256704"/>
                <a:gd name="connsiteY244" fmla="*/ 900041 h 1036209"/>
                <a:gd name="connsiteX245" fmla="*/ 378601 w 1256704"/>
                <a:gd name="connsiteY245" fmla="*/ 828276 h 1036209"/>
                <a:gd name="connsiteX246" fmla="*/ 267772 w 1256704"/>
                <a:gd name="connsiteY246" fmla="*/ 780074 h 1036209"/>
                <a:gd name="connsiteX247" fmla="*/ 246695 w 1256704"/>
                <a:gd name="connsiteY247" fmla="*/ 745648 h 1036209"/>
                <a:gd name="connsiteX248" fmla="*/ 223858 w 1256704"/>
                <a:gd name="connsiteY248" fmla="*/ 742170 h 1036209"/>
                <a:gd name="connsiteX249" fmla="*/ 157455 w 1256704"/>
                <a:gd name="connsiteY249" fmla="*/ 715968 h 1036209"/>
                <a:gd name="connsiteX250" fmla="*/ 139481 w 1256704"/>
                <a:gd name="connsiteY250" fmla="*/ 715821 h 1036209"/>
                <a:gd name="connsiteX251" fmla="*/ 114500 w 1256704"/>
                <a:gd name="connsiteY251" fmla="*/ 714817 h 1036209"/>
                <a:gd name="connsiteX252" fmla="*/ 12240 w 1256704"/>
                <a:gd name="connsiteY252" fmla="*/ 659351 h 1036209"/>
                <a:gd name="connsiteX253" fmla="*/ 44149 w 1256704"/>
                <a:gd name="connsiteY253" fmla="*/ 630088 h 1036209"/>
                <a:gd name="connsiteX254" fmla="*/ 40518 w 1256704"/>
                <a:gd name="connsiteY254" fmla="*/ 625804 h 1036209"/>
                <a:gd name="connsiteX255" fmla="*/ 63102 w 1256704"/>
                <a:gd name="connsiteY255" fmla="*/ 574249 h 1036209"/>
                <a:gd name="connsiteX256" fmla="*/ 49290 w 1256704"/>
                <a:gd name="connsiteY256" fmla="*/ 625729 h 1036209"/>
                <a:gd name="connsiteX257" fmla="*/ 70369 w 1256704"/>
                <a:gd name="connsiteY257" fmla="*/ 582821 h 1036209"/>
                <a:gd name="connsiteX258" fmla="*/ 97750 w 1256704"/>
                <a:gd name="connsiteY258" fmla="*/ 579497 h 1036209"/>
                <a:gd name="connsiteX259" fmla="*/ 96305 w 1256704"/>
                <a:gd name="connsiteY259" fmla="*/ 587351 h 1036209"/>
                <a:gd name="connsiteX260" fmla="*/ 129808 w 1256704"/>
                <a:gd name="connsiteY260" fmla="*/ 567789 h 1036209"/>
                <a:gd name="connsiteX261" fmla="*/ 124805 w 1256704"/>
                <a:gd name="connsiteY261" fmla="*/ 580133 h 1036209"/>
                <a:gd name="connsiteX262" fmla="*/ 131597 w 1256704"/>
                <a:gd name="connsiteY262" fmla="*/ 575114 h 1036209"/>
                <a:gd name="connsiteX263" fmla="*/ 157461 w 1256704"/>
                <a:gd name="connsiteY263" fmla="*/ 570866 h 1036209"/>
                <a:gd name="connsiteX264" fmla="*/ 153899 w 1256704"/>
                <a:gd name="connsiteY264" fmla="*/ 575358 h 1036209"/>
                <a:gd name="connsiteX265" fmla="*/ 189339 w 1256704"/>
                <a:gd name="connsiteY265" fmla="*/ 580672 h 1036209"/>
                <a:gd name="connsiteX266" fmla="*/ 155829 w 1256704"/>
                <a:gd name="connsiteY266" fmla="*/ 590663 h 1036209"/>
                <a:gd name="connsiteX267" fmla="*/ 209209 w 1256704"/>
                <a:gd name="connsiteY267" fmla="*/ 591078 h 1036209"/>
                <a:gd name="connsiteX268" fmla="*/ 195877 w 1256704"/>
                <a:gd name="connsiteY268" fmla="*/ 588387 h 1036209"/>
                <a:gd name="connsiteX269" fmla="*/ 204319 w 1256704"/>
                <a:gd name="connsiteY269" fmla="*/ 582703 h 1036209"/>
                <a:gd name="connsiteX270" fmla="*/ 238942 w 1256704"/>
                <a:gd name="connsiteY270" fmla="*/ 559247 h 1036209"/>
                <a:gd name="connsiteX271" fmla="*/ 256582 w 1256704"/>
                <a:gd name="connsiteY271" fmla="*/ 509677 h 1036209"/>
                <a:gd name="connsiteX272" fmla="*/ 263454 w 1256704"/>
                <a:gd name="connsiteY272" fmla="*/ 522996 h 1036209"/>
                <a:gd name="connsiteX273" fmla="*/ 279709 w 1256704"/>
                <a:gd name="connsiteY273" fmla="*/ 470924 h 1036209"/>
                <a:gd name="connsiteX274" fmla="*/ 282212 w 1256704"/>
                <a:gd name="connsiteY274" fmla="*/ 472984 h 1036209"/>
                <a:gd name="connsiteX275" fmla="*/ 284991 w 1256704"/>
                <a:gd name="connsiteY275" fmla="*/ 474550 h 1036209"/>
                <a:gd name="connsiteX276" fmla="*/ 282989 w 1256704"/>
                <a:gd name="connsiteY276" fmla="*/ 450463 h 1036209"/>
                <a:gd name="connsiteX277" fmla="*/ 286354 w 1256704"/>
                <a:gd name="connsiteY277" fmla="*/ 452194 h 1036209"/>
                <a:gd name="connsiteX278" fmla="*/ 289855 w 1256704"/>
                <a:gd name="connsiteY278" fmla="*/ 454222 h 1036209"/>
                <a:gd name="connsiteX279" fmla="*/ 290891 w 1256704"/>
                <a:gd name="connsiteY279" fmla="*/ 431982 h 1036209"/>
                <a:gd name="connsiteX280" fmla="*/ 294109 w 1256704"/>
                <a:gd name="connsiteY280" fmla="*/ 433898 h 1036209"/>
                <a:gd name="connsiteX281" fmla="*/ 297757 w 1256704"/>
                <a:gd name="connsiteY281" fmla="*/ 435739 h 1036209"/>
                <a:gd name="connsiteX282" fmla="*/ 297618 w 1256704"/>
                <a:gd name="connsiteY282" fmla="*/ 427754 h 1036209"/>
                <a:gd name="connsiteX283" fmla="*/ 317615 w 1256704"/>
                <a:gd name="connsiteY283" fmla="*/ 359242 h 1036209"/>
                <a:gd name="connsiteX284" fmla="*/ 307110 w 1256704"/>
                <a:gd name="connsiteY284" fmla="*/ 341634 h 1036209"/>
                <a:gd name="connsiteX285" fmla="*/ 303746 w 1256704"/>
                <a:gd name="connsiteY285" fmla="*/ 343751 h 1036209"/>
                <a:gd name="connsiteX286" fmla="*/ 265625 w 1256704"/>
                <a:gd name="connsiteY286" fmla="*/ 293567 h 1036209"/>
                <a:gd name="connsiteX287" fmla="*/ 260681 w 1256704"/>
                <a:gd name="connsiteY287" fmla="*/ 295551 h 1036209"/>
                <a:gd name="connsiteX288" fmla="*/ 228432 w 1256704"/>
                <a:gd name="connsiteY288" fmla="*/ 241867 h 1036209"/>
                <a:gd name="connsiteX289" fmla="*/ 206709 w 1256704"/>
                <a:gd name="connsiteY289" fmla="*/ 224930 h 1036209"/>
                <a:gd name="connsiteX290" fmla="*/ 153001 w 1256704"/>
                <a:gd name="connsiteY290" fmla="*/ 228473 h 1036209"/>
                <a:gd name="connsiteX291" fmla="*/ 141720 w 1256704"/>
                <a:gd name="connsiteY291" fmla="*/ 229938 h 1036209"/>
                <a:gd name="connsiteX292" fmla="*/ 155175 w 1256704"/>
                <a:gd name="connsiteY292" fmla="*/ 153709 h 1036209"/>
                <a:gd name="connsiteX293" fmla="*/ 149269 w 1256704"/>
                <a:gd name="connsiteY293" fmla="*/ 186708 h 1036209"/>
                <a:gd name="connsiteX294" fmla="*/ 156517 w 1256704"/>
                <a:gd name="connsiteY294" fmla="*/ 176148 h 1036209"/>
                <a:gd name="connsiteX295" fmla="*/ 183546 w 1256704"/>
                <a:gd name="connsiteY295" fmla="*/ 148080 h 1036209"/>
                <a:gd name="connsiteX296" fmla="*/ 186305 w 1256704"/>
                <a:gd name="connsiteY296" fmla="*/ 133954 h 1036209"/>
                <a:gd name="connsiteX297" fmla="*/ 177972 w 1256704"/>
                <a:gd name="connsiteY297" fmla="*/ 186684 h 1036209"/>
                <a:gd name="connsiteX298" fmla="*/ 174885 w 1256704"/>
                <a:gd name="connsiteY298" fmla="*/ 204770 h 1036209"/>
                <a:gd name="connsiteX299" fmla="*/ 183337 w 1256704"/>
                <a:gd name="connsiteY299" fmla="*/ 208656 h 1036209"/>
                <a:gd name="connsiteX300" fmla="*/ 189784 w 1256704"/>
                <a:gd name="connsiteY300" fmla="*/ 188457 h 1036209"/>
                <a:gd name="connsiteX301" fmla="*/ 215270 w 1256704"/>
                <a:gd name="connsiteY301" fmla="*/ 130762 h 1036209"/>
                <a:gd name="connsiteX302" fmla="*/ 205411 w 1256704"/>
                <a:gd name="connsiteY302" fmla="*/ 173004 h 1036209"/>
                <a:gd name="connsiteX303" fmla="*/ 211613 w 1256704"/>
                <a:gd name="connsiteY303" fmla="*/ 175109 h 1036209"/>
                <a:gd name="connsiteX304" fmla="*/ 221166 w 1256704"/>
                <a:gd name="connsiteY304" fmla="*/ 155964 h 1036209"/>
                <a:gd name="connsiteX305" fmla="*/ 221393 w 1256704"/>
                <a:gd name="connsiteY305" fmla="*/ 191862 h 1036209"/>
                <a:gd name="connsiteX306" fmla="*/ 229631 w 1256704"/>
                <a:gd name="connsiteY306" fmla="*/ 178987 h 1036209"/>
                <a:gd name="connsiteX307" fmla="*/ 254229 w 1256704"/>
                <a:gd name="connsiteY307" fmla="*/ 161080 h 1036209"/>
                <a:gd name="connsiteX308" fmla="*/ 249806 w 1256704"/>
                <a:gd name="connsiteY308" fmla="*/ 234063 h 1036209"/>
                <a:gd name="connsiteX309" fmla="*/ 261405 w 1256704"/>
                <a:gd name="connsiteY309" fmla="*/ 219072 h 1036209"/>
                <a:gd name="connsiteX310" fmla="*/ 270948 w 1256704"/>
                <a:gd name="connsiteY310" fmla="*/ 190366 h 1036209"/>
                <a:gd name="connsiteX311" fmla="*/ 279105 w 1256704"/>
                <a:gd name="connsiteY311" fmla="*/ 236480 h 1036209"/>
                <a:gd name="connsiteX312" fmla="*/ 289276 w 1256704"/>
                <a:gd name="connsiteY312" fmla="*/ 248481 h 1036209"/>
                <a:gd name="connsiteX313" fmla="*/ 292215 w 1256704"/>
                <a:gd name="connsiteY313" fmla="*/ 212844 h 1036209"/>
                <a:gd name="connsiteX314" fmla="*/ 307694 w 1256704"/>
                <a:gd name="connsiteY314" fmla="*/ 257174 h 1036209"/>
                <a:gd name="connsiteX315" fmla="*/ 328086 w 1256704"/>
                <a:gd name="connsiteY315" fmla="*/ 261247 h 1036209"/>
                <a:gd name="connsiteX316" fmla="*/ 323983 w 1256704"/>
                <a:gd name="connsiteY316" fmla="*/ 320704 h 1036209"/>
                <a:gd name="connsiteX317" fmla="*/ 332940 w 1256704"/>
                <a:gd name="connsiteY317" fmla="*/ 376453 h 1036209"/>
                <a:gd name="connsiteX318" fmla="*/ 351252 w 1256704"/>
                <a:gd name="connsiteY318" fmla="*/ 415431 h 1036209"/>
                <a:gd name="connsiteX319" fmla="*/ 345501 w 1256704"/>
                <a:gd name="connsiteY319" fmla="*/ 253116 h 1036209"/>
                <a:gd name="connsiteX320" fmla="*/ 375472 w 1256704"/>
                <a:gd name="connsiteY320" fmla="*/ 121649 h 1036209"/>
                <a:gd name="connsiteX321" fmla="*/ 353425 w 1256704"/>
                <a:gd name="connsiteY321" fmla="*/ 186002 h 1036209"/>
                <a:gd name="connsiteX322" fmla="*/ 348962 w 1256704"/>
                <a:gd name="connsiteY322" fmla="*/ 143378 h 1036209"/>
                <a:gd name="connsiteX323" fmla="*/ 352226 w 1256704"/>
                <a:gd name="connsiteY323" fmla="*/ 26451 h 1036209"/>
                <a:gd name="connsiteX324" fmla="*/ 340855 w 1256704"/>
                <a:gd name="connsiteY324" fmla="*/ 0 h 1036209"/>
                <a:gd name="connsiteX325" fmla="*/ 349469 w 1256704"/>
                <a:gd name="connsiteY325" fmla="*/ 40572 h 1036209"/>
                <a:gd name="connsiteX326" fmla="*/ 334196 w 1256704"/>
                <a:gd name="connsiteY326" fmla="*/ 158107 h 1036209"/>
                <a:gd name="connsiteX327" fmla="*/ 346909 w 1256704"/>
                <a:gd name="connsiteY327" fmla="*/ 206992 h 1036209"/>
                <a:gd name="connsiteX328" fmla="*/ 318108 w 1256704"/>
                <a:gd name="connsiteY328" fmla="*/ 246868 h 1036209"/>
                <a:gd name="connsiteX329" fmla="*/ 301241 w 1256704"/>
                <a:gd name="connsiteY329" fmla="*/ 200034 h 1036209"/>
                <a:gd name="connsiteX330" fmla="*/ 289308 w 1256704"/>
                <a:gd name="connsiteY330" fmla="*/ 209417 h 1036209"/>
                <a:gd name="connsiteX331" fmla="*/ 280941 w 1256704"/>
                <a:gd name="connsiteY331" fmla="*/ 223877 h 1036209"/>
                <a:gd name="connsiteX332" fmla="*/ 279309 w 1256704"/>
                <a:gd name="connsiteY332" fmla="*/ 166340 h 1036209"/>
                <a:gd name="connsiteX333" fmla="*/ 268692 w 1256704"/>
                <a:gd name="connsiteY333" fmla="*/ 179015 h 1036209"/>
                <a:gd name="connsiteX334" fmla="*/ 261780 w 1256704"/>
                <a:gd name="connsiteY334" fmla="*/ 195190 h 1036209"/>
                <a:gd name="connsiteX335" fmla="*/ 272889 w 1256704"/>
                <a:gd name="connsiteY335" fmla="*/ 147473 h 1036209"/>
                <a:gd name="connsiteX336" fmla="*/ 278888 w 1256704"/>
                <a:gd name="connsiteY336" fmla="*/ 142387 h 1036209"/>
                <a:gd name="connsiteX337" fmla="*/ 259437 w 1256704"/>
                <a:gd name="connsiteY337" fmla="*/ 155928 h 1036209"/>
                <a:gd name="connsiteX338" fmla="*/ 225130 w 1256704"/>
                <a:gd name="connsiteY338" fmla="*/ 165857 h 1036209"/>
                <a:gd name="connsiteX339" fmla="*/ 236918 w 1256704"/>
                <a:gd name="connsiteY339" fmla="*/ 138928 h 1036209"/>
                <a:gd name="connsiteX340" fmla="*/ 229999 w 1256704"/>
                <a:gd name="connsiteY340" fmla="*/ 145533 h 1036209"/>
                <a:gd name="connsiteX341" fmla="*/ 212257 w 1256704"/>
                <a:gd name="connsiteY341" fmla="*/ 157623 h 1036209"/>
                <a:gd name="connsiteX342" fmla="*/ 222920 w 1256704"/>
                <a:gd name="connsiteY342" fmla="*/ 125013 h 1036209"/>
                <a:gd name="connsiteX343" fmla="*/ 219055 w 1256704"/>
                <a:gd name="connsiteY343" fmla="*/ 84830 h 1036209"/>
                <a:gd name="connsiteX344" fmla="*/ 194297 w 1256704"/>
                <a:gd name="connsiteY344" fmla="*/ 143384 h 1036209"/>
                <a:gd name="connsiteX345" fmla="*/ 176575 w 1256704"/>
                <a:gd name="connsiteY345" fmla="*/ 97276 h 1036209"/>
                <a:gd name="connsiteX346" fmla="*/ 180362 w 1256704"/>
                <a:gd name="connsiteY346" fmla="*/ 128680 h 1036209"/>
                <a:gd name="connsiteX347" fmla="*/ 160199 w 1256704"/>
                <a:gd name="connsiteY347" fmla="*/ 160506 h 1036209"/>
                <a:gd name="connsiteX348" fmla="*/ 156811 w 1256704"/>
                <a:gd name="connsiteY348" fmla="*/ 133918 h 1036209"/>
                <a:gd name="connsiteX349" fmla="*/ 155354 w 1256704"/>
                <a:gd name="connsiteY349" fmla="*/ 137457 h 1036209"/>
                <a:gd name="connsiteX350" fmla="*/ 154704 w 1256704"/>
                <a:gd name="connsiteY350" fmla="*/ 140120 h 1036209"/>
                <a:gd name="connsiteX351" fmla="*/ 129335 w 1256704"/>
                <a:gd name="connsiteY351" fmla="*/ 177095 h 1036209"/>
                <a:gd name="connsiteX352" fmla="*/ 134281 w 1256704"/>
                <a:gd name="connsiteY352" fmla="*/ 252446 h 1036209"/>
                <a:gd name="connsiteX353" fmla="*/ 117953 w 1256704"/>
                <a:gd name="connsiteY353" fmla="*/ 295746 h 1036209"/>
                <a:gd name="connsiteX354" fmla="*/ 134164 w 1256704"/>
                <a:gd name="connsiteY354" fmla="*/ 340930 h 1036209"/>
                <a:gd name="connsiteX355" fmla="*/ 156992 w 1256704"/>
                <a:gd name="connsiteY355" fmla="*/ 267075 h 1036209"/>
                <a:gd name="connsiteX356" fmla="*/ 161690 w 1256704"/>
                <a:gd name="connsiteY356" fmla="*/ 355159 h 1036209"/>
                <a:gd name="connsiteX357" fmla="*/ 170279 w 1256704"/>
                <a:gd name="connsiteY357" fmla="*/ 367029 h 1036209"/>
                <a:gd name="connsiteX358" fmla="*/ 178014 w 1256704"/>
                <a:gd name="connsiteY358" fmla="*/ 311856 h 1036209"/>
                <a:gd name="connsiteX359" fmla="*/ 215400 w 1256704"/>
                <a:gd name="connsiteY359" fmla="*/ 351615 h 1036209"/>
                <a:gd name="connsiteX360" fmla="*/ 240886 w 1256704"/>
                <a:gd name="connsiteY360" fmla="*/ 371255 h 1036209"/>
                <a:gd name="connsiteX361" fmla="*/ 234024 w 1256704"/>
                <a:gd name="connsiteY361" fmla="*/ 444831 h 1036209"/>
                <a:gd name="connsiteX362" fmla="*/ 231326 w 1256704"/>
                <a:gd name="connsiteY362" fmla="*/ 445165 h 1036209"/>
                <a:gd name="connsiteX363" fmla="*/ 228414 w 1256704"/>
                <a:gd name="connsiteY363" fmla="*/ 445167 h 1036209"/>
                <a:gd name="connsiteX364" fmla="*/ 206424 w 1256704"/>
                <a:gd name="connsiteY364" fmla="*/ 499164 h 1036209"/>
                <a:gd name="connsiteX365" fmla="*/ 199556 w 1256704"/>
                <a:gd name="connsiteY365" fmla="*/ 495407 h 1036209"/>
                <a:gd name="connsiteX366" fmla="*/ 180399 w 1256704"/>
                <a:gd name="connsiteY366" fmla="*/ 544056 h 1036209"/>
                <a:gd name="connsiteX367" fmla="*/ 161869 w 1256704"/>
                <a:gd name="connsiteY367" fmla="*/ 556080 h 1036209"/>
                <a:gd name="connsiteX368" fmla="*/ 146337 w 1256704"/>
                <a:gd name="connsiteY368" fmla="*/ 454345 h 1036209"/>
                <a:gd name="connsiteX369" fmla="*/ 152657 w 1256704"/>
                <a:gd name="connsiteY369" fmla="*/ 435733 h 1036209"/>
                <a:gd name="connsiteX370" fmla="*/ 139666 w 1256704"/>
                <a:gd name="connsiteY370" fmla="*/ 448217 h 1036209"/>
                <a:gd name="connsiteX371" fmla="*/ 120360 w 1256704"/>
                <a:gd name="connsiteY371" fmla="*/ 479311 h 1036209"/>
                <a:gd name="connsiteX372" fmla="*/ 108069 w 1256704"/>
                <a:gd name="connsiteY372" fmla="*/ 531715 h 1036209"/>
                <a:gd name="connsiteX373" fmla="*/ 106876 w 1256704"/>
                <a:gd name="connsiteY373" fmla="*/ 530773 h 1036209"/>
                <a:gd name="connsiteX374" fmla="*/ 104966 w 1256704"/>
                <a:gd name="connsiteY374" fmla="*/ 530663 h 1036209"/>
                <a:gd name="connsiteX375" fmla="*/ 98818 w 1256704"/>
                <a:gd name="connsiteY375" fmla="*/ 518195 h 1036209"/>
                <a:gd name="connsiteX376" fmla="*/ 104972 w 1256704"/>
                <a:gd name="connsiteY376" fmla="*/ 462895 h 1036209"/>
                <a:gd name="connsiteX377" fmla="*/ 82442 w 1256704"/>
                <a:gd name="connsiteY377" fmla="*/ 504090 h 1036209"/>
                <a:gd name="connsiteX378" fmla="*/ 73904 w 1256704"/>
                <a:gd name="connsiteY378" fmla="*/ 549627 h 1036209"/>
                <a:gd name="connsiteX379" fmla="*/ 37528 w 1256704"/>
                <a:gd name="connsiteY379" fmla="*/ 604031 h 1036209"/>
                <a:gd name="connsiteX380" fmla="*/ 32666 w 1256704"/>
                <a:gd name="connsiteY380" fmla="*/ 624357 h 1036209"/>
                <a:gd name="connsiteX381" fmla="*/ 17168 w 1256704"/>
                <a:gd name="connsiteY381" fmla="*/ 638228 h 1036209"/>
                <a:gd name="connsiteX382" fmla="*/ 1693 w 1256704"/>
                <a:gd name="connsiteY382" fmla="*/ 671235 h 1036209"/>
                <a:gd name="connsiteX383" fmla="*/ 29555 w 1256704"/>
                <a:gd name="connsiteY383" fmla="*/ 691072 h 1036209"/>
                <a:gd name="connsiteX384" fmla="*/ 82694 w 1256704"/>
                <a:gd name="connsiteY384" fmla="*/ 713791 h 1036209"/>
                <a:gd name="connsiteX385" fmla="*/ 113913 w 1256704"/>
                <a:gd name="connsiteY385" fmla="*/ 721943 h 1036209"/>
                <a:gd name="connsiteX386" fmla="*/ 121314 w 1256704"/>
                <a:gd name="connsiteY386" fmla="*/ 722128 h 1036209"/>
                <a:gd name="connsiteX387" fmla="*/ 129021 w 1256704"/>
                <a:gd name="connsiteY387" fmla="*/ 722390 h 1036209"/>
                <a:gd name="connsiteX388" fmla="*/ 199449 w 1256704"/>
                <a:gd name="connsiteY388" fmla="*/ 748127 h 1036209"/>
                <a:gd name="connsiteX389" fmla="*/ 208703 w 1256704"/>
                <a:gd name="connsiteY389" fmla="*/ 747777 h 1036209"/>
                <a:gd name="connsiteX390" fmla="*/ 223934 w 1256704"/>
                <a:gd name="connsiteY390" fmla="*/ 750944 h 1036209"/>
                <a:gd name="connsiteX391" fmla="*/ 231730 w 1256704"/>
                <a:gd name="connsiteY391" fmla="*/ 762748 h 1036209"/>
                <a:gd name="connsiteX392" fmla="*/ 250935 w 1256704"/>
                <a:gd name="connsiteY392" fmla="*/ 787330 h 1036209"/>
                <a:gd name="connsiteX393" fmla="*/ 277896 w 1256704"/>
                <a:gd name="connsiteY393" fmla="*/ 801933 h 1036209"/>
                <a:gd name="connsiteX394" fmla="*/ 302983 w 1256704"/>
                <a:gd name="connsiteY394" fmla="*/ 813166 h 1036209"/>
                <a:gd name="connsiteX395" fmla="*/ 373047 w 1256704"/>
                <a:gd name="connsiteY395" fmla="*/ 886015 h 1036209"/>
                <a:gd name="connsiteX396" fmla="*/ 369844 w 1256704"/>
                <a:gd name="connsiteY396" fmla="*/ 847486 h 1036209"/>
                <a:gd name="connsiteX397" fmla="*/ 396029 w 1256704"/>
                <a:gd name="connsiteY397" fmla="*/ 907047 h 1036209"/>
                <a:gd name="connsiteX398" fmla="*/ 444037 w 1256704"/>
                <a:gd name="connsiteY398" fmla="*/ 953258 h 1036209"/>
                <a:gd name="connsiteX399" fmla="*/ 414565 w 1256704"/>
                <a:gd name="connsiteY399" fmla="*/ 904588 h 1036209"/>
                <a:gd name="connsiteX400" fmla="*/ 455191 w 1256704"/>
                <a:gd name="connsiteY400" fmla="*/ 953380 h 1036209"/>
                <a:gd name="connsiteX401" fmla="*/ 505436 w 1256704"/>
                <a:gd name="connsiteY401" fmla="*/ 991807 h 1036209"/>
                <a:gd name="connsiteX402" fmla="*/ 478747 w 1256704"/>
                <a:gd name="connsiteY402" fmla="*/ 957715 h 1036209"/>
                <a:gd name="connsiteX403" fmla="*/ 618104 w 1256704"/>
                <a:gd name="connsiteY403" fmla="*/ 1027404 h 1036209"/>
                <a:gd name="connsiteX404" fmla="*/ 714564 w 1256704"/>
                <a:gd name="connsiteY404" fmla="*/ 1036209 h 1036209"/>
                <a:gd name="connsiteX405" fmla="*/ 666810 w 1256704"/>
                <a:gd name="connsiteY405" fmla="*/ 976361 h 1036209"/>
                <a:gd name="connsiteX406" fmla="*/ 829500 w 1256704"/>
                <a:gd name="connsiteY406" fmla="*/ 1014488 h 1036209"/>
                <a:gd name="connsiteX407" fmla="*/ 794621 w 1256704"/>
                <a:gd name="connsiteY407" fmla="*/ 973345 h 1036209"/>
                <a:gd name="connsiteX408" fmla="*/ 890530 w 1256704"/>
                <a:gd name="connsiteY408" fmla="*/ 1009154 h 1036209"/>
                <a:gd name="connsiteX409" fmla="*/ 845880 w 1256704"/>
                <a:gd name="connsiteY409" fmla="*/ 960830 h 1036209"/>
                <a:gd name="connsiteX410" fmla="*/ 795186 w 1256704"/>
                <a:gd name="connsiteY410" fmla="*/ 937514 h 1036209"/>
                <a:gd name="connsiteX411" fmla="*/ 896048 w 1256704"/>
                <a:gd name="connsiteY411" fmla="*/ 929350 h 1036209"/>
                <a:gd name="connsiteX412" fmla="*/ 977487 w 1256704"/>
                <a:gd name="connsiteY412" fmla="*/ 921452 h 1036209"/>
                <a:gd name="connsiteX413" fmla="*/ 1037677 w 1256704"/>
                <a:gd name="connsiteY413" fmla="*/ 935983 h 1036209"/>
                <a:gd name="connsiteX414" fmla="*/ 1056777 w 1256704"/>
                <a:gd name="connsiteY414" fmla="*/ 950860 h 1036209"/>
                <a:gd name="connsiteX415" fmla="*/ 940292 w 1256704"/>
                <a:gd name="connsiteY415" fmla="*/ 869752 h 1036209"/>
                <a:gd name="connsiteX416" fmla="*/ 1008831 w 1256704"/>
                <a:gd name="connsiteY416" fmla="*/ 850688 h 1036209"/>
                <a:gd name="connsiteX417" fmla="*/ 1096909 w 1256704"/>
                <a:gd name="connsiteY417" fmla="*/ 836425 h 1036209"/>
                <a:gd name="connsiteX418" fmla="*/ 1180857 w 1256704"/>
                <a:gd name="connsiteY418" fmla="*/ 852913 h 1036209"/>
                <a:gd name="connsiteX419" fmla="*/ 1064064 w 1256704"/>
                <a:gd name="connsiteY419" fmla="*/ 780298 h 1036209"/>
                <a:gd name="connsiteX420" fmla="*/ 1029549 w 1256704"/>
                <a:gd name="connsiteY420" fmla="*/ 773468 h 1036209"/>
                <a:gd name="connsiteX421" fmla="*/ 993980 w 1256704"/>
                <a:gd name="connsiteY421" fmla="*/ 769737 h 1036209"/>
                <a:gd name="connsiteX422" fmla="*/ 1030849 w 1256704"/>
                <a:gd name="connsiteY422" fmla="*/ 748065 h 1036209"/>
                <a:gd name="connsiteX423" fmla="*/ 1046939 w 1256704"/>
                <a:gd name="connsiteY423" fmla="*/ 736631 h 1036209"/>
                <a:gd name="connsiteX424" fmla="*/ 1063444 w 1256704"/>
                <a:gd name="connsiteY424" fmla="*/ 724111 h 1036209"/>
                <a:gd name="connsiteX425" fmla="*/ 1237622 w 1256704"/>
                <a:gd name="connsiteY425" fmla="*/ 647915 h 1036209"/>
                <a:gd name="connsiteX426" fmla="*/ 1230160 w 1256704"/>
                <a:gd name="connsiteY426" fmla="*/ 641716 h 1036209"/>
                <a:gd name="connsiteX427" fmla="*/ 1106161 w 1256704"/>
                <a:gd name="connsiteY427" fmla="*/ 627507 h 1036209"/>
                <a:gd name="connsiteX428" fmla="*/ 1134057 w 1256704"/>
                <a:gd name="connsiteY428" fmla="*/ 608281 h 1036209"/>
                <a:gd name="connsiteX429" fmla="*/ 1163684 w 1256704"/>
                <a:gd name="connsiteY429" fmla="*/ 588849 h 1036209"/>
                <a:gd name="connsiteX430" fmla="*/ 1207250 w 1256704"/>
                <a:gd name="connsiteY430" fmla="*/ 578598 h 1036209"/>
                <a:gd name="connsiteX431" fmla="*/ 1106258 w 1256704"/>
                <a:gd name="connsiteY431" fmla="*/ 587653 h 1036209"/>
                <a:gd name="connsiteX432" fmla="*/ 1246748 w 1256704"/>
                <a:gd name="connsiteY432" fmla="*/ 372813 h 1036209"/>
                <a:gd name="connsiteX433" fmla="*/ 1256704 w 1256704"/>
                <a:gd name="connsiteY433" fmla="*/ 368052 h 1036209"/>
                <a:gd name="connsiteX434" fmla="*/ 1238300 w 1256704"/>
                <a:gd name="connsiteY434" fmla="*/ 368928 h 1036209"/>
                <a:gd name="connsiteX435" fmla="*/ 1182686 w 1256704"/>
                <a:gd name="connsiteY435" fmla="*/ 385871 h 1036209"/>
                <a:gd name="connsiteX436" fmla="*/ 1214708 w 1256704"/>
                <a:gd name="connsiteY436" fmla="*/ 258558 h 1036209"/>
                <a:gd name="connsiteX437" fmla="*/ 1220171 w 1256704"/>
                <a:gd name="connsiteY437" fmla="*/ 240668 h 1036209"/>
                <a:gd name="connsiteX438" fmla="*/ 1230651 w 1256704"/>
                <a:gd name="connsiteY438" fmla="*/ 213333 h 1036209"/>
                <a:gd name="connsiteX439" fmla="*/ 1219608 w 1256704"/>
                <a:gd name="connsiteY439" fmla="*/ 231233 h 1036209"/>
                <a:gd name="connsiteX440" fmla="*/ 1161895 w 1256704"/>
                <a:gd name="connsiteY440" fmla="*/ 299647 h 1036209"/>
                <a:gd name="connsiteX441" fmla="*/ 1205148 w 1256704"/>
                <a:gd name="connsiteY441" fmla="*/ 190800 h 1036209"/>
                <a:gd name="connsiteX442" fmla="*/ 1231311 w 1256704"/>
                <a:gd name="connsiteY442" fmla="*/ 153892 h 1036209"/>
                <a:gd name="connsiteX443" fmla="*/ 1194072 w 1256704"/>
                <a:gd name="connsiteY443" fmla="*/ 199451 h 1036209"/>
                <a:gd name="connsiteX444" fmla="*/ 1170747 w 1256704"/>
                <a:gd name="connsiteY444" fmla="*/ 240580 h 1036209"/>
                <a:gd name="connsiteX445" fmla="*/ 1147638 w 1256704"/>
                <a:gd name="connsiteY445" fmla="*/ 298471 h 1036209"/>
                <a:gd name="connsiteX446" fmla="*/ 1142378 w 1256704"/>
                <a:gd name="connsiteY446" fmla="*/ 323547 h 1036209"/>
                <a:gd name="connsiteX447" fmla="*/ 1170806 w 1256704"/>
                <a:gd name="connsiteY447" fmla="*/ 307555 h 1036209"/>
                <a:gd name="connsiteX448" fmla="*/ 1196450 w 1256704"/>
                <a:gd name="connsiteY448" fmla="*/ 276986 h 1036209"/>
                <a:gd name="connsiteX449" fmla="*/ 1174156 w 1256704"/>
                <a:gd name="connsiteY449" fmla="*/ 363639 h 1036209"/>
                <a:gd name="connsiteX450" fmla="*/ 1159613 w 1256704"/>
                <a:gd name="connsiteY450" fmla="*/ 404696 h 1036209"/>
                <a:gd name="connsiteX451" fmla="*/ 1154072 w 1256704"/>
                <a:gd name="connsiteY451" fmla="*/ 413806 h 1036209"/>
                <a:gd name="connsiteX452" fmla="*/ 1167397 w 1256704"/>
                <a:gd name="connsiteY452" fmla="*/ 406932 h 1036209"/>
                <a:gd name="connsiteX453" fmla="*/ 1198330 w 1256704"/>
                <a:gd name="connsiteY453" fmla="*/ 389554 h 1036209"/>
                <a:gd name="connsiteX454" fmla="*/ 1130347 w 1256704"/>
                <a:gd name="connsiteY454" fmla="*/ 517885 h 1036209"/>
                <a:gd name="connsiteX455" fmla="*/ 1078355 w 1256704"/>
                <a:gd name="connsiteY455" fmla="*/ 597308 h 1036209"/>
                <a:gd name="connsiteX456" fmla="*/ 1047897 w 1256704"/>
                <a:gd name="connsiteY456" fmla="*/ 628286 h 1036209"/>
                <a:gd name="connsiteX457" fmla="*/ 1147568 w 1256704"/>
                <a:gd name="connsiteY457" fmla="*/ 589465 h 1036209"/>
                <a:gd name="connsiteX458" fmla="*/ 998077 w 1256704"/>
                <a:gd name="connsiteY458" fmla="*/ 700714 h 1036209"/>
                <a:gd name="connsiteX459" fmla="*/ 1088354 w 1256704"/>
                <a:gd name="connsiteY459" fmla="*/ 640391 h 1036209"/>
                <a:gd name="connsiteX460" fmla="*/ 1139885 w 1256704"/>
                <a:gd name="connsiteY460" fmla="*/ 634274 h 1036209"/>
                <a:gd name="connsiteX461" fmla="*/ 1160410 w 1256704"/>
                <a:gd name="connsiteY461" fmla="*/ 636765 h 1036209"/>
                <a:gd name="connsiteX462" fmla="*/ 1057013 w 1256704"/>
                <a:gd name="connsiteY462" fmla="*/ 711156 h 1036209"/>
                <a:gd name="connsiteX463" fmla="*/ 914289 w 1256704"/>
                <a:gd name="connsiteY463" fmla="*/ 788679 h 1036209"/>
                <a:gd name="connsiteX464" fmla="*/ 767422 w 1256704"/>
                <a:gd name="connsiteY464" fmla="*/ 810056 h 1036209"/>
                <a:gd name="connsiteX465" fmla="*/ 748952 w 1256704"/>
                <a:gd name="connsiteY465" fmla="*/ 811722 h 1036209"/>
                <a:gd name="connsiteX466" fmla="*/ 801903 w 1256704"/>
                <a:gd name="connsiteY466" fmla="*/ 816821 h 1036209"/>
                <a:gd name="connsiteX467" fmla="*/ 817909 w 1256704"/>
                <a:gd name="connsiteY467" fmla="*/ 816610 h 1036209"/>
                <a:gd name="connsiteX468" fmla="*/ 884747 w 1256704"/>
                <a:gd name="connsiteY468" fmla="*/ 808567 h 1036209"/>
                <a:gd name="connsiteX469" fmla="*/ 980657 w 1256704"/>
                <a:gd name="connsiteY469" fmla="*/ 776613 h 1036209"/>
                <a:gd name="connsiteX470" fmla="*/ 1110487 w 1256704"/>
                <a:gd name="connsiteY470" fmla="*/ 816813 h 1036209"/>
                <a:gd name="connsiteX471" fmla="*/ 1026370 w 1256704"/>
                <a:gd name="connsiteY471" fmla="*/ 831406 h 1036209"/>
                <a:gd name="connsiteX472" fmla="*/ 749189 w 1256704"/>
                <a:gd name="connsiteY472" fmla="*/ 863409 h 1036209"/>
                <a:gd name="connsiteX473" fmla="*/ 699757 w 1256704"/>
                <a:gd name="connsiteY473" fmla="*/ 847529 h 1036209"/>
                <a:gd name="connsiteX474" fmla="*/ 919904 w 1256704"/>
                <a:gd name="connsiteY474" fmla="*/ 875248 h 1036209"/>
                <a:gd name="connsiteX475" fmla="*/ 1004794 w 1256704"/>
                <a:gd name="connsiteY475" fmla="*/ 909350 h 1036209"/>
                <a:gd name="connsiteX476" fmla="*/ 808431 w 1256704"/>
                <a:gd name="connsiteY476" fmla="*/ 921863 h 1036209"/>
                <a:gd name="connsiteX477" fmla="*/ 700604 w 1256704"/>
                <a:gd name="connsiteY477" fmla="*/ 914570 h 1036209"/>
                <a:gd name="connsiteX478" fmla="*/ 567383 w 1256704"/>
                <a:gd name="connsiteY478" fmla="*/ 838212 h 1036209"/>
                <a:gd name="connsiteX479" fmla="*/ 729988 w 1256704"/>
                <a:gd name="connsiteY479" fmla="*/ 935329 h 1036209"/>
                <a:gd name="connsiteX480" fmla="*/ 791167 w 1256704"/>
                <a:gd name="connsiteY480" fmla="*/ 947549 h 1036209"/>
                <a:gd name="connsiteX481" fmla="*/ 841604 w 1256704"/>
                <a:gd name="connsiteY481" fmla="*/ 974029 h 1036209"/>
                <a:gd name="connsiteX482" fmla="*/ 730602 w 1256704"/>
                <a:gd name="connsiteY482" fmla="*/ 956906 h 1036209"/>
                <a:gd name="connsiteX483" fmla="*/ 794566 w 1256704"/>
                <a:gd name="connsiteY483" fmla="*/ 983706 h 1036209"/>
                <a:gd name="connsiteX484" fmla="*/ 727780 w 1256704"/>
                <a:gd name="connsiteY484" fmla="*/ 971820 h 1036209"/>
                <a:gd name="connsiteX485" fmla="*/ 482995 w 1256704"/>
                <a:gd name="connsiteY485" fmla="*/ 846400 h 1036209"/>
                <a:gd name="connsiteX486" fmla="*/ 650446 w 1256704"/>
                <a:gd name="connsiteY486" fmla="*/ 971824 h 1036209"/>
                <a:gd name="connsiteX487" fmla="*/ 674022 w 1256704"/>
                <a:gd name="connsiteY487" fmla="*/ 995293 h 1036209"/>
                <a:gd name="connsiteX488" fmla="*/ 491308 w 1256704"/>
                <a:gd name="connsiteY488" fmla="*/ 919635 h 1036209"/>
                <a:gd name="connsiteX489" fmla="*/ 464561 w 1256704"/>
                <a:gd name="connsiteY489" fmla="*/ 895904 h 1036209"/>
                <a:gd name="connsiteX490" fmla="*/ 457625 w 1256704"/>
                <a:gd name="connsiteY490" fmla="*/ 883377 h 1036209"/>
                <a:gd name="connsiteX491" fmla="*/ 449101 w 1256704"/>
                <a:gd name="connsiteY491" fmla="*/ 870714 h 1036209"/>
                <a:gd name="connsiteX492" fmla="*/ 433703 w 1256704"/>
                <a:gd name="connsiteY492" fmla="*/ 844729 h 1036209"/>
                <a:gd name="connsiteX493" fmla="*/ 591059 w 1256704"/>
                <a:gd name="connsiteY493" fmla="*/ 970495 h 1036209"/>
                <a:gd name="connsiteX494" fmla="*/ 714564 w 1256704"/>
                <a:gd name="connsiteY494" fmla="*/ 1036209 h 103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256704" h="1036209">
                  <a:moveTo>
                    <a:pt x="150639" y="247417"/>
                  </a:moveTo>
                  <a:cubicBezTo>
                    <a:pt x="152448" y="245260"/>
                    <a:pt x="155971" y="243827"/>
                    <a:pt x="159787" y="243827"/>
                  </a:cubicBezTo>
                  <a:cubicBezTo>
                    <a:pt x="161318" y="243827"/>
                    <a:pt x="162896" y="244058"/>
                    <a:pt x="164431" y="244563"/>
                  </a:cubicBezTo>
                  <a:cubicBezTo>
                    <a:pt x="159527" y="244586"/>
                    <a:pt x="154931" y="249562"/>
                    <a:pt x="150639" y="247417"/>
                  </a:cubicBezTo>
                  <a:close/>
                  <a:moveTo>
                    <a:pt x="127216" y="318833"/>
                  </a:moveTo>
                  <a:cubicBezTo>
                    <a:pt x="122360" y="296949"/>
                    <a:pt x="127469" y="261847"/>
                    <a:pt x="151114" y="261004"/>
                  </a:cubicBezTo>
                  <a:cubicBezTo>
                    <a:pt x="138734" y="275076"/>
                    <a:pt x="132969" y="296949"/>
                    <a:pt x="127216" y="318833"/>
                  </a:cubicBezTo>
                  <a:close/>
                  <a:moveTo>
                    <a:pt x="161737" y="335233"/>
                  </a:moveTo>
                  <a:cubicBezTo>
                    <a:pt x="154625" y="310416"/>
                    <a:pt x="159600" y="272299"/>
                    <a:pt x="171695" y="253138"/>
                  </a:cubicBezTo>
                  <a:cubicBezTo>
                    <a:pt x="174259" y="251892"/>
                    <a:pt x="176952" y="251371"/>
                    <a:pt x="179674" y="251371"/>
                  </a:cubicBezTo>
                  <a:cubicBezTo>
                    <a:pt x="185043" y="251371"/>
                    <a:pt x="190528" y="253399"/>
                    <a:pt x="195388" y="255889"/>
                  </a:cubicBezTo>
                  <a:cubicBezTo>
                    <a:pt x="181165" y="275325"/>
                    <a:pt x="165373" y="300411"/>
                    <a:pt x="161737" y="335233"/>
                  </a:cubicBezTo>
                  <a:close/>
                  <a:moveTo>
                    <a:pt x="277248" y="375048"/>
                  </a:moveTo>
                  <a:cubicBezTo>
                    <a:pt x="255602" y="366144"/>
                    <a:pt x="239824" y="348339"/>
                    <a:pt x="225480" y="335704"/>
                  </a:cubicBezTo>
                  <a:cubicBezTo>
                    <a:pt x="228430" y="348858"/>
                    <a:pt x="239739" y="354766"/>
                    <a:pt x="246355" y="362938"/>
                  </a:cubicBezTo>
                  <a:cubicBezTo>
                    <a:pt x="217073" y="350573"/>
                    <a:pt x="199304" y="322371"/>
                    <a:pt x="183282" y="296350"/>
                  </a:cubicBezTo>
                  <a:cubicBezTo>
                    <a:pt x="190239" y="282833"/>
                    <a:pt x="196324" y="268288"/>
                    <a:pt x="208524" y="260958"/>
                  </a:cubicBezTo>
                  <a:cubicBezTo>
                    <a:pt x="213621" y="272359"/>
                    <a:pt x="220878" y="284032"/>
                    <a:pt x="223596" y="290902"/>
                  </a:cubicBezTo>
                  <a:cubicBezTo>
                    <a:pt x="225134" y="294798"/>
                    <a:pt x="238689" y="330297"/>
                    <a:pt x="271094" y="353016"/>
                  </a:cubicBezTo>
                  <a:cubicBezTo>
                    <a:pt x="274622" y="361105"/>
                    <a:pt x="285643" y="366651"/>
                    <a:pt x="286879" y="374249"/>
                  </a:cubicBezTo>
                  <a:cubicBezTo>
                    <a:pt x="285702" y="374330"/>
                    <a:pt x="285277" y="373775"/>
                    <a:pt x="284854" y="373223"/>
                  </a:cubicBezTo>
                  <a:cubicBezTo>
                    <a:pt x="284365" y="372587"/>
                    <a:pt x="283875" y="371953"/>
                    <a:pt x="282259" y="372275"/>
                  </a:cubicBezTo>
                  <a:cubicBezTo>
                    <a:pt x="284078" y="374676"/>
                    <a:pt x="279204" y="374447"/>
                    <a:pt x="277248" y="375048"/>
                  </a:cubicBezTo>
                  <a:close/>
                  <a:moveTo>
                    <a:pt x="387903" y="473558"/>
                  </a:moveTo>
                  <a:cubicBezTo>
                    <a:pt x="394781" y="469702"/>
                    <a:pt x="395166" y="460287"/>
                    <a:pt x="396725" y="453556"/>
                  </a:cubicBezTo>
                  <a:cubicBezTo>
                    <a:pt x="401631" y="432400"/>
                    <a:pt x="401847" y="408816"/>
                    <a:pt x="399768" y="387633"/>
                  </a:cubicBezTo>
                  <a:cubicBezTo>
                    <a:pt x="397168" y="361125"/>
                    <a:pt x="390431" y="331770"/>
                    <a:pt x="376542" y="311575"/>
                  </a:cubicBezTo>
                  <a:cubicBezTo>
                    <a:pt x="375631" y="311371"/>
                    <a:pt x="377234" y="312707"/>
                    <a:pt x="377138" y="314017"/>
                  </a:cubicBezTo>
                  <a:cubicBezTo>
                    <a:pt x="378204" y="325655"/>
                    <a:pt x="385398" y="331188"/>
                    <a:pt x="384356" y="342512"/>
                  </a:cubicBezTo>
                  <a:cubicBezTo>
                    <a:pt x="391755" y="365820"/>
                    <a:pt x="394938" y="394455"/>
                    <a:pt x="393663" y="423009"/>
                  </a:cubicBezTo>
                  <a:cubicBezTo>
                    <a:pt x="392860" y="441011"/>
                    <a:pt x="388916" y="457468"/>
                    <a:pt x="387903" y="473558"/>
                  </a:cubicBezTo>
                  <a:close/>
                  <a:moveTo>
                    <a:pt x="382744" y="532936"/>
                  </a:moveTo>
                  <a:cubicBezTo>
                    <a:pt x="391399" y="532938"/>
                    <a:pt x="400585" y="511716"/>
                    <a:pt x="403104" y="501866"/>
                  </a:cubicBezTo>
                  <a:cubicBezTo>
                    <a:pt x="412383" y="465584"/>
                    <a:pt x="415379" y="415076"/>
                    <a:pt x="410453" y="383686"/>
                  </a:cubicBezTo>
                  <a:cubicBezTo>
                    <a:pt x="404577" y="429250"/>
                    <a:pt x="403730" y="492988"/>
                    <a:pt x="380824" y="530328"/>
                  </a:cubicBezTo>
                  <a:cubicBezTo>
                    <a:pt x="380494" y="531589"/>
                    <a:pt x="381460" y="531754"/>
                    <a:pt x="381422" y="532766"/>
                  </a:cubicBezTo>
                  <a:cubicBezTo>
                    <a:pt x="381859" y="532881"/>
                    <a:pt x="382301" y="532936"/>
                    <a:pt x="382744" y="532936"/>
                  </a:cubicBezTo>
                  <a:close/>
                  <a:moveTo>
                    <a:pt x="114363" y="561734"/>
                  </a:moveTo>
                  <a:cubicBezTo>
                    <a:pt x="108848" y="553072"/>
                    <a:pt x="97205" y="556688"/>
                    <a:pt x="89739" y="550934"/>
                  </a:cubicBezTo>
                  <a:cubicBezTo>
                    <a:pt x="79094" y="542724"/>
                    <a:pt x="84342" y="514462"/>
                    <a:pt x="89896" y="500718"/>
                  </a:cubicBezTo>
                  <a:cubicBezTo>
                    <a:pt x="90317" y="510999"/>
                    <a:pt x="94011" y="524002"/>
                    <a:pt x="95798" y="535486"/>
                  </a:cubicBezTo>
                  <a:cubicBezTo>
                    <a:pt x="92174" y="537370"/>
                    <a:pt x="93206" y="546507"/>
                    <a:pt x="94560" y="550532"/>
                  </a:cubicBezTo>
                  <a:cubicBezTo>
                    <a:pt x="99505" y="551160"/>
                    <a:pt x="99434" y="545858"/>
                    <a:pt x="100094" y="541420"/>
                  </a:cubicBezTo>
                  <a:cubicBezTo>
                    <a:pt x="105702" y="541624"/>
                    <a:pt x="106954" y="543248"/>
                    <a:pt x="110387" y="542270"/>
                  </a:cubicBezTo>
                  <a:cubicBezTo>
                    <a:pt x="111767" y="547236"/>
                    <a:pt x="111103" y="553939"/>
                    <a:pt x="116468" y="555527"/>
                  </a:cubicBezTo>
                  <a:cubicBezTo>
                    <a:pt x="116245" y="544600"/>
                    <a:pt x="113365" y="531876"/>
                    <a:pt x="115710" y="516400"/>
                  </a:cubicBezTo>
                  <a:cubicBezTo>
                    <a:pt x="118237" y="499714"/>
                    <a:pt x="125610" y="482324"/>
                    <a:pt x="131904" y="474685"/>
                  </a:cubicBezTo>
                  <a:cubicBezTo>
                    <a:pt x="122823" y="503622"/>
                    <a:pt x="127268" y="538563"/>
                    <a:pt x="141213" y="555176"/>
                  </a:cubicBezTo>
                  <a:cubicBezTo>
                    <a:pt x="128347" y="559917"/>
                    <a:pt x="125536" y="559030"/>
                    <a:pt x="114363" y="561734"/>
                  </a:cubicBezTo>
                  <a:close/>
                  <a:moveTo>
                    <a:pt x="180350" y="563984"/>
                  </a:moveTo>
                  <a:cubicBezTo>
                    <a:pt x="178881" y="563674"/>
                    <a:pt x="180910" y="562716"/>
                    <a:pt x="179690" y="562334"/>
                  </a:cubicBezTo>
                  <a:cubicBezTo>
                    <a:pt x="175358" y="564984"/>
                    <a:pt x="168856" y="564236"/>
                    <a:pt x="162135" y="562485"/>
                  </a:cubicBezTo>
                  <a:cubicBezTo>
                    <a:pt x="165204" y="560527"/>
                    <a:pt x="172541" y="559396"/>
                    <a:pt x="175525" y="554814"/>
                  </a:cubicBezTo>
                  <a:cubicBezTo>
                    <a:pt x="186333" y="566248"/>
                    <a:pt x="196328" y="556406"/>
                    <a:pt x="203958" y="548391"/>
                  </a:cubicBezTo>
                  <a:lnTo>
                    <a:pt x="214666" y="553242"/>
                  </a:lnTo>
                  <a:lnTo>
                    <a:pt x="214714" y="553202"/>
                  </a:lnTo>
                  <a:lnTo>
                    <a:pt x="214384" y="547654"/>
                  </a:lnTo>
                  <a:cubicBezTo>
                    <a:pt x="215712" y="548492"/>
                    <a:pt x="218314" y="548252"/>
                    <a:pt x="219004" y="549629"/>
                  </a:cubicBezTo>
                  <a:lnTo>
                    <a:pt x="214714" y="553202"/>
                  </a:lnTo>
                  <a:lnTo>
                    <a:pt x="214718" y="553265"/>
                  </a:lnTo>
                  <a:lnTo>
                    <a:pt x="214666" y="553242"/>
                  </a:lnTo>
                  <a:lnTo>
                    <a:pt x="203656" y="562410"/>
                  </a:lnTo>
                  <a:cubicBezTo>
                    <a:pt x="196814" y="564518"/>
                    <a:pt x="188646" y="564757"/>
                    <a:pt x="180350" y="563984"/>
                  </a:cubicBezTo>
                  <a:close/>
                  <a:moveTo>
                    <a:pt x="137988" y="565274"/>
                  </a:moveTo>
                  <a:cubicBezTo>
                    <a:pt x="139223" y="561501"/>
                    <a:pt x="145055" y="560557"/>
                    <a:pt x="143527" y="556164"/>
                  </a:cubicBezTo>
                  <a:cubicBezTo>
                    <a:pt x="148023" y="561105"/>
                    <a:pt x="158070" y="556909"/>
                    <a:pt x="161342" y="562417"/>
                  </a:cubicBezTo>
                  <a:cubicBezTo>
                    <a:pt x="151512" y="560950"/>
                    <a:pt x="145604" y="564121"/>
                    <a:pt x="137988" y="565274"/>
                  </a:cubicBezTo>
                  <a:close/>
                  <a:moveTo>
                    <a:pt x="245896" y="581343"/>
                  </a:moveTo>
                  <a:cubicBezTo>
                    <a:pt x="256103" y="576005"/>
                    <a:pt x="266154" y="570483"/>
                    <a:pt x="273789" y="562116"/>
                  </a:cubicBezTo>
                  <a:cubicBezTo>
                    <a:pt x="273920" y="560534"/>
                    <a:pt x="274050" y="558949"/>
                    <a:pt x="274183" y="557363"/>
                  </a:cubicBezTo>
                  <a:cubicBezTo>
                    <a:pt x="294815" y="526380"/>
                    <a:pt x="308915" y="491223"/>
                    <a:pt x="321798" y="453660"/>
                  </a:cubicBezTo>
                  <a:cubicBezTo>
                    <a:pt x="317783" y="455306"/>
                    <a:pt x="316101" y="461043"/>
                    <a:pt x="312109" y="464824"/>
                  </a:cubicBezTo>
                  <a:cubicBezTo>
                    <a:pt x="312761" y="464725"/>
                    <a:pt x="312966" y="464093"/>
                    <a:pt x="313757" y="464158"/>
                  </a:cubicBezTo>
                  <a:cubicBezTo>
                    <a:pt x="296065" y="491461"/>
                    <a:pt x="284647" y="528944"/>
                    <a:pt x="260318" y="551439"/>
                  </a:cubicBezTo>
                  <a:cubicBezTo>
                    <a:pt x="259584" y="559309"/>
                    <a:pt x="259528" y="565613"/>
                    <a:pt x="250965" y="568205"/>
                  </a:cubicBezTo>
                  <a:cubicBezTo>
                    <a:pt x="252271" y="574419"/>
                    <a:pt x="244514" y="575015"/>
                    <a:pt x="240616" y="577717"/>
                  </a:cubicBezTo>
                  <a:cubicBezTo>
                    <a:pt x="240833" y="580231"/>
                    <a:pt x="243335" y="580816"/>
                    <a:pt x="245896" y="581343"/>
                  </a:cubicBezTo>
                  <a:close/>
                  <a:moveTo>
                    <a:pt x="219711" y="609180"/>
                  </a:moveTo>
                  <a:cubicBezTo>
                    <a:pt x="285060" y="609182"/>
                    <a:pt x="341885" y="589982"/>
                    <a:pt x="392102" y="567833"/>
                  </a:cubicBezTo>
                  <a:cubicBezTo>
                    <a:pt x="379676" y="569862"/>
                    <a:pt x="367111" y="574283"/>
                    <a:pt x="354561" y="578293"/>
                  </a:cubicBezTo>
                  <a:cubicBezTo>
                    <a:pt x="329451" y="586310"/>
                    <a:pt x="305525" y="591463"/>
                    <a:pt x="277444" y="595055"/>
                  </a:cubicBezTo>
                  <a:cubicBezTo>
                    <a:pt x="263420" y="596846"/>
                    <a:pt x="248630" y="600885"/>
                    <a:pt x="233966" y="600241"/>
                  </a:cubicBezTo>
                  <a:cubicBezTo>
                    <a:pt x="228390" y="599992"/>
                    <a:pt x="221158" y="595609"/>
                    <a:pt x="215489" y="601905"/>
                  </a:cubicBezTo>
                  <a:cubicBezTo>
                    <a:pt x="215314" y="604016"/>
                    <a:pt x="215141" y="606129"/>
                    <a:pt x="214964" y="608242"/>
                  </a:cubicBezTo>
                  <a:cubicBezTo>
                    <a:pt x="215598" y="608441"/>
                    <a:pt x="215691" y="609099"/>
                    <a:pt x="216483" y="609164"/>
                  </a:cubicBezTo>
                  <a:cubicBezTo>
                    <a:pt x="217558" y="609174"/>
                    <a:pt x="218641" y="609180"/>
                    <a:pt x="219711" y="609180"/>
                  </a:cubicBezTo>
                  <a:close/>
                  <a:moveTo>
                    <a:pt x="186297" y="611787"/>
                  </a:moveTo>
                  <a:cubicBezTo>
                    <a:pt x="187219" y="611787"/>
                    <a:pt x="188183" y="611753"/>
                    <a:pt x="189205" y="611680"/>
                  </a:cubicBezTo>
                  <a:cubicBezTo>
                    <a:pt x="187392" y="607811"/>
                    <a:pt x="183285" y="605895"/>
                    <a:pt x="181212" y="602251"/>
                  </a:cubicBezTo>
                  <a:cubicBezTo>
                    <a:pt x="175946" y="603450"/>
                    <a:pt x="169816" y="602366"/>
                    <a:pt x="167887" y="609123"/>
                  </a:cubicBezTo>
                  <a:cubicBezTo>
                    <a:pt x="174982" y="609918"/>
                    <a:pt x="179399" y="611787"/>
                    <a:pt x="186297" y="611787"/>
                  </a:cubicBezTo>
                  <a:close/>
                  <a:moveTo>
                    <a:pt x="208405" y="620432"/>
                  </a:moveTo>
                  <a:cubicBezTo>
                    <a:pt x="212552" y="620403"/>
                    <a:pt x="216490" y="620124"/>
                    <a:pt x="218235" y="617256"/>
                  </a:cubicBezTo>
                  <a:cubicBezTo>
                    <a:pt x="209494" y="616566"/>
                    <a:pt x="204873" y="612382"/>
                    <a:pt x="198959" y="609292"/>
                  </a:cubicBezTo>
                  <a:cubicBezTo>
                    <a:pt x="195681" y="610920"/>
                    <a:pt x="191908" y="611978"/>
                    <a:pt x="191180" y="616622"/>
                  </a:cubicBezTo>
                  <a:cubicBezTo>
                    <a:pt x="195305" y="617385"/>
                    <a:pt x="199871" y="617300"/>
                    <a:pt x="203410" y="617216"/>
                  </a:cubicBezTo>
                  <a:cubicBezTo>
                    <a:pt x="205240" y="617170"/>
                    <a:pt x="206797" y="617127"/>
                    <a:pt x="207876" y="617202"/>
                  </a:cubicBezTo>
                  <a:cubicBezTo>
                    <a:pt x="209520" y="617560"/>
                    <a:pt x="206554" y="619222"/>
                    <a:pt x="208405" y="620432"/>
                  </a:cubicBezTo>
                  <a:close/>
                  <a:moveTo>
                    <a:pt x="128354" y="623435"/>
                  </a:moveTo>
                  <a:cubicBezTo>
                    <a:pt x="129768" y="623435"/>
                    <a:pt x="131026" y="623063"/>
                    <a:pt x="131753" y="622081"/>
                  </a:cubicBezTo>
                  <a:cubicBezTo>
                    <a:pt x="130418" y="617527"/>
                    <a:pt x="126428" y="619757"/>
                    <a:pt x="123434" y="616613"/>
                  </a:cubicBezTo>
                  <a:cubicBezTo>
                    <a:pt x="123448" y="618946"/>
                    <a:pt x="121444" y="618895"/>
                    <a:pt x="121456" y="621230"/>
                  </a:cubicBezTo>
                  <a:cubicBezTo>
                    <a:pt x="122800" y="622240"/>
                    <a:pt x="125824" y="623435"/>
                    <a:pt x="128354" y="623435"/>
                  </a:cubicBezTo>
                  <a:close/>
                  <a:moveTo>
                    <a:pt x="154230" y="638336"/>
                  </a:moveTo>
                  <a:cubicBezTo>
                    <a:pt x="156273" y="638336"/>
                    <a:pt x="158273" y="637778"/>
                    <a:pt x="160066" y="636364"/>
                  </a:cubicBezTo>
                  <a:cubicBezTo>
                    <a:pt x="160967" y="632900"/>
                    <a:pt x="157711" y="632961"/>
                    <a:pt x="156500" y="631287"/>
                  </a:cubicBezTo>
                  <a:cubicBezTo>
                    <a:pt x="156941" y="630071"/>
                    <a:pt x="159048" y="630814"/>
                    <a:pt x="158341" y="628248"/>
                  </a:cubicBezTo>
                  <a:cubicBezTo>
                    <a:pt x="151461" y="627568"/>
                    <a:pt x="142539" y="624912"/>
                    <a:pt x="140464" y="632357"/>
                  </a:cubicBezTo>
                  <a:cubicBezTo>
                    <a:pt x="143573" y="634736"/>
                    <a:pt x="149044" y="638336"/>
                    <a:pt x="154230" y="638336"/>
                  </a:cubicBezTo>
                  <a:close/>
                  <a:moveTo>
                    <a:pt x="100787" y="640659"/>
                  </a:moveTo>
                  <a:cubicBezTo>
                    <a:pt x="101816" y="640659"/>
                    <a:pt x="102876" y="640592"/>
                    <a:pt x="103931" y="640500"/>
                  </a:cubicBezTo>
                  <a:cubicBezTo>
                    <a:pt x="102417" y="636632"/>
                    <a:pt x="97556" y="635594"/>
                    <a:pt x="94161" y="633320"/>
                  </a:cubicBezTo>
                  <a:cubicBezTo>
                    <a:pt x="93797" y="634334"/>
                    <a:pt x="92664" y="634449"/>
                    <a:pt x="92382" y="635564"/>
                  </a:cubicBezTo>
                  <a:cubicBezTo>
                    <a:pt x="93654" y="639737"/>
                    <a:pt x="97016" y="640659"/>
                    <a:pt x="100787" y="640659"/>
                  </a:cubicBezTo>
                  <a:close/>
                  <a:moveTo>
                    <a:pt x="176047" y="646219"/>
                  </a:moveTo>
                  <a:cubicBezTo>
                    <a:pt x="178430" y="646219"/>
                    <a:pt x="180707" y="645700"/>
                    <a:pt x="182504" y="644587"/>
                  </a:cubicBezTo>
                  <a:cubicBezTo>
                    <a:pt x="181897" y="640684"/>
                    <a:pt x="176999" y="640416"/>
                    <a:pt x="175964" y="636876"/>
                  </a:cubicBezTo>
                  <a:cubicBezTo>
                    <a:pt x="173638" y="636502"/>
                    <a:pt x="167831" y="637053"/>
                    <a:pt x="163955" y="637476"/>
                  </a:cubicBezTo>
                  <a:cubicBezTo>
                    <a:pt x="163933" y="638607"/>
                    <a:pt x="163901" y="639728"/>
                    <a:pt x="162969" y="639788"/>
                  </a:cubicBezTo>
                  <a:cubicBezTo>
                    <a:pt x="165362" y="643837"/>
                    <a:pt x="170946" y="646219"/>
                    <a:pt x="176047" y="646219"/>
                  </a:cubicBezTo>
                  <a:close/>
                  <a:moveTo>
                    <a:pt x="131566" y="661783"/>
                  </a:moveTo>
                  <a:cubicBezTo>
                    <a:pt x="132556" y="661783"/>
                    <a:pt x="133417" y="661636"/>
                    <a:pt x="134101" y="661314"/>
                  </a:cubicBezTo>
                  <a:cubicBezTo>
                    <a:pt x="134055" y="651591"/>
                    <a:pt x="118920" y="644013"/>
                    <a:pt x="109414" y="651305"/>
                  </a:cubicBezTo>
                  <a:cubicBezTo>
                    <a:pt x="114441" y="656179"/>
                    <a:pt x="125466" y="661783"/>
                    <a:pt x="131566" y="661783"/>
                  </a:cubicBezTo>
                  <a:close/>
                  <a:moveTo>
                    <a:pt x="181028" y="681624"/>
                  </a:moveTo>
                  <a:cubicBezTo>
                    <a:pt x="182139" y="681624"/>
                    <a:pt x="183220" y="681547"/>
                    <a:pt x="184256" y="681384"/>
                  </a:cubicBezTo>
                  <a:cubicBezTo>
                    <a:pt x="179938" y="677507"/>
                    <a:pt x="170210" y="668689"/>
                    <a:pt x="164187" y="673351"/>
                  </a:cubicBezTo>
                  <a:cubicBezTo>
                    <a:pt x="159265" y="667906"/>
                    <a:pt x="147874" y="655609"/>
                    <a:pt x="140098" y="665785"/>
                  </a:cubicBezTo>
                  <a:cubicBezTo>
                    <a:pt x="144240" y="673842"/>
                    <a:pt x="155221" y="674975"/>
                    <a:pt x="162606" y="673219"/>
                  </a:cubicBezTo>
                  <a:cubicBezTo>
                    <a:pt x="163624" y="677567"/>
                    <a:pt x="172985" y="681624"/>
                    <a:pt x="181028" y="681624"/>
                  </a:cubicBezTo>
                  <a:close/>
                  <a:moveTo>
                    <a:pt x="383758" y="691319"/>
                  </a:moveTo>
                  <a:cubicBezTo>
                    <a:pt x="396872" y="691319"/>
                    <a:pt x="410115" y="690653"/>
                    <a:pt x="423549" y="689158"/>
                  </a:cubicBezTo>
                  <a:cubicBezTo>
                    <a:pt x="379355" y="689858"/>
                    <a:pt x="337685" y="685288"/>
                    <a:pt x="296253" y="676271"/>
                  </a:cubicBezTo>
                  <a:cubicBezTo>
                    <a:pt x="286242" y="674090"/>
                    <a:pt x="274368" y="670890"/>
                    <a:pt x="263455" y="667988"/>
                  </a:cubicBezTo>
                  <a:cubicBezTo>
                    <a:pt x="256525" y="666145"/>
                    <a:pt x="249144" y="662891"/>
                    <a:pt x="243322" y="660744"/>
                  </a:cubicBezTo>
                  <a:cubicBezTo>
                    <a:pt x="231156" y="656269"/>
                    <a:pt x="217209" y="649508"/>
                    <a:pt x="204509" y="647978"/>
                  </a:cubicBezTo>
                  <a:cubicBezTo>
                    <a:pt x="200257" y="647467"/>
                    <a:pt x="193255" y="645708"/>
                    <a:pt x="190061" y="649180"/>
                  </a:cubicBezTo>
                  <a:cubicBezTo>
                    <a:pt x="189783" y="652359"/>
                    <a:pt x="194013" y="651721"/>
                    <a:pt x="196993" y="652142"/>
                  </a:cubicBezTo>
                  <a:cubicBezTo>
                    <a:pt x="205898" y="661521"/>
                    <a:pt x="220760" y="663672"/>
                    <a:pt x="233227" y="667087"/>
                  </a:cubicBezTo>
                  <a:cubicBezTo>
                    <a:pt x="237541" y="668270"/>
                    <a:pt x="241344" y="671023"/>
                    <a:pt x="245572" y="672095"/>
                  </a:cubicBezTo>
                  <a:cubicBezTo>
                    <a:pt x="246570" y="672345"/>
                    <a:pt x="246067" y="670598"/>
                    <a:pt x="246496" y="670574"/>
                  </a:cubicBezTo>
                  <a:cubicBezTo>
                    <a:pt x="248136" y="670488"/>
                    <a:pt x="253189" y="672908"/>
                    <a:pt x="256599" y="673798"/>
                  </a:cubicBezTo>
                  <a:cubicBezTo>
                    <a:pt x="262584" y="675365"/>
                    <a:pt x="276342" y="679398"/>
                    <a:pt x="277648" y="679521"/>
                  </a:cubicBezTo>
                  <a:cubicBezTo>
                    <a:pt x="312591" y="686262"/>
                    <a:pt x="347653" y="691319"/>
                    <a:pt x="383758" y="691319"/>
                  </a:cubicBezTo>
                  <a:close/>
                  <a:moveTo>
                    <a:pt x="106627" y="694916"/>
                  </a:moveTo>
                  <a:cubicBezTo>
                    <a:pt x="107502" y="694791"/>
                    <a:pt x="107295" y="693388"/>
                    <a:pt x="108341" y="693465"/>
                  </a:cubicBezTo>
                  <a:cubicBezTo>
                    <a:pt x="102689" y="686963"/>
                    <a:pt x="95451" y="681804"/>
                    <a:pt x="93346" y="672298"/>
                  </a:cubicBezTo>
                  <a:cubicBezTo>
                    <a:pt x="64900" y="671857"/>
                    <a:pt x="60547" y="650995"/>
                    <a:pt x="51015" y="634525"/>
                  </a:cubicBezTo>
                  <a:cubicBezTo>
                    <a:pt x="43682" y="633974"/>
                    <a:pt x="31426" y="640306"/>
                    <a:pt x="30174" y="645562"/>
                  </a:cubicBezTo>
                  <a:cubicBezTo>
                    <a:pt x="25129" y="666703"/>
                    <a:pt x="74040" y="676648"/>
                    <a:pt x="89589" y="679161"/>
                  </a:cubicBezTo>
                  <a:cubicBezTo>
                    <a:pt x="91134" y="685307"/>
                    <a:pt x="102250" y="688812"/>
                    <a:pt x="106627" y="694916"/>
                  </a:cubicBezTo>
                  <a:close/>
                  <a:moveTo>
                    <a:pt x="512216" y="719380"/>
                  </a:moveTo>
                  <a:cubicBezTo>
                    <a:pt x="512872" y="719380"/>
                    <a:pt x="513574" y="719277"/>
                    <a:pt x="514333" y="719044"/>
                  </a:cubicBezTo>
                  <a:cubicBezTo>
                    <a:pt x="503102" y="705240"/>
                    <a:pt x="486714" y="695808"/>
                    <a:pt x="463106" y="692496"/>
                  </a:cubicBezTo>
                  <a:cubicBezTo>
                    <a:pt x="451203" y="678742"/>
                    <a:pt x="430032" y="666539"/>
                    <a:pt x="419647" y="649049"/>
                  </a:cubicBezTo>
                  <a:cubicBezTo>
                    <a:pt x="431561" y="654160"/>
                    <a:pt x="444164" y="662599"/>
                    <a:pt x="460379" y="667556"/>
                  </a:cubicBezTo>
                  <a:cubicBezTo>
                    <a:pt x="473691" y="671628"/>
                    <a:pt x="488602" y="672880"/>
                    <a:pt x="501033" y="677287"/>
                  </a:cubicBezTo>
                  <a:cubicBezTo>
                    <a:pt x="503012" y="677987"/>
                    <a:pt x="504587" y="678738"/>
                    <a:pt x="506251" y="681700"/>
                  </a:cubicBezTo>
                  <a:cubicBezTo>
                    <a:pt x="509930" y="670475"/>
                    <a:pt x="479617" y="660174"/>
                    <a:pt x="475612" y="656854"/>
                  </a:cubicBezTo>
                  <a:cubicBezTo>
                    <a:pt x="446513" y="632735"/>
                    <a:pt x="422504" y="595866"/>
                    <a:pt x="413954" y="553708"/>
                  </a:cubicBezTo>
                  <a:cubicBezTo>
                    <a:pt x="421341" y="559759"/>
                    <a:pt x="426476" y="572980"/>
                    <a:pt x="434767" y="581731"/>
                  </a:cubicBezTo>
                  <a:cubicBezTo>
                    <a:pt x="440224" y="587491"/>
                    <a:pt x="448078" y="594379"/>
                    <a:pt x="456093" y="593853"/>
                  </a:cubicBezTo>
                  <a:cubicBezTo>
                    <a:pt x="443460" y="572895"/>
                    <a:pt x="432382" y="548056"/>
                    <a:pt x="429563" y="519115"/>
                  </a:cubicBezTo>
                  <a:cubicBezTo>
                    <a:pt x="426428" y="486868"/>
                    <a:pt x="436944" y="452261"/>
                    <a:pt x="438715" y="417826"/>
                  </a:cubicBezTo>
                  <a:cubicBezTo>
                    <a:pt x="436723" y="419273"/>
                    <a:pt x="437057" y="423976"/>
                    <a:pt x="435087" y="423105"/>
                  </a:cubicBezTo>
                  <a:cubicBezTo>
                    <a:pt x="424705" y="464838"/>
                    <a:pt x="415374" y="530225"/>
                    <a:pt x="434224" y="568929"/>
                  </a:cubicBezTo>
                  <a:cubicBezTo>
                    <a:pt x="434326" y="569589"/>
                    <a:pt x="434956" y="569788"/>
                    <a:pt x="434886" y="570583"/>
                  </a:cubicBezTo>
                  <a:cubicBezTo>
                    <a:pt x="423731" y="561277"/>
                    <a:pt x="417904" y="546380"/>
                    <a:pt x="410903" y="532728"/>
                  </a:cubicBezTo>
                  <a:cubicBezTo>
                    <a:pt x="408883" y="528786"/>
                    <a:pt x="407037" y="523214"/>
                    <a:pt x="403039" y="521715"/>
                  </a:cubicBezTo>
                  <a:cubicBezTo>
                    <a:pt x="400948" y="526774"/>
                    <a:pt x="404788" y="531585"/>
                    <a:pt x="405828" y="536294"/>
                  </a:cubicBezTo>
                  <a:cubicBezTo>
                    <a:pt x="408694" y="549334"/>
                    <a:pt x="410116" y="567696"/>
                    <a:pt x="415370" y="584917"/>
                  </a:cubicBezTo>
                  <a:cubicBezTo>
                    <a:pt x="420307" y="601096"/>
                    <a:pt x="425935" y="614842"/>
                    <a:pt x="434081" y="628714"/>
                  </a:cubicBezTo>
                  <a:cubicBezTo>
                    <a:pt x="437320" y="634226"/>
                    <a:pt x="449404" y="649606"/>
                    <a:pt x="451326" y="651660"/>
                  </a:cubicBezTo>
                  <a:cubicBezTo>
                    <a:pt x="409440" y="642774"/>
                    <a:pt x="384482" y="600548"/>
                    <a:pt x="379155" y="598671"/>
                  </a:cubicBezTo>
                  <a:cubicBezTo>
                    <a:pt x="376461" y="604406"/>
                    <a:pt x="381920" y="610457"/>
                    <a:pt x="384914" y="615890"/>
                  </a:cubicBezTo>
                  <a:cubicBezTo>
                    <a:pt x="389840" y="624841"/>
                    <a:pt x="394137" y="635222"/>
                    <a:pt x="402751" y="641279"/>
                  </a:cubicBezTo>
                  <a:cubicBezTo>
                    <a:pt x="416930" y="663279"/>
                    <a:pt x="434191" y="678563"/>
                    <a:pt x="458421" y="691311"/>
                  </a:cubicBezTo>
                  <a:cubicBezTo>
                    <a:pt x="456202" y="691612"/>
                    <a:pt x="453145" y="691502"/>
                    <a:pt x="449879" y="691395"/>
                  </a:cubicBezTo>
                  <a:cubicBezTo>
                    <a:pt x="442452" y="691146"/>
                    <a:pt x="433940" y="690900"/>
                    <a:pt x="431768" y="695490"/>
                  </a:cubicBezTo>
                  <a:cubicBezTo>
                    <a:pt x="454739" y="700724"/>
                    <a:pt x="481090" y="702956"/>
                    <a:pt x="502780" y="714104"/>
                  </a:cubicBezTo>
                  <a:cubicBezTo>
                    <a:pt x="506044" y="715778"/>
                    <a:pt x="508336" y="719380"/>
                    <a:pt x="512216" y="719380"/>
                  </a:cubicBezTo>
                  <a:close/>
                  <a:moveTo>
                    <a:pt x="320857" y="726083"/>
                  </a:moveTo>
                  <a:cubicBezTo>
                    <a:pt x="320994" y="720338"/>
                    <a:pt x="315959" y="717517"/>
                    <a:pt x="310880" y="717517"/>
                  </a:cubicBezTo>
                  <a:cubicBezTo>
                    <a:pt x="307451" y="717517"/>
                    <a:pt x="304000" y="718805"/>
                    <a:pt x="302115" y="721346"/>
                  </a:cubicBezTo>
                  <a:cubicBezTo>
                    <a:pt x="301264" y="718877"/>
                    <a:pt x="299911" y="716833"/>
                    <a:pt x="300390" y="713235"/>
                  </a:cubicBezTo>
                  <a:cubicBezTo>
                    <a:pt x="303809" y="712635"/>
                    <a:pt x="305695" y="710230"/>
                    <a:pt x="309429" y="709991"/>
                  </a:cubicBezTo>
                  <a:cubicBezTo>
                    <a:pt x="317690" y="716207"/>
                    <a:pt x="327514" y="720775"/>
                    <a:pt x="337943" y="721914"/>
                  </a:cubicBezTo>
                  <a:cubicBezTo>
                    <a:pt x="334515" y="725979"/>
                    <a:pt x="325874" y="723898"/>
                    <a:pt x="320857" y="726083"/>
                  </a:cubicBezTo>
                  <a:close/>
                  <a:moveTo>
                    <a:pt x="309510" y="728339"/>
                  </a:moveTo>
                  <a:cubicBezTo>
                    <a:pt x="306673" y="728285"/>
                    <a:pt x="305461" y="726856"/>
                    <a:pt x="305876" y="724051"/>
                  </a:cubicBezTo>
                  <a:cubicBezTo>
                    <a:pt x="306932" y="724139"/>
                    <a:pt x="307987" y="724224"/>
                    <a:pt x="309043" y="724312"/>
                  </a:cubicBezTo>
                  <a:cubicBezTo>
                    <a:pt x="308641" y="726126"/>
                    <a:pt x="308920" y="727365"/>
                    <a:pt x="309510" y="728339"/>
                  </a:cubicBezTo>
                  <a:close/>
                  <a:moveTo>
                    <a:pt x="382345" y="792543"/>
                  </a:moveTo>
                  <a:cubicBezTo>
                    <a:pt x="378539" y="788058"/>
                    <a:pt x="372599" y="787587"/>
                    <a:pt x="367760" y="785756"/>
                  </a:cubicBezTo>
                  <a:cubicBezTo>
                    <a:pt x="350319" y="779174"/>
                    <a:pt x="333780" y="773944"/>
                    <a:pt x="316865" y="764820"/>
                  </a:cubicBezTo>
                  <a:cubicBezTo>
                    <a:pt x="314192" y="758646"/>
                    <a:pt x="300539" y="750295"/>
                    <a:pt x="305363" y="739954"/>
                  </a:cubicBezTo>
                  <a:cubicBezTo>
                    <a:pt x="308043" y="737036"/>
                    <a:pt x="313752" y="737686"/>
                    <a:pt x="316177" y="734468"/>
                  </a:cubicBezTo>
                  <a:cubicBezTo>
                    <a:pt x="334291" y="733293"/>
                    <a:pt x="354724" y="729379"/>
                    <a:pt x="365594" y="724989"/>
                  </a:cubicBezTo>
                  <a:cubicBezTo>
                    <a:pt x="370575" y="724208"/>
                    <a:pt x="376676" y="724741"/>
                    <a:pt x="377994" y="719632"/>
                  </a:cubicBezTo>
                  <a:cubicBezTo>
                    <a:pt x="364302" y="720930"/>
                    <a:pt x="350468" y="722186"/>
                    <a:pt x="337477" y="717889"/>
                  </a:cubicBezTo>
                  <a:cubicBezTo>
                    <a:pt x="327683" y="714649"/>
                    <a:pt x="318785" y="710689"/>
                    <a:pt x="314766" y="703258"/>
                  </a:cubicBezTo>
                  <a:cubicBezTo>
                    <a:pt x="301805" y="707924"/>
                    <a:pt x="293687" y="711202"/>
                    <a:pt x="281915" y="714903"/>
                  </a:cubicBezTo>
                  <a:cubicBezTo>
                    <a:pt x="280227" y="714223"/>
                    <a:pt x="273778" y="714251"/>
                    <a:pt x="273669" y="718209"/>
                  </a:cubicBezTo>
                  <a:cubicBezTo>
                    <a:pt x="277981" y="720578"/>
                    <a:pt x="289767" y="717002"/>
                    <a:pt x="295442" y="715219"/>
                  </a:cubicBezTo>
                  <a:cubicBezTo>
                    <a:pt x="296468" y="719505"/>
                    <a:pt x="296617" y="724534"/>
                    <a:pt x="298356" y="728216"/>
                  </a:cubicBezTo>
                  <a:cubicBezTo>
                    <a:pt x="296154" y="732857"/>
                    <a:pt x="291609" y="734736"/>
                    <a:pt x="290186" y="740300"/>
                  </a:cubicBezTo>
                  <a:cubicBezTo>
                    <a:pt x="293412" y="746401"/>
                    <a:pt x="298913" y="750575"/>
                    <a:pt x="302407" y="756453"/>
                  </a:cubicBezTo>
                  <a:cubicBezTo>
                    <a:pt x="278883" y="743003"/>
                    <a:pt x="253836" y="730848"/>
                    <a:pt x="236713" y="711971"/>
                  </a:cubicBezTo>
                  <a:cubicBezTo>
                    <a:pt x="221559" y="704192"/>
                    <a:pt x="209475" y="693812"/>
                    <a:pt x="200196" y="681058"/>
                  </a:cubicBezTo>
                  <a:cubicBezTo>
                    <a:pt x="196570" y="681427"/>
                    <a:pt x="196395" y="678877"/>
                    <a:pt x="194057" y="678159"/>
                  </a:cubicBezTo>
                  <a:cubicBezTo>
                    <a:pt x="175860" y="685799"/>
                    <a:pt x="214743" y="709480"/>
                    <a:pt x="216918" y="710339"/>
                  </a:cubicBezTo>
                  <a:cubicBezTo>
                    <a:pt x="190612" y="712520"/>
                    <a:pt x="166812" y="699875"/>
                    <a:pt x="148539" y="688759"/>
                  </a:cubicBezTo>
                  <a:cubicBezTo>
                    <a:pt x="147173" y="689367"/>
                    <a:pt x="145235" y="689301"/>
                    <a:pt x="143299" y="689236"/>
                  </a:cubicBezTo>
                  <a:cubicBezTo>
                    <a:pt x="140182" y="689130"/>
                    <a:pt x="137063" y="689025"/>
                    <a:pt x="136334" y="691734"/>
                  </a:cubicBezTo>
                  <a:cubicBezTo>
                    <a:pt x="139200" y="695686"/>
                    <a:pt x="144595" y="696998"/>
                    <a:pt x="149273" y="699183"/>
                  </a:cubicBezTo>
                  <a:cubicBezTo>
                    <a:pt x="169086" y="708442"/>
                    <a:pt x="194787" y="717513"/>
                    <a:pt x="221339" y="714688"/>
                  </a:cubicBezTo>
                  <a:cubicBezTo>
                    <a:pt x="258659" y="739950"/>
                    <a:pt x="349454" y="783760"/>
                    <a:pt x="369921" y="788515"/>
                  </a:cubicBezTo>
                  <a:cubicBezTo>
                    <a:pt x="371647" y="788917"/>
                    <a:pt x="373807" y="788738"/>
                    <a:pt x="373895" y="788657"/>
                  </a:cubicBezTo>
                  <a:cubicBezTo>
                    <a:pt x="375316" y="791135"/>
                    <a:pt x="378612" y="792028"/>
                    <a:pt x="382345" y="792543"/>
                  </a:cubicBezTo>
                  <a:close/>
                  <a:moveTo>
                    <a:pt x="558857" y="801491"/>
                  </a:moveTo>
                  <a:cubicBezTo>
                    <a:pt x="582681" y="801491"/>
                    <a:pt x="607058" y="796207"/>
                    <a:pt x="623379" y="788481"/>
                  </a:cubicBezTo>
                  <a:cubicBezTo>
                    <a:pt x="612054" y="788373"/>
                    <a:pt x="601194" y="790381"/>
                    <a:pt x="590422" y="792387"/>
                  </a:cubicBezTo>
                  <a:cubicBezTo>
                    <a:pt x="572161" y="795788"/>
                    <a:pt x="554153" y="799189"/>
                    <a:pt x="534565" y="792317"/>
                  </a:cubicBezTo>
                  <a:cubicBezTo>
                    <a:pt x="513362" y="784879"/>
                    <a:pt x="488381" y="764809"/>
                    <a:pt x="474416" y="748294"/>
                  </a:cubicBezTo>
                  <a:cubicBezTo>
                    <a:pt x="468826" y="741680"/>
                    <a:pt x="460823" y="736130"/>
                    <a:pt x="448210" y="737363"/>
                  </a:cubicBezTo>
                  <a:cubicBezTo>
                    <a:pt x="445374" y="737639"/>
                    <a:pt x="443034" y="738391"/>
                    <a:pt x="440756" y="740734"/>
                  </a:cubicBezTo>
                  <a:cubicBezTo>
                    <a:pt x="439682" y="744378"/>
                    <a:pt x="445882" y="741241"/>
                    <a:pt x="460770" y="757365"/>
                  </a:cubicBezTo>
                  <a:cubicBezTo>
                    <a:pt x="467822" y="765006"/>
                    <a:pt x="483857" y="776462"/>
                    <a:pt x="488128" y="779156"/>
                  </a:cubicBezTo>
                  <a:cubicBezTo>
                    <a:pt x="497378" y="784990"/>
                    <a:pt x="509295" y="791230"/>
                    <a:pt x="512991" y="792929"/>
                  </a:cubicBezTo>
                  <a:cubicBezTo>
                    <a:pt x="526097" y="798951"/>
                    <a:pt x="542345" y="801491"/>
                    <a:pt x="558857" y="801491"/>
                  </a:cubicBezTo>
                  <a:close/>
                  <a:moveTo>
                    <a:pt x="357649" y="860032"/>
                  </a:moveTo>
                  <a:cubicBezTo>
                    <a:pt x="357514" y="848608"/>
                    <a:pt x="358221" y="836472"/>
                    <a:pt x="354719" y="827902"/>
                  </a:cubicBezTo>
                  <a:cubicBezTo>
                    <a:pt x="363929" y="834319"/>
                    <a:pt x="362929" y="850073"/>
                    <a:pt x="357649" y="860032"/>
                  </a:cubicBezTo>
                  <a:close/>
                  <a:moveTo>
                    <a:pt x="618104" y="1027404"/>
                  </a:moveTo>
                  <a:cubicBezTo>
                    <a:pt x="616685" y="1018609"/>
                    <a:pt x="609463" y="1013829"/>
                    <a:pt x="604561" y="1007951"/>
                  </a:cubicBezTo>
                  <a:cubicBezTo>
                    <a:pt x="599989" y="1002468"/>
                    <a:pt x="597210" y="995652"/>
                    <a:pt x="592471" y="990211"/>
                  </a:cubicBezTo>
                  <a:cubicBezTo>
                    <a:pt x="580498" y="976463"/>
                    <a:pt x="561963" y="965118"/>
                    <a:pt x="542556" y="957397"/>
                  </a:cubicBezTo>
                  <a:cubicBezTo>
                    <a:pt x="531964" y="953179"/>
                    <a:pt x="519206" y="950036"/>
                    <a:pt x="512197" y="948517"/>
                  </a:cubicBezTo>
                  <a:cubicBezTo>
                    <a:pt x="532863" y="962399"/>
                    <a:pt x="561118" y="967839"/>
                    <a:pt x="582108" y="990155"/>
                  </a:cubicBezTo>
                  <a:cubicBezTo>
                    <a:pt x="559262" y="982701"/>
                    <a:pt x="536189" y="972298"/>
                    <a:pt x="515640" y="964746"/>
                  </a:cubicBezTo>
                  <a:cubicBezTo>
                    <a:pt x="514618" y="963862"/>
                    <a:pt x="516091" y="963464"/>
                    <a:pt x="514255" y="962238"/>
                  </a:cubicBezTo>
                  <a:cubicBezTo>
                    <a:pt x="484472" y="950412"/>
                    <a:pt x="466635" y="928460"/>
                    <a:pt x="448681" y="906605"/>
                  </a:cubicBezTo>
                  <a:cubicBezTo>
                    <a:pt x="446858" y="922357"/>
                    <a:pt x="459863" y="942890"/>
                    <a:pt x="467794" y="955219"/>
                  </a:cubicBezTo>
                  <a:cubicBezTo>
                    <a:pt x="440624" y="933267"/>
                    <a:pt x="415714" y="899274"/>
                    <a:pt x="411224" y="858072"/>
                  </a:cubicBezTo>
                  <a:cubicBezTo>
                    <a:pt x="403437" y="866530"/>
                    <a:pt x="405874" y="887387"/>
                    <a:pt x="407763" y="900041"/>
                  </a:cubicBezTo>
                  <a:cubicBezTo>
                    <a:pt x="405246" y="896284"/>
                    <a:pt x="397118" y="848993"/>
                    <a:pt x="378601" y="828276"/>
                  </a:cubicBezTo>
                  <a:cubicBezTo>
                    <a:pt x="367896" y="816295"/>
                    <a:pt x="308225" y="813540"/>
                    <a:pt x="267772" y="780074"/>
                  </a:cubicBezTo>
                  <a:cubicBezTo>
                    <a:pt x="258739" y="772602"/>
                    <a:pt x="255383" y="751725"/>
                    <a:pt x="246695" y="745648"/>
                  </a:cubicBezTo>
                  <a:cubicBezTo>
                    <a:pt x="240872" y="741571"/>
                    <a:pt x="232517" y="742744"/>
                    <a:pt x="223858" y="742170"/>
                  </a:cubicBezTo>
                  <a:cubicBezTo>
                    <a:pt x="200415" y="740609"/>
                    <a:pt x="176183" y="728970"/>
                    <a:pt x="157455" y="715968"/>
                  </a:cubicBezTo>
                  <a:cubicBezTo>
                    <a:pt x="151138" y="715151"/>
                    <a:pt x="145421" y="715485"/>
                    <a:pt x="139481" y="715821"/>
                  </a:cubicBezTo>
                  <a:cubicBezTo>
                    <a:pt x="132043" y="716242"/>
                    <a:pt x="124252" y="716659"/>
                    <a:pt x="114500" y="714817"/>
                  </a:cubicBezTo>
                  <a:cubicBezTo>
                    <a:pt x="75079" y="707360"/>
                    <a:pt x="34816" y="682478"/>
                    <a:pt x="12240" y="659351"/>
                  </a:cubicBezTo>
                  <a:cubicBezTo>
                    <a:pt x="16480" y="642053"/>
                    <a:pt x="32330" y="638445"/>
                    <a:pt x="44149" y="630088"/>
                  </a:cubicBezTo>
                  <a:cubicBezTo>
                    <a:pt x="43090" y="628532"/>
                    <a:pt x="41879" y="627104"/>
                    <a:pt x="40518" y="625804"/>
                  </a:cubicBezTo>
                  <a:cubicBezTo>
                    <a:pt x="47316" y="607756"/>
                    <a:pt x="46266" y="580455"/>
                    <a:pt x="63102" y="574249"/>
                  </a:cubicBezTo>
                  <a:cubicBezTo>
                    <a:pt x="56754" y="589518"/>
                    <a:pt x="47394" y="608092"/>
                    <a:pt x="49290" y="625729"/>
                  </a:cubicBezTo>
                  <a:cubicBezTo>
                    <a:pt x="57130" y="613160"/>
                    <a:pt x="58377" y="591945"/>
                    <a:pt x="70369" y="582821"/>
                  </a:cubicBezTo>
                  <a:cubicBezTo>
                    <a:pt x="76641" y="578050"/>
                    <a:pt x="87862" y="575959"/>
                    <a:pt x="97750" y="579497"/>
                  </a:cubicBezTo>
                  <a:cubicBezTo>
                    <a:pt x="99561" y="582069"/>
                    <a:pt x="95279" y="583014"/>
                    <a:pt x="96305" y="587351"/>
                  </a:cubicBezTo>
                  <a:cubicBezTo>
                    <a:pt x="106296" y="577831"/>
                    <a:pt x="113963" y="568918"/>
                    <a:pt x="129808" y="567789"/>
                  </a:cubicBezTo>
                  <a:cubicBezTo>
                    <a:pt x="129391" y="574024"/>
                    <a:pt x="123364" y="576698"/>
                    <a:pt x="124805" y="580133"/>
                  </a:cubicBezTo>
                  <a:cubicBezTo>
                    <a:pt x="127701" y="582640"/>
                    <a:pt x="130798" y="577962"/>
                    <a:pt x="131597" y="575114"/>
                  </a:cubicBezTo>
                  <a:cubicBezTo>
                    <a:pt x="137895" y="570955"/>
                    <a:pt x="147286" y="570448"/>
                    <a:pt x="157461" y="570866"/>
                  </a:cubicBezTo>
                  <a:cubicBezTo>
                    <a:pt x="158239" y="571281"/>
                    <a:pt x="154651" y="573865"/>
                    <a:pt x="153899" y="575358"/>
                  </a:cubicBezTo>
                  <a:cubicBezTo>
                    <a:pt x="165296" y="575168"/>
                    <a:pt x="179079" y="570536"/>
                    <a:pt x="189339" y="580672"/>
                  </a:cubicBezTo>
                  <a:cubicBezTo>
                    <a:pt x="181322" y="587717"/>
                    <a:pt x="162574" y="582115"/>
                    <a:pt x="155829" y="590663"/>
                  </a:cubicBezTo>
                  <a:cubicBezTo>
                    <a:pt x="169351" y="592579"/>
                    <a:pt x="195418" y="594599"/>
                    <a:pt x="209209" y="591078"/>
                  </a:cubicBezTo>
                  <a:cubicBezTo>
                    <a:pt x="206502" y="588277"/>
                    <a:pt x="200813" y="589776"/>
                    <a:pt x="195877" y="588387"/>
                  </a:cubicBezTo>
                  <a:cubicBezTo>
                    <a:pt x="197535" y="585125"/>
                    <a:pt x="201399" y="584469"/>
                    <a:pt x="204319" y="582703"/>
                  </a:cubicBezTo>
                  <a:cubicBezTo>
                    <a:pt x="220347" y="589741"/>
                    <a:pt x="229337" y="574724"/>
                    <a:pt x="238942" y="559247"/>
                  </a:cubicBezTo>
                  <a:cubicBezTo>
                    <a:pt x="248350" y="544083"/>
                    <a:pt x="255477" y="526264"/>
                    <a:pt x="256582" y="509677"/>
                  </a:cubicBezTo>
                  <a:cubicBezTo>
                    <a:pt x="261295" y="513301"/>
                    <a:pt x="258389" y="519281"/>
                    <a:pt x="263454" y="522996"/>
                  </a:cubicBezTo>
                  <a:cubicBezTo>
                    <a:pt x="274902" y="510928"/>
                    <a:pt x="270797" y="484962"/>
                    <a:pt x="279709" y="470924"/>
                  </a:cubicBezTo>
                  <a:cubicBezTo>
                    <a:pt x="281128" y="470855"/>
                    <a:pt x="281739" y="471918"/>
                    <a:pt x="282212" y="472984"/>
                  </a:cubicBezTo>
                  <a:cubicBezTo>
                    <a:pt x="282844" y="474401"/>
                    <a:pt x="283235" y="475822"/>
                    <a:pt x="284991" y="474550"/>
                  </a:cubicBezTo>
                  <a:cubicBezTo>
                    <a:pt x="285913" y="466962"/>
                    <a:pt x="281856" y="459800"/>
                    <a:pt x="282989" y="450463"/>
                  </a:cubicBezTo>
                  <a:cubicBezTo>
                    <a:pt x="284247" y="449557"/>
                    <a:pt x="285184" y="450875"/>
                    <a:pt x="286354" y="452194"/>
                  </a:cubicBezTo>
                  <a:cubicBezTo>
                    <a:pt x="287281" y="453238"/>
                    <a:pt x="288354" y="454286"/>
                    <a:pt x="289855" y="454222"/>
                  </a:cubicBezTo>
                  <a:cubicBezTo>
                    <a:pt x="288235" y="447557"/>
                    <a:pt x="292904" y="439017"/>
                    <a:pt x="290891" y="431982"/>
                  </a:cubicBezTo>
                  <a:cubicBezTo>
                    <a:pt x="292676" y="430861"/>
                    <a:pt x="293370" y="432380"/>
                    <a:pt x="294109" y="433898"/>
                  </a:cubicBezTo>
                  <a:cubicBezTo>
                    <a:pt x="294866" y="435453"/>
                    <a:pt x="295677" y="437007"/>
                    <a:pt x="297757" y="435739"/>
                  </a:cubicBezTo>
                  <a:cubicBezTo>
                    <a:pt x="300558" y="434091"/>
                    <a:pt x="298188" y="430642"/>
                    <a:pt x="297618" y="427754"/>
                  </a:cubicBezTo>
                  <a:cubicBezTo>
                    <a:pt x="302076" y="402309"/>
                    <a:pt x="310457" y="381500"/>
                    <a:pt x="317615" y="359242"/>
                  </a:cubicBezTo>
                  <a:cubicBezTo>
                    <a:pt x="315574" y="352134"/>
                    <a:pt x="309225" y="348681"/>
                    <a:pt x="307110" y="341634"/>
                  </a:cubicBezTo>
                  <a:cubicBezTo>
                    <a:pt x="304629" y="340735"/>
                    <a:pt x="304531" y="342652"/>
                    <a:pt x="303746" y="343751"/>
                  </a:cubicBezTo>
                  <a:cubicBezTo>
                    <a:pt x="293880" y="324614"/>
                    <a:pt x="279884" y="308979"/>
                    <a:pt x="265625" y="293567"/>
                  </a:cubicBezTo>
                  <a:cubicBezTo>
                    <a:pt x="263816" y="294036"/>
                    <a:pt x="261295" y="293673"/>
                    <a:pt x="260681" y="295551"/>
                  </a:cubicBezTo>
                  <a:cubicBezTo>
                    <a:pt x="246301" y="280465"/>
                    <a:pt x="240532" y="261272"/>
                    <a:pt x="228432" y="241867"/>
                  </a:cubicBezTo>
                  <a:cubicBezTo>
                    <a:pt x="221091" y="238036"/>
                    <a:pt x="214624" y="230353"/>
                    <a:pt x="206709" y="224930"/>
                  </a:cubicBezTo>
                  <a:cubicBezTo>
                    <a:pt x="187142" y="221080"/>
                    <a:pt x="169094" y="221179"/>
                    <a:pt x="153001" y="228473"/>
                  </a:cubicBezTo>
                  <a:cubicBezTo>
                    <a:pt x="150110" y="227441"/>
                    <a:pt x="144604" y="228346"/>
                    <a:pt x="141720" y="229938"/>
                  </a:cubicBezTo>
                  <a:cubicBezTo>
                    <a:pt x="128252" y="207807"/>
                    <a:pt x="140742" y="168435"/>
                    <a:pt x="155175" y="153709"/>
                  </a:cubicBezTo>
                  <a:cubicBezTo>
                    <a:pt x="154217" y="164247"/>
                    <a:pt x="145825" y="177289"/>
                    <a:pt x="149269" y="186708"/>
                  </a:cubicBezTo>
                  <a:cubicBezTo>
                    <a:pt x="153879" y="184342"/>
                    <a:pt x="153394" y="179591"/>
                    <a:pt x="156517" y="176148"/>
                  </a:cubicBezTo>
                  <a:cubicBezTo>
                    <a:pt x="165216" y="166551"/>
                    <a:pt x="177938" y="163152"/>
                    <a:pt x="183546" y="148080"/>
                  </a:cubicBezTo>
                  <a:cubicBezTo>
                    <a:pt x="185045" y="144050"/>
                    <a:pt x="184624" y="139081"/>
                    <a:pt x="186305" y="133954"/>
                  </a:cubicBezTo>
                  <a:cubicBezTo>
                    <a:pt x="191593" y="152109"/>
                    <a:pt x="181743" y="169300"/>
                    <a:pt x="177972" y="186684"/>
                  </a:cubicBezTo>
                  <a:cubicBezTo>
                    <a:pt x="177129" y="188006"/>
                    <a:pt x="175666" y="199027"/>
                    <a:pt x="174885" y="204770"/>
                  </a:cubicBezTo>
                  <a:cubicBezTo>
                    <a:pt x="176935" y="207334"/>
                    <a:pt x="179292" y="209701"/>
                    <a:pt x="183337" y="208656"/>
                  </a:cubicBezTo>
                  <a:cubicBezTo>
                    <a:pt x="188470" y="203134"/>
                    <a:pt x="188202" y="197558"/>
                    <a:pt x="189784" y="188457"/>
                  </a:cubicBezTo>
                  <a:cubicBezTo>
                    <a:pt x="193720" y="165825"/>
                    <a:pt x="201123" y="142365"/>
                    <a:pt x="215270" y="130762"/>
                  </a:cubicBezTo>
                  <a:cubicBezTo>
                    <a:pt x="207665" y="143128"/>
                    <a:pt x="208041" y="155125"/>
                    <a:pt x="205411" y="173004"/>
                  </a:cubicBezTo>
                  <a:cubicBezTo>
                    <a:pt x="207072" y="174043"/>
                    <a:pt x="208478" y="175315"/>
                    <a:pt x="211613" y="175109"/>
                  </a:cubicBezTo>
                  <a:cubicBezTo>
                    <a:pt x="215056" y="169032"/>
                    <a:pt x="216920" y="161092"/>
                    <a:pt x="221166" y="155964"/>
                  </a:cubicBezTo>
                  <a:cubicBezTo>
                    <a:pt x="220775" y="165414"/>
                    <a:pt x="215123" y="183380"/>
                    <a:pt x="221393" y="191862"/>
                  </a:cubicBezTo>
                  <a:cubicBezTo>
                    <a:pt x="225061" y="191167"/>
                    <a:pt x="226621" y="184120"/>
                    <a:pt x="229631" y="178987"/>
                  </a:cubicBezTo>
                  <a:cubicBezTo>
                    <a:pt x="234056" y="171435"/>
                    <a:pt x="242005" y="160063"/>
                    <a:pt x="254229" y="161080"/>
                  </a:cubicBezTo>
                  <a:cubicBezTo>
                    <a:pt x="247533" y="184879"/>
                    <a:pt x="254060" y="205127"/>
                    <a:pt x="249806" y="234063"/>
                  </a:cubicBezTo>
                  <a:cubicBezTo>
                    <a:pt x="259675" y="237478"/>
                    <a:pt x="259618" y="226610"/>
                    <a:pt x="261405" y="219072"/>
                  </a:cubicBezTo>
                  <a:cubicBezTo>
                    <a:pt x="263607" y="209773"/>
                    <a:pt x="269090" y="199488"/>
                    <a:pt x="270948" y="190366"/>
                  </a:cubicBezTo>
                  <a:cubicBezTo>
                    <a:pt x="271940" y="206362"/>
                    <a:pt x="274222" y="223286"/>
                    <a:pt x="279105" y="236480"/>
                  </a:cubicBezTo>
                  <a:cubicBezTo>
                    <a:pt x="280866" y="241249"/>
                    <a:pt x="282351" y="250622"/>
                    <a:pt x="289276" y="248481"/>
                  </a:cubicBezTo>
                  <a:cubicBezTo>
                    <a:pt x="287700" y="236303"/>
                    <a:pt x="285565" y="223127"/>
                    <a:pt x="292215" y="212844"/>
                  </a:cubicBezTo>
                  <a:cubicBezTo>
                    <a:pt x="295924" y="223449"/>
                    <a:pt x="299965" y="245646"/>
                    <a:pt x="307694" y="257174"/>
                  </a:cubicBezTo>
                  <a:cubicBezTo>
                    <a:pt x="311664" y="263093"/>
                    <a:pt x="324919" y="274518"/>
                    <a:pt x="328086" y="261247"/>
                  </a:cubicBezTo>
                  <a:cubicBezTo>
                    <a:pt x="325295" y="281718"/>
                    <a:pt x="323436" y="300743"/>
                    <a:pt x="323983" y="320704"/>
                  </a:cubicBezTo>
                  <a:cubicBezTo>
                    <a:pt x="324394" y="335772"/>
                    <a:pt x="328344" y="360085"/>
                    <a:pt x="332940" y="376453"/>
                  </a:cubicBezTo>
                  <a:cubicBezTo>
                    <a:pt x="336931" y="390666"/>
                    <a:pt x="342050" y="406561"/>
                    <a:pt x="351252" y="415431"/>
                  </a:cubicBezTo>
                  <a:cubicBezTo>
                    <a:pt x="335297" y="364087"/>
                    <a:pt x="326249" y="305397"/>
                    <a:pt x="345501" y="253116"/>
                  </a:cubicBezTo>
                  <a:cubicBezTo>
                    <a:pt x="361334" y="210121"/>
                    <a:pt x="375146" y="169091"/>
                    <a:pt x="375472" y="121649"/>
                  </a:cubicBezTo>
                  <a:cubicBezTo>
                    <a:pt x="369713" y="148847"/>
                    <a:pt x="362157" y="168048"/>
                    <a:pt x="353425" y="186002"/>
                  </a:cubicBezTo>
                  <a:cubicBezTo>
                    <a:pt x="348107" y="177154"/>
                    <a:pt x="349751" y="144190"/>
                    <a:pt x="348962" y="143378"/>
                  </a:cubicBezTo>
                  <a:cubicBezTo>
                    <a:pt x="353445" y="109002"/>
                    <a:pt x="364712" y="54475"/>
                    <a:pt x="352226" y="26451"/>
                  </a:cubicBezTo>
                  <a:cubicBezTo>
                    <a:pt x="351775" y="25435"/>
                    <a:pt x="345565" y="6972"/>
                    <a:pt x="340855" y="0"/>
                  </a:cubicBezTo>
                  <a:cubicBezTo>
                    <a:pt x="343865" y="12062"/>
                    <a:pt x="348020" y="29985"/>
                    <a:pt x="349469" y="40572"/>
                  </a:cubicBezTo>
                  <a:cubicBezTo>
                    <a:pt x="354240" y="75433"/>
                    <a:pt x="334107" y="119389"/>
                    <a:pt x="334196" y="158107"/>
                  </a:cubicBezTo>
                  <a:cubicBezTo>
                    <a:pt x="334242" y="176276"/>
                    <a:pt x="340549" y="191035"/>
                    <a:pt x="346909" y="206992"/>
                  </a:cubicBezTo>
                  <a:cubicBezTo>
                    <a:pt x="338766" y="222002"/>
                    <a:pt x="332584" y="239323"/>
                    <a:pt x="318108" y="246868"/>
                  </a:cubicBezTo>
                  <a:cubicBezTo>
                    <a:pt x="305959" y="237249"/>
                    <a:pt x="299106" y="219327"/>
                    <a:pt x="301241" y="200034"/>
                  </a:cubicBezTo>
                  <a:cubicBezTo>
                    <a:pt x="296902" y="200223"/>
                    <a:pt x="292672" y="205648"/>
                    <a:pt x="289308" y="209417"/>
                  </a:cubicBezTo>
                  <a:cubicBezTo>
                    <a:pt x="285748" y="213411"/>
                    <a:pt x="282291" y="218424"/>
                    <a:pt x="280941" y="223877"/>
                  </a:cubicBezTo>
                  <a:cubicBezTo>
                    <a:pt x="276163" y="208723"/>
                    <a:pt x="275294" y="184249"/>
                    <a:pt x="279309" y="166340"/>
                  </a:cubicBezTo>
                  <a:cubicBezTo>
                    <a:pt x="272867" y="166666"/>
                    <a:pt x="271098" y="174391"/>
                    <a:pt x="268692" y="179015"/>
                  </a:cubicBezTo>
                  <a:cubicBezTo>
                    <a:pt x="266044" y="184112"/>
                    <a:pt x="262826" y="189374"/>
                    <a:pt x="261780" y="195190"/>
                  </a:cubicBezTo>
                  <a:cubicBezTo>
                    <a:pt x="258188" y="178878"/>
                    <a:pt x="262512" y="156777"/>
                    <a:pt x="272889" y="147473"/>
                  </a:cubicBezTo>
                  <a:cubicBezTo>
                    <a:pt x="274954" y="145617"/>
                    <a:pt x="279675" y="146480"/>
                    <a:pt x="278888" y="142387"/>
                  </a:cubicBezTo>
                  <a:cubicBezTo>
                    <a:pt x="270249" y="144356"/>
                    <a:pt x="264834" y="150133"/>
                    <a:pt x="259437" y="155928"/>
                  </a:cubicBezTo>
                  <a:cubicBezTo>
                    <a:pt x="246319" y="154268"/>
                    <a:pt x="234781" y="160669"/>
                    <a:pt x="225130" y="165857"/>
                  </a:cubicBezTo>
                  <a:cubicBezTo>
                    <a:pt x="227086" y="154550"/>
                    <a:pt x="233517" y="148527"/>
                    <a:pt x="236918" y="138928"/>
                  </a:cubicBezTo>
                  <a:cubicBezTo>
                    <a:pt x="232929" y="139142"/>
                    <a:pt x="231535" y="142416"/>
                    <a:pt x="229999" y="145533"/>
                  </a:cubicBezTo>
                  <a:cubicBezTo>
                    <a:pt x="222802" y="148054"/>
                    <a:pt x="214895" y="149726"/>
                    <a:pt x="212257" y="157623"/>
                  </a:cubicBezTo>
                  <a:cubicBezTo>
                    <a:pt x="209953" y="145042"/>
                    <a:pt x="219618" y="135942"/>
                    <a:pt x="222920" y="125013"/>
                  </a:cubicBezTo>
                  <a:cubicBezTo>
                    <a:pt x="228162" y="107661"/>
                    <a:pt x="225868" y="95507"/>
                    <a:pt x="219055" y="84830"/>
                  </a:cubicBezTo>
                  <a:cubicBezTo>
                    <a:pt x="223771" y="114169"/>
                    <a:pt x="207080" y="127712"/>
                    <a:pt x="194297" y="143384"/>
                  </a:cubicBezTo>
                  <a:cubicBezTo>
                    <a:pt x="189665" y="126939"/>
                    <a:pt x="188279" y="107730"/>
                    <a:pt x="176575" y="97276"/>
                  </a:cubicBezTo>
                  <a:cubicBezTo>
                    <a:pt x="175213" y="108088"/>
                    <a:pt x="182238" y="117379"/>
                    <a:pt x="180362" y="128680"/>
                  </a:cubicBezTo>
                  <a:cubicBezTo>
                    <a:pt x="178107" y="142253"/>
                    <a:pt x="168122" y="151749"/>
                    <a:pt x="160199" y="160506"/>
                  </a:cubicBezTo>
                  <a:cubicBezTo>
                    <a:pt x="163359" y="150169"/>
                    <a:pt x="161548" y="139782"/>
                    <a:pt x="156811" y="133918"/>
                  </a:cubicBezTo>
                  <a:cubicBezTo>
                    <a:pt x="155432" y="133421"/>
                    <a:pt x="155283" y="135441"/>
                    <a:pt x="155354" y="137457"/>
                  </a:cubicBezTo>
                  <a:cubicBezTo>
                    <a:pt x="155444" y="139975"/>
                    <a:pt x="155879" y="142496"/>
                    <a:pt x="154704" y="140120"/>
                  </a:cubicBezTo>
                  <a:cubicBezTo>
                    <a:pt x="154537" y="151584"/>
                    <a:pt x="134543" y="166098"/>
                    <a:pt x="129335" y="177095"/>
                  </a:cubicBezTo>
                  <a:cubicBezTo>
                    <a:pt x="116358" y="204465"/>
                    <a:pt x="131691" y="225290"/>
                    <a:pt x="134281" y="252446"/>
                  </a:cubicBezTo>
                  <a:cubicBezTo>
                    <a:pt x="132007" y="265521"/>
                    <a:pt x="118422" y="275319"/>
                    <a:pt x="117953" y="295746"/>
                  </a:cubicBezTo>
                  <a:cubicBezTo>
                    <a:pt x="117579" y="312166"/>
                    <a:pt x="122891" y="334028"/>
                    <a:pt x="134164" y="340930"/>
                  </a:cubicBezTo>
                  <a:cubicBezTo>
                    <a:pt x="128874" y="321513"/>
                    <a:pt x="139936" y="276225"/>
                    <a:pt x="156992" y="267075"/>
                  </a:cubicBezTo>
                  <a:cubicBezTo>
                    <a:pt x="150363" y="290486"/>
                    <a:pt x="150416" y="330498"/>
                    <a:pt x="161690" y="355159"/>
                  </a:cubicBezTo>
                  <a:cubicBezTo>
                    <a:pt x="163701" y="359558"/>
                    <a:pt x="166812" y="364548"/>
                    <a:pt x="170279" y="367029"/>
                  </a:cubicBezTo>
                  <a:cubicBezTo>
                    <a:pt x="168689" y="352635"/>
                    <a:pt x="169703" y="326101"/>
                    <a:pt x="178014" y="311856"/>
                  </a:cubicBezTo>
                  <a:cubicBezTo>
                    <a:pt x="191341" y="324492"/>
                    <a:pt x="212497" y="350221"/>
                    <a:pt x="215400" y="351615"/>
                  </a:cubicBezTo>
                  <a:cubicBezTo>
                    <a:pt x="217389" y="353632"/>
                    <a:pt x="233720" y="369136"/>
                    <a:pt x="240886" y="371255"/>
                  </a:cubicBezTo>
                  <a:cubicBezTo>
                    <a:pt x="242210" y="396540"/>
                    <a:pt x="240538" y="415361"/>
                    <a:pt x="234024" y="444831"/>
                  </a:cubicBezTo>
                  <a:cubicBezTo>
                    <a:pt x="232958" y="445666"/>
                    <a:pt x="232229" y="445416"/>
                    <a:pt x="231326" y="445165"/>
                  </a:cubicBezTo>
                  <a:cubicBezTo>
                    <a:pt x="230573" y="444957"/>
                    <a:pt x="229698" y="444750"/>
                    <a:pt x="228414" y="445167"/>
                  </a:cubicBezTo>
                  <a:cubicBezTo>
                    <a:pt x="224091" y="466714"/>
                    <a:pt x="215412" y="483120"/>
                    <a:pt x="206424" y="499164"/>
                  </a:cubicBezTo>
                  <a:cubicBezTo>
                    <a:pt x="204180" y="497872"/>
                    <a:pt x="204514" y="494397"/>
                    <a:pt x="199556" y="495407"/>
                  </a:cubicBezTo>
                  <a:cubicBezTo>
                    <a:pt x="196881" y="515999"/>
                    <a:pt x="187870" y="529123"/>
                    <a:pt x="180399" y="544056"/>
                  </a:cubicBezTo>
                  <a:cubicBezTo>
                    <a:pt x="172263" y="540376"/>
                    <a:pt x="166588" y="550403"/>
                    <a:pt x="161869" y="556080"/>
                  </a:cubicBezTo>
                  <a:cubicBezTo>
                    <a:pt x="130582" y="542899"/>
                    <a:pt x="133295" y="484346"/>
                    <a:pt x="146337" y="454345"/>
                  </a:cubicBezTo>
                  <a:cubicBezTo>
                    <a:pt x="146564" y="444591"/>
                    <a:pt x="153040" y="442223"/>
                    <a:pt x="152657" y="435733"/>
                  </a:cubicBezTo>
                  <a:cubicBezTo>
                    <a:pt x="147965" y="437518"/>
                    <a:pt x="143614" y="443118"/>
                    <a:pt x="139666" y="448217"/>
                  </a:cubicBezTo>
                  <a:cubicBezTo>
                    <a:pt x="132389" y="457615"/>
                    <a:pt x="126964" y="467235"/>
                    <a:pt x="120360" y="479311"/>
                  </a:cubicBezTo>
                  <a:cubicBezTo>
                    <a:pt x="113363" y="492119"/>
                    <a:pt x="106984" y="510568"/>
                    <a:pt x="108069" y="531715"/>
                  </a:cubicBezTo>
                  <a:cubicBezTo>
                    <a:pt x="107668" y="531725"/>
                    <a:pt x="107270" y="531250"/>
                    <a:pt x="106876" y="530773"/>
                  </a:cubicBezTo>
                  <a:cubicBezTo>
                    <a:pt x="106220" y="529980"/>
                    <a:pt x="105578" y="529182"/>
                    <a:pt x="104966" y="530663"/>
                  </a:cubicBezTo>
                  <a:cubicBezTo>
                    <a:pt x="104767" y="527437"/>
                    <a:pt x="101503" y="521644"/>
                    <a:pt x="98818" y="518195"/>
                  </a:cubicBezTo>
                  <a:cubicBezTo>
                    <a:pt x="95237" y="502998"/>
                    <a:pt x="99971" y="479259"/>
                    <a:pt x="104972" y="462895"/>
                  </a:cubicBezTo>
                  <a:cubicBezTo>
                    <a:pt x="96840" y="472701"/>
                    <a:pt x="88035" y="488696"/>
                    <a:pt x="82442" y="504090"/>
                  </a:cubicBezTo>
                  <a:cubicBezTo>
                    <a:pt x="77685" y="517192"/>
                    <a:pt x="79446" y="537750"/>
                    <a:pt x="73904" y="549627"/>
                  </a:cubicBezTo>
                  <a:cubicBezTo>
                    <a:pt x="52435" y="559559"/>
                    <a:pt x="41414" y="573836"/>
                    <a:pt x="37528" y="604031"/>
                  </a:cubicBezTo>
                  <a:cubicBezTo>
                    <a:pt x="36474" y="612231"/>
                    <a:pt x="38458" y="618346"/>
                    <a:pt x="32666" y="624357"/>
                  </a:cubicBezTo>
                  <a:cubicBezTo>
                    <a:pt x="29000" y="623799"/>
                    <a:pt x="19697" y="619874"/>
                    <a:pt x="17168" y="638228"/>
                  </a:cubicBezTo>
                  <a:cubicBezTo>
                    <a:pt x="10242" y="646200"/>
                    <a:pt x="-5092" y="658377"/>
                    <a:pt x="1693" y="671235"/>
                  </a:cubicBezTo>
                  <a:cubicBezTo>
                    <a:pt x="5223" y="677926"/>
                    <a:pt x="19086" y="685854"/>
                    <a:pt x="29555" y="691072"/>
                  </a:cubicBezTo>
                  <a:cubicBezTo>
                    <a:pt x="48137" y="700323"/>
                    <a:pt x="61394" y="707845"/>
                    <a:pt x="82694" y="713791"/>
                  </a:cubicBezTo>
                  <a:cubicBezTo>
                    <a:pt x="92005" y="716389"/>
                    <a:pt x="103036" y="720699"/>
                    <a:pt x="113913" y="721943"/>
                  </a:cubicBezTo>
                  <a:cubicBezTo>
                    <a:pt x="116420" y="722229"/>
                    <a:pt x="118887" y="722180"/>
                    <a:pt x="121314" y="722128"/>
                  </a:cubicBezTo>
                  <a:cubicBezTo>
                    <a:pt x="123932" y="722074"/>
                    <a:pt x="126503" y="722019"/>
                    <a:pt x="129021" y="722390"/>
                  </a:cubicBezTo>
                  <a:cubicBezTo>
                    <a:pt x="158477" y="726756"/>
                    <a:pt x="177722" y="745831"/>
                    <a:pt x="199449" y="748127"/>
                  </a:cubicBezTo>
                  <a:cubicBezTo>
                    <a:pt x="202610" y="748463"/>
                    <a:pt x="205727" y="748119"/>
                    <a:pt x="208703" y="747777"/>
                  </a:cubicBezTo>
                  <a:cubicBezTo>
                    <a:pt x="214567" y="747102"/>
                    <a:pt x="219886" y="746426"/>
                    <a:pt x="223934" y="750944"/>
                  </a:cubicBezTo>
                  <a:cubicBezTo>
                    <a:pt x="226633" y="753964"/>
                    <a:pt x="228816" y="758882"/>
                    <a:pt x="231730" y="762748"/>
                  </a:cubicBezTo>
                  <a:cubicBezTo>
                    <a:pt x="234457" y="766372"/>
                    <a:pt x="247174" y="783785"/>
                    <a:pt x="250935" y="787330"/>
                  </a:cubicBezTo>
                  <a:cubicBezTo>
                    <a:pt x="257582" y="793598"/>
                    <a:pt x="268289" y="797436"/>
                    <a:pt x="277896" y="801933"/>
                  </a:cubicBezTo>
                  <a:cubicBezTo>
                    <a:pt x="285832" y="805654"/>
                    <a:pt x="295083" y="810451"/>
                    <a:pt x="302983" y="813166"/>
                  </a:cubicBezTo>
                  <a:cubicBezTo>
                    <a:pt x="351878" y="829969"/>
                    <a:pt x="343126" y="873589"/>
                    <a:pt x="373047" y="886015"/>
                  </a:cubicBezTo>
                  <a:cubicBezTo>
                    <a:pt x="367608" y="874386"/>
                    <a:pt x="360195" y="860423"/>
                    <a:pt x="369844" y="847486"/>
                  </a:cubicBezTo>
                  <a:cubicBezTo>
                    <a:pt x="381897" y="865713"/>
                    <a:pt x="383380" y="889669"/>
                    <a:pt x="396029" y="907047"/>
                  </a:cubicBezTo>
                  <a:cubicBezTo>
                    <a:pt x="399175" y="911374"/>
                    <a:pt x="414607" y="937654"/>
                    <a:pt x="444037" y="953258"/>
                  </a:cubicBezTo>
                  <a:cubicBezTo>
                    <a:pt x="435508" y="938876"/>
                    <a:pt x="417319" y="926321"/>
                    <a:pt x="414565" y="904588"/>
                  </a:cubicBezTo>
                  <a:cubicBezTo>
                    <a:pt x="427141" y="921149"/>
                    <a:pt x="439036" y="939000"/>
                    <a:pt x="455191" y="953380"/>
                  </a:cubicBezTo>
                  <a:cubicBezTo>
                    <a:pt x="471192" y="967631"/>
                    <a:pt x="490947" y="977671"/>
                    <a:pt x="505436" y="991807"/>
                  </a:cubicBezTo>
                  <a:cubicBezTo>
                    <a:pt x="502653" y="978192"/>
                    <a:pt x="487339" y="968863"/>
                    <a:pt x="478747" y="957715"/>
                  </a:cubicBezTo>
                  <a:cubicBezTo>
                    <a:pt x="519475" y="985997"/>
                    <a:pt x="585599" y="993099"/>
                    <a:pt x="618104" y="1027404"/>
                  </a:cubicBezTo>
                  <a:close/>
                  <a:moveTo>
                    <a:pt x="714564" y="1036209"/>
                  </a:moveTo>
                  <a:cubicBezTo>
                    <a:pt x="694097" y="1000644"/>
                    <a:pt x="666810" y="976361"/>
                    <a:pt x="666810" y="976361"/>
                  </a:cubicBezTo>
                  <a:cubicBezTo>
                    <a:pt x="724601" y="985749"/>
                    <a:pt x="786982" y="980692"/>
                    <a:pt x="829500" y="1014488"/>
                  </a:cubicBezTo>
                  <a:cubicBezTo>
                    <a:pt x="823046" y="993490"/>
                    <a:pt x="809419" y="985221"/>
                    <a:pt x="794621" y="973345"/>
                  </a:cubicBezTo>
                  <a:cubicBezTo>
                    <a:pt x="817951" y="977359"/>
                    <a:pt x="867695" y="986181"/>
                    <a:pt x="890530" y="1009154"/>
                  </a:cubicBezTo>
                  <a:cubicBezTo>
                    <a:pt x="883153" y="989202"/>
                    <a:pt x="864865" y="972355"/>
                    <a:pt x="845880" y="960830"/>
                  </a:cubicBezTo>
                  <a:cubicBezTo>
                    <a:pt x="830059" y="951220"/>
                    <a:pt x="813727" y="945209"/>
                    <a:pt x="795186" y="937514"/>
                  </a:cubicBezTo>
                  <a:cubicBezTo>
                    <a:pt x="826358" y="938128"/>
                    <a:pt x="863131" y="933739"/>
                    <a:pt x="896048" y="929350"/>
                  </a:cubicBezTo>
                  <a:cubicBezTo>
                    <a:pt x="931744" y="924591"/>
                    <a:pt x="962908" y="919832"/>
                    <a:pt x="977487" y="921452"/>
                  </a:cubicBezTo>
                  <a:cubicBezTo>
                    <a:pt x="996992" y="923619"/>
                    <a:pt x="1020331" y="927028"/>
                    <a:pt x="1037677" y="935983"/>
                  </a:cubicBezTo>
                  <a:cubicBezTo>
                    <a:pt x="1037677" y="935983"/>
                    <a:pt x="1044714" y="939400"/>
                    <a:pt x="1056777" y="950860"/>
                  </a:cubicBezTo>
                  <a:cubicBezTo>
                    <a:pt x="1056777" y="950860"/>
                    <a:pt x="1027054" y="886346"/>
                    <a:pt x="940292" y="869752"/>
                  </a:cubicBezTo>
                  <a:cubicBezTo>
                    <a:pt x="952893" y="867730"/>
                    <a:pt x="1000464" y="853366"/>
                    <a:pt x="1008831" y="850688"/>
                  </a:cubicBezTo>
                  <a:cubicBezTo>
                    <a:pt x="1022907" y="846184"/>
                    <a:pt x="1047795" y="833422"/>
                    <a:pt x="1096909" y="836425"/>
                  </a:cubicBezTo>
                  <a:cubicBezTo>
                    <a:pt x="1143626" y="839282"/>
                    <a:pt x="1165006" y="855672"/>
                    <a:pt x="1180857" y="852913"/>
                  </a:cubicBezTo>
                  <a:cubicBezTo>
                    <a:pt x="1141304" y="833471"/>
                    <a:pt x="1109872" y="795889"/>
                    <a:pt x="1064064" y="780298"/>
                  </a:cubicBezTo>
                  <a:cubicBezTo>
                    <a:pt x="1052982" y="776527"/>
                    <a:pt x="1031081" y="772957"/>
                    <a:pt x="1029549" y="773468"/>
                  </a:cubicBezTo>
                  <a:cubicBezTo>
                    <a:pt x="1018184" y="770343"/>
                    <a:pt x="1006249" y="768297"/>
                    <a:pt x="993980" y="769737"/>
                  </a:cubicBezTo>
                  <a:cubicBezTo>
                    <a:pt x="1004901" y="760517"/>
                    <a:pt x="1018956" y="755742"/>
                    <a:pt x="1030849" y="748065"/>
                  </a:cubicBezTo>
                  <a:cubicBezTo>
                    <a:pt x="1036393" y="744481"/>
                    <a:pt x="1041393" y="740157"/>
                    <a:pt x="1046939" y="736631"/>
                  </a:cubicBezTo>
                  <a:cubicBezTo>
                    <a:pt x="1049068" y="735277"/>
                    <a:pt x="1055854" y="730063"/>
                    <a:pt x="1063444" y="724111"/>
                  </a:cubicBezTo>
                  <a:cubicBezTo>
                    <a:pt x="1075840" y="714405"/>
                    <a:pt x="1173223" y="629819"/>
                    <a:pt x="1237622" y="647915"/>
                  </a:cubicBezTo>
                  <a:cubicBezTo>
                    <a:pt x="1236044" y="645056"/>
                    <a:pt x="1232319" y="643609"/>
                    <a:pt x="1230160" y="641716"/>
                  </a:cubicBezTo>
                  <a:cubicBezTo>
                    <a:pt x="1190335" y="606788"/>
                    <a:pt x="1122750" y="621162"/>
                    <a:pt x="1106161" y="627507"/>
                  </a:cubicBezTo>
                  <a:cubicBezTo>
                    <a:pt x="1114275" y="620128"/>
                    <a:pt x="1124294" y="614717"/>
                    <a:pt x="1134057" y="608281"/>
                  </a:cubicBezTo>
                  <a:cubicBezTo>
                    <a:pt x="1142964" y="602410"/>
                    <a:pt x="1153860" y="593280"/>
                    <a:pt x="1163684" y="588849"/>
                  </a:cubicBezTo>
                  <a:cubicBezTo>
                    <a:pt x="1172709" y="584778"/>
                    <a:pt x="1187262" y="579624"/>
                    <a:pt x="1207250" y="578598"/>
                  </a:cubicBezTo>
                  <a:cubicBezTo>
                    <a:pt x="1181111" y="566810"/>
                    <a:pt x="1132301" y="576807"/>
                    <a:pt x="1106258" y="587653"/>
                  </a:cubicBezTo>
                  <a:cubicBezTo>
                    <a:pt x="1154070" y="519332"/>
                    <a:pt x="1183538" y="427519"/>
                    <a:pt x="1246748" y="372813"/>
                  </a:cubicBezTo>
                  <a:cubicBezTo>
                    <a:pt x="1246748" y="372813"/>
                    <a:pt x="1250358" y="370018"/>
                    <a:pt x="1256704" y="368052"/>
                  </a:cubicBezTo>
                  <a:cubicBezTo>
                    <a:pt x="1251897" y="365557"/>
                    <a:pt x="1244951" y="368068"/>
                    <a:pt x="1238300" y="368928"/>
                  </a:cubicBezTo>
                  <a:cubicBezTo>
                    <a:pt x="1218380" y="371509"/>
                    <a:pt x="1198179" y="378371"/>
                    <a:pt x="1182686" y="385871"/>
                  </a:cubicBezTo>
                  <a:cubicBezTo>
                    <a:pt x="1196229" y="339729"/>
                    <a:pt x="1199396" y="298809"/>
                    <a:pt x="1214708" y="258558"/>
                  </a:cubicBezTo>
                  <a:cubicBezTo>
                    <a:pt x="1215074" y="252213"/>
                    <a:pt x="1217306" y="246776"/>
                    <a:pt x="1220171" y="240668"/>
                  </a:cubicBezTo>
                  <a:cubicBezTo>
                    <a:pt x="1223318" y="233957"/>
                    <a:pt x="1232058" y="220300"/>
                    <a:pt x="1230651" y="213333"/>
                  </a:cubicBezTo>
                  <a:cubicBezTo>
                    <a:pt x="1229271" y="217300"/>
                    <a:pt x="1223586" y="228659"/>
                    <a:pt x="1219608" y="231233"/>
                  </a:cubicBezTo>
                  <a:cubicBezTo>
                    <a:pt x="1197819" y="254929"/>
                    <a:pt x="1187180" y="280983"/>
                    <a:pt x="1161895" y="299647"/>
                  </a:cubicBezTo>
                  <a:cubicBezTo>
                    <a:pt x="1168562" y="261001"/>
                    <a:pt x="1190649" y="218875"/>
                    <a:pt x="1205148" y="190800"/>
                  </a:cubicBezTo>
                  <a:cubicBezTo>
                    <a:pt x="1213601" y="182302"/>
                    <a:pt x="1221652" y="165759"/>
                    <a:pt x="1231311" y="153892"/>
                  </a:cubicBezTo>
                  <a:cubicBezTo>
                    <a:pt x="1229512" y="151574"/>
                    <a:pt x="1203558" y="183552"/>
                    <a:pt x="1194072" y="199451"/>
                  </a:cubicBezTo>
                  <a:cubicBezTo>
                    <a:pt x="1186413" y="212295"/>
                    <a:pt x="1177169" y="227476"/>
                    <a:pt x="1170747" y="240580"/>
                  </a:cubicBezTo>
                  <a:cubicBezTo>
                    <a:pt x="1161926" y="258594"/>
                    <a:pt x="1152440" y="279644"/>
                    <a:pt x="1147638" y="298471"/>
                  </a:cubicBezTo>
                  <a:cubicBezTo>
                    <a:pt x="1147216" y="300113"/>
                    <a:pt x="1142054" y="317242"/>
                    <a:pt x="1142378" y="323547"/>
                  </a:cubicBezTo>
                  <a:cubicBezTo>
                    <a:pt x="1146109" y="334057"/>
                    <a:pt x="1165326" y="312954"/>
                    <a:pt x="1170806" y="307555"/>
                  </a:cubicBezTo>
                  <a:cubicBezTo>
                    <a:pt x="1180318" y="298192"/>
                    <a:pt x="1187302" y="286818"/>
                    <a:pt x="1196450" y="276986"/>
                  </a:cubicBezTo>
                  <a:cubicBezTo>
                    <a:pt x="1187138" y="303611"/>
                    <a:pt x="1182030" y="332600"/>
                    <a:pt x="1174156" y="363639"/>
                  </a:cubicBezTo>
                  <a:cubicBezTo>
                    <a:pt x="1170313" y="378788"/>
                    <a:pt x="1165833" y="395065"/>
                    <a:pt x="1159613" y="404696"/>
                  </a:cubicBezTo>
                  <a:cubicBezTo>
                    <a:pt x="1157668" y="407698"/>
                    <a:pt x="1153130" y="410166"/>
                    <a:pt x="1154072" y="413806"/>
                  </a:cubicBezTo>
                  <a:cubicBezTo>
                    <a:pt x="1158368" y="415605"/>
                    <a:pt x="1163139" y="410017"/>
                    <a:pt x="1167397" y="406932"/>
                  </a:cubicBezTo>
                  <a:cubicBezTo>
                    <a:pt x="1171969" y="403622"/>
                    <a:pt x="1190804" y="390228"/>
                    <a:pt x="1198330" y="389554"/>
                  </a:cubicBezTo>
                  <a:cubicBezTo>
                    <a:pt x="1171055" y="422098"/>
                    <a:pt x="1152063" y="475700"/>
                    <a:pt x="1130347" y="517885"/>
                  </a:cubicBezTo>
                  <a:cubicBezTo>
                    <a:pt x="1116057" y="545653"/>
                    <a:pt x="1099271" y="574974"/>
                    <a:pt x="1078355" y="597308"/>
                  </a:cubicBezTo>
                  <a:cubicBezTo>
                    <a:pt x="1070203" y="606016"/>
                    <a:pt x="1048127" y="624794"/>
                    <a:pt x="1047897" y="628286"/>
                  </a:cubicBezTo>
                  <a:cubicBezTo>
                    <a:pt x="1078611" y="612437"/>
                    <a:pt x="1143161" y="587297"/>
                    <a:pt x="1147568" y="589465"/>
                  </a:cubicBezTo>
                  <a:cubicBezTo>
                    <a:pt x="1103267" y="618301"/>
                    <a:pt x="1002669" y="691357"/>
                    <a:pt x="998077" y="700714"/>
                  </a:cubicBezTo>
                  <a:cubicBezTo>
                    <a:pt x="1002574" y="698438"/>
                    <a:pt x="1077641" y="645108"/>
                    <a:pt x="1088354" y="640391"/>
                  </a:cubicBezTo>
                  <a:cubicBezTo>
                    <a:pt x="1101688" y="634526"/>
                    <a:pt x="1121953" y="633538"/>
                    <a:pt x="1139885" y="634274"/>
                  </a:cubicBezTo>
                  <a:cubicBezTo>
                    <a:pt x="1147125" y="634572"/>
                    <a:pt x="1153484" y="635542"/>
                    <a:pt x="1160410" y="636765"/>
                  </a:cubicBezTo>
                  <a:cubicBezTo>
                    <a:pt x="1117116" y="648845"/>
                    <a:pt x="1089346" y="686823"/>
                    <a:pt x="1057013" y="711156"/>
                  </a:cubicBezTo>
                  <a:cubicBezTo>
                    <a:pt x="1013250" y="744079"/>
                    <a:pt x="968386" y="769421"/>
                    <a:pt x="914289" y="788679"/>
                  </a:cubicBezTo>
                  <a:cubicBezTo>
                    <a:pt x="873659" y="803143"/>
                    <a:pt x="817476" y="812509"/>
                    <a:pt x="767422" y="810056"/>
                  </a:cubicBezTo>
                  <a:cubicBezTo>
                    <a:pt x="762708" y="809826"/>
                    <a:pt x="752767" y="808540"/>
                    <a:pt x="748952" y="811722"/>
                  </a:cubicBezTo>
                  <a:cubicBezTo>
                    <a:pt x="763987" y="817686"/>
                    <a:pt x="783829" y="817252"/>
                    <a:pt x="801903" y="816821"/>
                  </a:cubicBezTo>
                  <a:cubicBezTo>
                    <a:pt x="807471" y="816690"/>
                    <a:pt x="812870" y="816555"/>
                    <a:pt x="817909" y="816610"/>
                  </a:cubicBezTo>
                  <a:cubicBezTo>
                    <a:pt x="842964" y="816877"/>
                    <a:pt x="863356" y="812865"/>
                    <a:pt x="884747" y="808567"/>
                  </a:cubicBezTo>
                  <a:cubicBezTo>
                    <a:pt x="920171" y="801449"/>
                    <a:pt x="952607" y="789969"/>
                    <a:pt x="980657" y="776613"/>
                  </a:cubicBezTo>
                  <a:cubicBezTo>
                    <a:pt x="1029255" y="776597"/>
                    <a:pt x="1078100" y="792511"/>
                    <a:pt x="1110487" y="816813"/>
                  </a:cubicBezTo>
                  <a:cubicBezTo>
                    <a:pt x="1062267" y="816660"/>
                    <a:pt x="1026370" y="831406"/>
                    <a:pt x="1026370" y="831406"/>
                  </a:cubicBezTo>
                  <a:cubicBezTo>
                    <a:pt x="945510" y="859331"/>
                    <a:pt x="860388" y="887084"/>
                    <a:pt x="749189" y="863409"/>
                  </a:cubicBezTo>
                  <a:cubicBezTo>
                    <a:pt x="737425" y="860906"/>
                    <a:pt x="703770" y="846617"/>
                    <a:pt x="699757" y="847529"/>
                  </a:cubicBezTo>
                  <a:cubicBezTo>
                    <a:pt x="704536" y="854246"/>
                    <a:pt x="784169" y="909847"/>
                    <a:pt x="919904" y="875248"/>
                  </a:cubicBezTo>
                  <a:cubicBezTo>
                    <a:pt x="954676" y="885255"/>
                    <a:pt x="978083" y="891690"/>
                    <a:pt x="1004794" y="909350"/>
                  </a:cubicBezTo>
                  <a:cubicBezTo>
                    <a:pt x="938648" y="892117"/>
                    <a:pt x="874448" y="921420"/>
                    <a:pt x="808431" y="921863"/>
                  </a:cubicBezTo>
                  <a:cubicBezTo>
                    <a:pt x="772322" y="922106"/>
                    <a:pt x="735465" y="923333"/>
                    <a:pt x="700604" y="914570"/>
                  </a:cubicBezTo>
                  <a:cubicBezTo>
                    <a:pt x="602634" y="889946"/>
                    <a:pt x="579567" y="847374"/>
                    <a:pt x="567383" y="838212"/>
                  </a:cubicBezTo>
                  <a:cubicBezTo>
                    <a:pt x="565684" y="843091"/>
                    <a:pt x="599618" y="914673"/>
                    <a:pt x="729988" y="935329"/>
                  </a:cubicBezTo>
                  <a:cubicBezTo>
                    <a:pt x="750795" y="938627"/>
                    <a:pt x="774439" y="939748"/>
                    <a:pt x="791167" y="947549"/>
                  </a:cubicBezTo>
                  <a:cubicBezTo>
                    <a:pt x="809085" y="955902"/>
                    <a:pt x="829960" y="963209"/>
                    <a:pt x="841604" y="974029"/>
                  </a:cubicBezTo>
                  <a:cubicBezTo>
                    <a:pt x="809648" y="965928"/>
                    <a:pt x="761782" y="964002"/>
                    <a:pt x="730602" y="956906"/>
                  </a:cubicBezTo>
                  <a:cubicBezTo>
                    <a:pt x="749103" y="969850"/>
                    <a:pt x="782197" y="965922"/>
                    <a:pt x="794566" y="983706"/>
                  </a:cubicBezTo>
                  <a:cubicBezTo>
                    <a:pt x="775017" y="972500"/>
                    <a:pt x="748501" y="971904"/>
                    <a:pt x="727780" y="971820"/>
                  </a:cubicBezTo>
                  <a:cubicBezTo>
                    <a:pt x="562567" y="971157"/>
                    <a:pt x="502360" y="859139"/>
                    <a:pt x="482995" y="846400"/>
                  </a:cubicBezTo>
                  <a:cubicBezTo>
                    <a:pt x="489397" y="856948"/>
                    <a:pt x="534075" y="948960"/>
                    <a:pt x="650446" y="971824"/>
                  </a:cubicBezTo>
                  <a:cubicBezTo>
                    <a:pt x="658859" y="978832"/>
                    <a:pt x="669734" y="986002"/>
                    <a:pt x="674022" y="995293"/>
                  </a:cubicBezTo>
                  <a:cubicBezTo>
                    <a:pt x="648993" y="968439"/>
                    <a:pt x="566274" y="962609"/>
                    <a:pt x="491308" y="919635"/>
                  </a:cubicBezTo>
                  <a:cubicBezTo>
                    <a:pt x="482726" y="914717"/>
                    <a:pt x="467565" y="902148"/>
                    <a:pt x="464561" y="895904"/>
                  </a:cubicBezTo>
                  <a:cubicBezTo>
                    <a:pt x="464217" y="892531"/>
                    <a:pt x="460589" y="887601"/>
                    <a:pt x="457625" y="883377"/>
                  </a:cubicBezTo>
                  <a:cubicBezTo>
                    <a:pt x="454584" y="879045"/>
                    <a:pt x="451827" y="875465"/>
                    <a:pt x="449101" y="870714"/>
                  </a:cubicBezTo>
                  <a:cubicBezTo>
                    <a:pt x="444020" y="861854"/>
                    <a:pt x="441104" y="851316"/>
                    <a:pt x="433703" y="844729"/>
                  </a:cubicBezTo>
                  <a:cubicBezTo>
                    <a:pt x="449465" y="919285"/>
                    <a:pt x="516862" y="950928"/>
                    <a:pt x="591059" y="970495"/>
                  </a:cubicBezTo>
                  <a:cubicBezTo>
                    <a:pt x="658924" y="987127"/>
                    <a:pt x="714564" y="1036209"/>
                    <a:pt x="714564" y="1036209"/>
                  </a:cubicBezTo>
                  <a:close/>
                </a:path>
              </a:pathLst>
            </a:custGeom>
            <a:solidFill>
              <a:srgbClr val="F68012"/>
            </a:solidFill>
            <a:ln w="1984" cap="flat">
              <a:noFill/>
              <a:prstDash val="solid"/>
              <a:miter/>
            </a:ln>
          </p:spPr>
          <p:txBody>
            <a:bodyPr rtlCol="0" anchor="ctr"/>
            <a:lstStyle/>
            <a:p>
              <a:endParaRPr lang="en-US" sz="1600" dirty="0">
                <a:latin typeface="Sintony" panose="02000503050000020004" pitchFamily="2" charset="0"/>
              </a:endParaRPr>
            </a:p>
          </p:txBody>
        </p:sp>
        <p:sp>
          <p:nvSpPr>
            <p:cNvPr id="276" name="Freeform: Shape 275">
              <a:extLst>
                <a:ext uri="{FF2B5EF4-FFF2-40B4-BE49-F238E27FC236}">
                  <a16:creationId xmlns:a16="http://schemas.microsoft.com/office/drawing/2014/main" id="{88747F2B-FB97-7A6C-D66A-D8E5D4A2C6E0}"/>
                </a:ext>
              </a:extLst>
            </p:cNvPr>
            <p:cNvSpPr/>
            <p:nvPr/>
          </p:nvSpPr>
          <p:spPr>
            <a:xfrm flipV="1">
              <a:off x="2802438" y="2362653"/>
              <a:ext cx="410698" cy="234704"/>
            </a:xfrm>
            <a:custGeom>
              <a:avLst/>
              <a:gdLst>
                <a:gd name="connsiteX0" fmla="*/ 336190 w 410698"/>
                <a:gd name="connsiteY0" fmla="*/ 76918 h 234704"/>
                <a:gd name="connsiteX1" fmla="*/ 336190 w 410698"/>
                <a:gd name="connsiteY1" fmla="*/ 58946 h 234704"/>
                <a:gd name="connsiteX2" fmla="*/ 349441 w 410698"/>
                <a:gd name="connsiteY2" fmla="*/ 58946 h 234704"/>
                <a:gd name="connsiteX3" fmla="*/ 349441 w 410698"/>
                <a:gd name="connsiteY3" fmla="*/ 76918 h 234704"/>
                <a:gd name="connsiteX4" fmla="*/ 335107 w 410698"/>
                <a:gd name="connsiteY4" fmla="*/ 87660 h 234704"/>
                <a:gd name="connsiteX5" fmla="*/ 350628 w 410698"/>
                <a:gd name="connsiteY5" fmla="*/ 87660 h 234704"/>
                <a:gd name="connsiteX6" fmla="*/ 356957 w 410698"/>
                <a:gd name="connsiteY6" fmla="*/ 87114 h 234704"/>
                <a:gd name="connsiteX7" fmla="*/ 363287 w 410698"/>
                <a:gd name="connsiteY7" fmla="*/ 85714 h 234704"/>
                <a:gd name="connsiteX8" fmla="*/ 370729 w 410698"/>
                <a:gd name="connsiteY8" fmla="*/ 80882 h 234704"/>
                <a:gd name="connsiteX9" fmla="*/ 370729 w 410698"/>
                <a:gd name="connsiteY9" fmla="*/ 12076 h 234704"/>
                <a:gd name="connsiteX10" fmla="*/ 377158 w 410698"/>
                <a:gd name="connsiteY10" fmla="*/ 7247 h 234704"/>
                <a:gd name="connsiteX11" fmla="*/ 343299 w 410698"/>
                <a:gd name="connsiteY11" fmla="*/ 7247 h 234704"/>
                <a:gd name="connsiteX12" fmla="*/ 349561 w 410698"/>
                <a:gd name="connsiteY12" fmla="*/ 12163 h 234704"/>
                <a:gd name="connsiteX13" fmla="*/ 349561 w 410698"/>
                <a:gd name="connsiteY13" fmla="*/ 47488 h 234704"/>
                <a:gd name="connsiteX14" fmla="*/ 336190 w 410698"/>
                <a:gd name="connsiteY14" fmla="*/ 47488 h 234704"/>
                <a:gd name="connsiteX15" fmla="*/ 336190 w 410698"/>
                <a:gd name="connsiteY15" fmla="*/ 12235 h 234704"/>
                <a:gd name="connsiteX16" fmla="*/ 342305 w 410698"/>
                <a:gd name="connsiteY16" fmla="*/ 7247 h 234704"/>
                <a:gd name="connsiteX17" fmla="*/ 308561 w 410698"/>
                <a:gd name="connsiteY17" fmla="*/ 7247 h 234704"/>
                <a:gd name="connsiteX18" fmla="*/ 314684 w 410698"/>
                <a:gd name="connsiteY18" fmla="*/ 12235 h 234704"/>
                <a:gd name="connsiteX19" fmla="*/ 314684 w 410698"/>
                <a:gd name="connsiteY19" fmla="*/ 47488 h 234704"/>
                <a:gd name="connsiteX20" fmla="*/ 307664 w 410698"/>
                <a:gd name="connsiteY20" fmla="*/ 47488 h 234704"/>
                <a:gd name="connsiteX21" fmla="*/ 314793 w 410698"/>
                <a:gd name="connsiteY21" fmla="*/ 58341 h 234704"/>
                <a:gd name="connsiteX22" fmla="*/ 314793 w 410698"/>
                <a:gd name="connsiteY22" fmla="*/ 80882 h 234704"/>
                <a:gd name="connsiteX23" fmla="*/ 321820 w 410698"/>
                <a:gd name="connsiteY23" fmla="*/ 85881 h 234704"/>
                <a:gd name="connsiteX24" fmla="*/ 335107 w 410698"/>
                <a:gd name="connsiteY24" fmla="*/ 87660 h 234704"/>
                <a:gd name="connsiteX25" fmla="*/ 378256 w 410698"/>
                <a:gd name="connsiteY25" fmla="*/ 87972 h 234704"/>
                <a:gd name="connsiteX26" fmla="*/ 410698 w 410698"/>
                <a:gd name="connsiteY26" fmla="*/ 87972 h 234704"/>
                <a:gd name="connsiteX27" fmla="*/ 404871 w 410698"/>
                <a:gd name="connsiteY27" fmla="*/ 82889 h 234704"/>
                <a:gd name="connsiteX28" fmla="*/ 404871 w 410698"/>
                <a:gd name="connsiteY28" fmla="*/ 12544 h 234704"/>
                <a:gd name="connsiteX29" fmla="*/ 410698 w 410698"/>
                <a:gd name="connsiteY29" fmla="*/ 7557 h 234704"/>
                <a:gd name="connsiteX30" fmla="*/ 378256 w 410698"/>
                <a:gd name="connsiteY30" fmla="*/ 7557 h 234704"/>
                <a:gd name="connsiteX31" fmla="*/ 384243 w 410698"/>
                <a:gd name="connsiteY31" fmla="*/ 12544 h 234704"/>
                <a:gd name="connsiteX32" fmla="*/ 384243 w 410698"/>
                <a:gd name="connsiteY32" fmla="*/ 82889 h 234704"/>
                <a:gd name="connsiteX33" fmla="*/ 119507 w 410698"/>
                <a:gd name="connsiteY33" fmla="*/ 87991 h 234704"/>
                <a:gd name="connsiteX34" fmla="*/ 168667 w 410698"/>
                <a:gd name="connsiteY34" fmla="*/ 87991 h 234704"/>
                <a:gd name="connsiteX35" fmla="*/ 168667 w 410698"/>
                <a:gd name="connsiteY35" fmla="*/ 73325 h 234704"/>
                <a:gd name="connsiteX36" fmla="*/ 161357 w 410698"/>
                <a:gd name="connsiteY36" fmla="*/ 76971 h 234704"/>
                <a:gd name="connsiteX37" fmla="*/ 147017 w 410698"/>
                <a:gd name="connsiteY37" fmla="*/ 76971 h 234704"/>
                <a:gd name="connsiteX38" fmla="*/ 147017 w 410698"/>
                <a:gd name="connsiteY38" fmla="*/ 59277 h 234704"/>
                <a:gd name="connsiteX39" fmla="*/ 170607 w 410698"/>
                <a:gd name="connsiteY39" fmla="*/ 59277 h 234704"/>
                <a:gd name="connsiteX40" fmla="*/ 162087 w 410698"/>
                <a:gd name="connsiteY40" fmla="*/ 48103 h 234704"/>
                <a:gd name="connsiteX41" fmla="*/ 147017 w 410698"/>
                <a:gd name="connsiteY41" fmla="*/ 48103 h 234704"/>
                <a:gd name="connsiteX42" fmla="*/ 147017 w 410698"/>
                <a:gd name="connsiteY42" fmla="*/ 18531 h 234704"/>
                <a:gd name="connsiteX43" fmla="*/ 161357 w 410698"/>
                <a:gd name="connsiteY43" fmla="*/ 18531 h 234704"/>
                <a:gd name="connsiteX44" fmla="*/ 168667 w 410698"/>
                <a:gd name="connsiteY44" fmla="*/ 22511 h 234704"/>
                <a:gd name="connsiteX45" fmla="*/ 168667 w 410698"/>
                <a:gd name="connsiteY45" fmla="*/ 7576 h 234704"/>
                <a:gd name="connsiteX46" fmla="*/ 119507 w 410698"/>
                <a:gd name="connsiteY46" fmla="*/ 7576 h 234704"/>
                <a:gd name="connsiteX47" fmla="*/ 125628 w 410698"/>
                <a:gd name="connsiteY47" fmla="*/ 12661 h 234704"/>
                <a:gd name="connsiteX48" fmla="*/ 125628 w 410698"/>
                <a:gd name="connsiteY48" fmla="*/ 47964 h 234704"/>
                <a:gd name="connsiteX49" fmla="*/ 118614 w 410698"/>
                <a:gd name="connsiteY49" fmla="*/ 47964 h 234704"/>
                <a:gd name="connsiteX50" fmla="*/ 125628 w 410698"/>
                <a:gd name="connsiteY50" fmla="*/ 58712 h 234704"/>
                <a:gd name="connsiteX51" fmla="*/ 125628 w 410698"/>
                <a:gd name="connsiteY51" fmla="*/ 82835 h 234704"/>
                <a:gd name="connsiteX52" fmla="*/ 50368 w 410698"/>
                <a:gd name="connsiteY52" fmla="*/ 87998 h 234704"/>
                <a:gd name="connsiteX53" fmla="*/ 84135 w 410698"/>
                <a:gd name="connsiteY53" fmla="*/ 87998 h 234704"/>
                <a:gd name="connsiteX54" fmla="*/ 77989 w 410698"/>
                <a:gd name="connsiteY54" fmla="*/ 82919 h 234704"/>
                <a:gd name="connsiteX55" fmla="*/ 77989 w 410698"/>
                <a:gd name="connsiteY55" fmla="*/ 59281 h 234704"/>
                <a:gd name="connsiteX56" fmla="*/ 91254 w 410698"/>
                <a:gd name="connsiteY56" fmla="*/ 59281 h 234704"/>
                <a:gd name="connsiteX57" fmla="*/ 91254 w 410698"/>
                <a:gd name="connsiteY57" fmla="*/ 82919 h 234704"/>
                <a:gd name="connsiteX58" fmla="*/ 85036 w 410698"/>
                <a:gd name="connsiteY58" fmla="*/ 87998 h 234704"/>
                <a:gd name="connsiteX59" fmla="*/ 118949 w 410698"/>
                <a:gd name="connsiteY59" fmla="*/ 87998 h 234704"/>
                <a:gd name="connsiteX60" fmla="*/ 112534 w 410698"/>
                <a:gd name="connsiteY60" fmla="*/ 82998 h 234704"/>
                <a:gd name="connsiteX61" fmla="*/ 112534 w 410698"/>
                <a:gd name="connsiteY61" fmla="*/ 12499 h 234704"/>
                <a:gd name="connsiteX62" fmla="*/ 118949 w 410698"/>
                <a:gd name="connsiteY62" fmla="*/ 7583 h 234704"/>
                <a:gd name="connsiteX63" fmla="*/ 85088 w 410698"/>
                <a:gd name="connsiteY63" fmla="*/ 7583 h 234704"/>
                <a:gd name="connsiteX64" fmla="*/ 91357 w 410698"/>
                <a:gd name="connsiteY64" fmla="*/ 12499 h 234704"/>
                <a:gd name="connsiteX65" fmla="*/ 91357 w 410698"/>
                <a:gd name="connsiteY65" fmla="*/ 47823 h 234704"/>
                <a:gd name="connsiteX66" fmla="*/ 77989 w 410698"/>
                <a:gd name="connsiteY66" fmla="*/ 47823 h 234704"/>
                <a:gd name="connsiteX67" fmla="*/ 77989 w 410698"/>
                <a:gd name="connsiteY67" fmla="*/ 12570 h 234704"/>
                <a:gd name="connsiteX68" fmla="*/ 84135 w 410698"/>
                <a:gd name="connsiteY68" fmla="*/ 7583 h 234704"/>
                <a:gd name="connsiteX69" fmla="*/ 50368 w 410698"/>
                <a:gd name="connsiteY69" fmla="*/ 7583 h 234704"/>
                <a:gd name="connsiteX70" fmla="*/ 56488 w 410698"/>
                <a:gd name="connsiteY70" fmla="*/ 12570 h 234704"/>
                <a:gd name="connsiteX71" fmla="*/ 56488 w 410698"/>
                <a:gd name="connsiteY71" fmla="*/ 47823 h 234704"/>
                <a:gd name="connsiteX72" fmla="*/ 49473 w 410698"/>
                <a:gd name="connsiteY72" fmla="*/ 47831 h 234704"/>
                <a:gd name="connsiteX73" fmla="*/ 56488 w 410698"/>
                <a:gd name="connsiteY73" fmla="*/ 58685 h 234704"/>
                <a:gd name="connsiteX74" fmla="*/ 56488 w 410698"/>
                <a:gd name="connsiteY74" fmla="*/ 82915 h 234704"/>
                <a:gd name="connsiteX75" fmla="*/ 240129 w 410698"/>
                <a:gd name="connsiteY75" fmla="*/ 88088 h 234704"/>
                <a:gd name="connsiteX76" fmla="*/ 260419 w 410698"/>
                <a:gd name="connsiteY76" fmla="*/ 88088 h 234704"/>
                <a:gd name="connsiteX77" fmla="*/ 279822 w 410698"/>
                <a:gd name="connsiteY77" fmla="*/ 59970 h 234704"/>
                <a:gd name="connsiteX78" fmla="*/ 279822 w 410698"/>
                <a:gd name="connsiteY78" fmla="*/ 70816 h 234704"/>
                <a:gd name="connsiteX79" fmla="*/ 279973 w 410698"/>
                <a:gd name="connsiteY79" fmla="*/ 83005 h 234704"/>
                <a:gd name="connsiteX80" fmla="*/ 273871 w 410698"/>
                <a:gd name="connsiteY80" fmla="*/ 88088 h 234704"/>
                <a:gd name="connsiteX81" fmla="*/ 308517 w 410698"/>
                <a:gd name="connsiteY81" fmla="*/ 88088 h 234704"/>
                <a:gd name="connsiteX82" fmla="*/ 302391 w 410698"/>
                <a:gd name="connsiteY82" fmla="*/ 82922 h 234704"/>
                <a:gd name="connsiteX83" fmla="*/ 302391 w 410698"/>
                <a:gd name="connsiteY83" fmla="*/ 263 h 234704"/>
                <a:gd name="connsiteX84" fmla="*/ 300299 w 410698"/>
                <a:gd name="connsiteY84" fmla="*/ 0 h 234704"/>
                <a:gd name="connsiteX85" fmla="*/ 267742 w 410698"/>
                <a:gd name="connsiteY85" fmla="*/ 49299 h 234704"/>
                <a:gd name="connsiteX86" fmla="*/ 267742 w 410698"/>
                <a:gd name="connsiteY86" fmla="*/ 12623 h 234704"/>
                <a:gd name="connsiteX87" fmla="*/ 273859 w 410698"/>
                <a:gd name="connsiteY87" fmla="*/ 7626 h 234704"/>
                <a:gd name="connsiteX88" fmla="*/ 240129 w 410698"/>
                <a:gd name="connsiteY88" fmla="*/ 7626 h 234704"/>
                <a:gd name="connsiteX89" fmla="*/ 246243 w 410698"/>
                <a:gd name="connsiteY89" fmla="*/ 12623 h 234704"/>
                <a:gd name="connsiteX90" fmla="*/ 246243 w 410698"/>
                <a:gd name="connsiteY90" fmla="*/ 83005 h 234704"/>
                <a:gd name="connsiteX91" fmla="*/ 171147 w 410698"/>
                <a:gd name="connsiteY91" fmla="*/ 88088 h 234704"/>
                <a:gd name="connsiteX92" fmla="*/ 191443 w 410698"/>
                <a:gd name="connsiteY92" fmla="*/ 88088 h 234704"/>
                <a:gd name="connsiteX93" fmla="*/ 210856 w 410698"/>
                <a:gd name="connsiteY93" fmla="*/ 59970 h 234704"/>
                <a:gd name="connsiteX94" fmla="*/ 210856 w 410698"/>
                <a:gd name="connsiteY94" fmla="*/ 70816 h 234704"/>
                <a:gd name="connsiteX95" fmla="*/ 211007 w 410698"/>
                <a:gd name="connsiteY95" fmla="*/ 83005 h 234704"/>
                <a:gd name="connsiteX96" fmla="*/ 204892 w 410698"/>
                <a:gd name="connsiteY96" fmla="*/ 88088 h 234704"/>
                <a:gd name="connsiteX97" fmla="*/ 239539 w 410698"/>
                <a:gd name="connsiteY97" fmla="*/ 88088 h 234704"/>
                <a:gd name="connsiteX98" fmla="*/ 233420 w 410698"/>
                <a:gd name="connsiteY98" fmla="*/ 82922 h 234704"/>
                <a:gd name="connsiteX99" fmla="*/ 233420 w 410698"/>
                <a:gd name="connsiteY99" fmla="*/ 263 h 234704"/>
                <a:gd name="connsiteX100" fmla="*/ 231325 w 410698"/>
                <a:gd name="connsiteY100" fmla="*/ 0 h 234704"/>
                <a:gd name="connsiteX101" fmla="*/ 198758 w 410698"/>
                <a:gd name="connsiteY101" fmla="*/ 49299 h 234704"/>
                <a:gd name="connsiteX102" fmla="*/ 198758 w 410698"/>
                <a:gd name="connsiteY102" fmla="*/ 12623 h 234704"/>
                <a:gd name="connsiteX103" fmla="*/ 204892 w 410698"/>
                <a:gd name="connsiteY103" fmla="*/ 7626 h 234704"/>
                <a:gd name="connsiteX104" fmla="*/ 171147 w 410698"/>
                <a:gd name="connsiteY104" fmla="*/ 7626 h 234704"/>
                <a:gd name="connsiteX105" fmla="*/ 177265 w 410698"/>
                <a:gd name="connsiteY105" fmla="*/ 12623 h 234704"/>
                <a:gd name="connsiteX106" fmla="*/ 177265 w 410698"/>
                <a:gd name="connsiteY106" fmla="*/ 83005 h 234704"/>
                <a:gd name="connsiteX107" fmla="*/ 41115 w 410698"/>
                <a:gd name="connsiteY107" fmla="*/ 88230 h 234704"/>
                <a:gd name="connsiteX108" fmla="*/ 48205 w 410698"/>
                <a:gd name="connsiteY108" fmla="*/ 88150 h 234704"/>
                <a:gd name="connsiteX109" fmla="*/ 48205 w 410698"/>
                <a:gd name="connsiteY109" fmla="*/ 70591 h 234704"/>
                <a:gd name="connsiteX110" fmla="*/ 40916 w 410698"/>
                <a:gd name="connsiteY110" fmla="*/ 75064 h 234704"/>
                <a:gd name="connsiteX111" fmla="*/ 20210 w 410698"/>
                <a:gd name="connsiteY111" fmla="*/ 48063 h 234704"/>
                <a:gd name="connsiteX112" fmla="*/ 40751 w 410698"/>
                <a:gd name="connsiteY112" fmla="*/ 21060 h 234704"/>
                <a:gd name="connsiteX113" fmla="*/ 48205 w 410698"/>
                <a:gd name="connsiteY113" fmla="*/ 25367 h 234704"/>
                <a:gd name="connsiteX114" fmla="*/ 48205 w 410698"/>
                <a:gd name="connsiteY114" fmla="*/ 7477 h 234704"/>
                <a:gd name="connsiteX115" fmla="*/ 37604 w 410698"/>
                <a:gd name="connsiteY115" fmla="*/ 7809 h 234704"/>
                <a:gd name="connsiteX116" fmla="*/ 0 w 410698"/>
                <a:gd name="connsiteY116" fmla="*/ 48560 h 234704"/>
                <a:gd name="connsiteX117" fmla="*/ 41115 w 410698"/>
                <a:gd name="connsiteY117" fmla="*/ 88230 h 234704"/>
                <a:gd name="connsiteX118" fmla="*/ 318062 w 410698"/>
                <a:gd name="connsiteY118" fmla="*/ 156076 h 234704"/>
                <a:gd name="connsiteX119" fmla="*/ 320408 w 410698"/>
                <a:gd name="connsiteY119" fmla="*/ 144298 h 234704"/>
                <a:gd name="connsiteX120" fmla="*/ 308576 w 410698"/>
                <a:gd name="connsiteY120" fmla="*/ 142090 h 234704"/>
                <a:gd name="connsiteX121" fmla="*/ 306219 w 410698"/>
                <a:gd name="connsiteY121" fmla="*/ 153856 h 234704"/>
                <a:gd name="connsiteX122" fmla="*/ 93462 w 410698"/>
                <a:gd name="connsiteY122" fmla="*/ 165843 h 234704"/>
                <a:gd name="connsiteX123" fmla="*/ 104560 w 410698"/>
                <a:gd name="connsiteY123" fmla="*/ 162795 h 234704"/>
                <a:gd name="connsiteX124" fmla="*/ 101388 w 410698"/>
                <a:gd name="connsiteY124" fmla="*/ 152246 h 234704"/>
                <a:gd name="connsiteX125" fmla="*/ 90297 w 410698"/>
                <a:gd name="connsiteY125" fmla="*/ 155303 h 234704"/>
                <a:gd name="connsiteX126" fmla="*/ 206716 w 410698"/>
                <a:gd name="connsiteY126" fmla="*/ 168666 h 234704"/>
                <a:gd name="connsiteX127" fmla="*/ 197198 w 410698"/>
                <a:gd name="connsiteY127" fmla="*/ 160239 h 234704"/>
                <a:gd name="connsiteX128" fmla="*/ 206068 w 410698"/>
                <a:gd name="connsiteY128" fmla="*/ 151119 h 234704"/>
                <a:gd name="connsiteX129" fmla="*/ 215632 w 410698"/>
                <a:gd name="connsiteY129" fmla="*/ 159555 h 234704"/>
                <a:gd name="connsiteX130" fmla="*/ 275548 w 410698"/>
                <a:gd name="connsiteY130" fmla="*/ 187214 h 234704"/>
                <a:gd name="connsiteX131" fmla="*/ 278703 w 410698"/>
                <a:gd name="connsiteY131" fmla="*/ 176621 h 234704"/>
                <a:gd name="connsiteX132" fmla="*/ 267601 w 410698"/>
                <a:gd name="connsiteY132" fmla="*/ 173649 h 234704"/>
                <a:gd name="connsiteX133" fmla="*/ 264444 w 410698"/>
                <a:gd name="connsiteY133" fmla="*/ 184232 h 234704"/>
                <a:gd name="connsiteX134" fmla="*/ 140439 w 410698"/>
                <a:gd name="connsiteY134" fmla="*/ 194412 h 234704"/>
                <a:gd name="connsiteX135" fmla="*/ 151084 w 410698"/>
                <a:gd name="connsiteY135" fmla="*/ 190166 h 234704"/>
                <a:gd name="connsiteX136" fmla="*/ 146671 w 410698"/>
                <a:gd name="connsiteY136" fmla="*/ 180050 h 234704"/>
                <a:gd name="connsiteX137" fmla="*/ 136010 w 410698"/>
                <a:gd name="connsiteY137" fmla="*/ 184290 h 234704"/>
                <a:gd name="connsiteX138" fmla="*/ 208740 w 410698"/>
                <a:gd name="connsiteY138" fmla="*/ 208087 h 234704"/>
                <a:gd name="connsiteX139" fmla="*/ 242794 w 410698"/>
                <a:gd name="connsiteY139" fmla="*/ 159841 h 234704"/>
                <a:gd name="connsiteX140" fmla="*/ 263468 w 410698"/>
                <a:gd name="connsiteY140" fmla="*/ 168369 h 234704"/>
                <a:gd name="connsiteX141" fmla="*/ 279963 w 410698"/>
                <a:gd name="connsiteY141" fmla="*/ 129809 h 234704"/>
                <a:gd name="connsiteX142" fmla="*/ 305513 w 410698"/>
                <a:gd name="connsiteY142" fmla="*/ 137895 h 234704"/>
                <a:gd name="connsiteX143" fmla="*/ 279371 w 410698"/>
                <a:gd name="connsiteY143" fmla="*/ 99094 h 234704"/>
                <a:gd name="connsiteX144" fmla="*/ 279220 w 410698"/>
                <a:gd name="connsiteY144" fmla="*/ 99102 h 234704"/>
                <a:gd name="connsiteX145" fmla="*/ 203301 w 410698"/>
                <a:gd name="connsiteY145" fmla="*/ 134454 h 234704"/>
                <a:gd name="connsiteX146" fmla="*/ 131422 w 410698"/>
                <a:gd name="connsiteY146" fmla="*/ 98983 h 234704"/>
                <a:gd name="connsiteX147" fmla="*/ 102300 w 410698"/>
                <a:gd name="connsiteY147" fmla="*/ 149021 h 234704"/>
                <a:gd name="connsiteX148" fmla="*/ 135569 w 410698"/>
                <a:gd name="connsiteY148" fmla="*/ 139543 h 234704"/>
                <a:gd name="connsiteX149" fmla="*/ 149631 w 410698"/>
                <a:gd name="connsiteY149" fmla="*/ 173866 h 234704"/>
                <a:gd name="connsiteX150" fmla="*/ 172780 w 410698"/>
                <a:gd name="connsiteY150" fmla="*/ 163072 h 234704"/>
                <a:gd name="connsiteX151" fmla="*/ 208740 w 410698"/>
                <a:gd name="connsiteY151" fmla="*/ 208087 h 234704"/>
                <a:gd name="connsiteX152" fmla="*/ 208631 w 410698"/>
                <a:gd name="connsiteY152" fmla="*/ 234704 h 234704"/>
                <a:gd name="connsiteX153" fmla="*/ 218820 w 410698"/>
                <a:gd name="connsiteY153" fmla="*/ 224244 h 234704"/>
                <a:gd name="connsiteX154" fmla="*/ 207891 w 410698"/>
                <a:gd name="connsiteY154" fmla="*/ 214595 h 234704"/>
                <a:gd name="connsiteX155" fmla="*/ 197695 w 410698"/>
                <a:gd name="connsiteY155" fmla="*/ 225023 h 23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410698" h="234704">
                  <a:moveTo>
                    <a:pt x="336190" y="76918"/>
                  </a:moveTo>
                  <a:lnTo>
                    <a:pt x="336190" y="58946"/>
                  </a:lnTo>
                  <a:lnTo>
                    <a:pt x="349441" y="58946"/>
                  </a:lnTo>
                  <a:lnTo>
                    <a:pt x="349441" y="76918"/>
                  </a:lnTo>
                  <a:close/>
                  <a:moveTo>
                    <a:pt x="335107" y="87660"/>
                  </a:moveTo>
                  <a:lnTo>
                    <a:pt x="350628" y="87660"/>
                  </a:lnTo>
                  <a:cubicBezTo>
                    <a:pt x="352795" y="87607"/>
                    <a:pt x="354924" y="87422"/>
                    <a:pt x="356957" y="87114"/>
                  </a:cubicBezTo>
                  <a:cubicBezTo>
                    <a:pt x="358999" y="86799"/>
                    <a:pt x="361092" y="86334"/>
                    <a:pt x="363287" y="85714"/>
                  </a:cubicBezTo>
                  <a:cubicBezTo>
                    <a:pt x="367537" y="84523"/>
                    <a:pt x="370030" y="82919"/>
                    <a:pt x="370729" y="80882"/>
                  </a:cubicBezTo>
                  <a:lnTo>
                    <a:pt x="370729" y="12076"/>
                  </a:lnTo>
                  <a:lnTo>
                    <a:pt x="377158" y="7247"/>
                  </a:lnTo>
                  <a:lnTo>
                    <a:pt x="343299" y="7247"/>
                  </a:lnTo>
                  <a:lnTo>
                    <a:pt x="349561" y="12163"/>
                  </a:lnTo>
                  <a:lnTo>
                    <a:pt x="349561" y="47488"/>
                  </a:lnTo>
                  <a:lnTo>
                    <a:pt x="336190" y="47488"/>
                  </a:lnTo>
                  <a:lnTo>
                    <a:pt x="336190" y="12235"/>
                  </a:lnTo>
                  <a:lnTo>
                    <a:pt x="342305" y="7247"/>
                  </a:lnTo>
                  <a:lnTo>
                    <a:pt x="308561" y="7247"/>
                  </a:lnTo>
                  <a:lnTo>
                    <a:pt x="314684" y="12235"/>
                  </a:lnTo>
                  <a:lnTo>
                    <a:pt x="314684" y="47488"/>
                  </a:lnTo>
                  <a:lnTo>
                    <a:pt x="307664" y="47488"/>
                  </a:lnTo>
                  <a:lnTo>
                    <a:pt x="314793" y="58341"/>
                  </a:lnTo>
                  <a:lnTo>
                    <a:pt x="314793" y="80882"/>
                  </a:lnTo>
                  <a:cubicBezTo>
                    <a:pt x="314894" y="82742"/>
                    <a:pt x="317232" y="84418"/>
                    <a:pt x="321820" y="85881"/>
                  </a:cubicBezTo>
                  <a:cubicBezTo>
                    <a:pt x="325990" y="87070"/>
                    <a:pt x="330443" y="87660"/>
                    <a:pt x="335107" y="87660"/>
                  </a:cubicBezTo>
                  <a:close/>
                  <a:moveTo>
                    <a:pt x="378256" y="87972"/>
                  </a:moveTo>
                  <a:lnTo>
                    <a:pt x="410698" y="87972"/>
                  </a:lnTo>
                  <a:lnTo>
                    <a:pt x="404871" y="82889"/>
                  </a:lnTo>
                  <a:lnTo>
                    <a:pt x="404871" y="12544"/>
                  </a:lnTo>
                  <a:lnTo>
                    <a:pt x="410698" y="7557"/>
                  </a:lnTo>
                  <a:lnTo>
                    <a:pt x="378256" y="7557"/>
                  </a:lnTo>
                  <a:lnTo>
                    <a:pt x="384243" y="12544"/>
                  </a:lnTo>
                  <a:lnTo>
                    <a:pt x="384243" y="82889"/>
                  </a:lnTo>
                  <a:close/>
                  <a:moveTo>
                    <a:pt x="119507" y="87991"/>
                  </a:moveTo>
                  <a:lnTo>
                    <a:pt x="168667" y="87991"/>
                  </a:lnTo>
                  <a:lnTo>
                    <a:pt x="168667" y="73325"/>
                  </a:lnTo>
                  <a:lnTo>
                    <a:pt x="161357" y="76971"/>
                  </a:lnTo>
                  <a:lnTo>
                    <a:pt x="147017" y="76971"/>
                  </a:lnTo>
                  <a:lnTo>
                    <a:pt x="147017" y="59277"/>
                  </a:lnTo>
                  <a:lnTo>
                    <a:pt x="170607" y="59277"/>
                  </a:lnTo>
                  <a:lnTo>
                    <a:pt x="162087" y="48103"/>
                  </a:lnTo>
                  <a:lnTo>
                    <a:pt x="147017" y="48103"/>
                  </a:lnTo>
                  <a:lnTo>
                    <a:pt x="147017" y="18531"/>
                  </a:lnTo>
                  <a:lnTo>
                    <a:pt x="161357" y="18531"/>
                  </a:lnTo>
                  <a:lnTo>
                    <a:pt x="168667" y="22511"/>
                  </a:lnTo>
                  <a:lnTo>
                    <a:pt x="168667" y="7576"/>
                  </a:lnTo>
                  <a:lnTo>
                    <a:pt x="119507" y="7576"/>
                  </a:lnTo>
                  <a:lnTo>
                    <a:pt x="125628" y="12661"/>
                  </a:lnTo>
                  <a:lnTo>
                    <a:pt x="125628" y="47964"/>
                  </a:lnTo>
                  <a:lnTo>
                    <a:pt x="118614" y="47964"/>
                  </a:lnTo>
                  <a:lnTo>
                    <a:pt x="125628" y="58712"/>
                  </a:lnTo>
                  <a:lnTo>
                    <a:pt x="125628" y="82835"/>
                  </a:lnTo>
                  <a:close/>
                  <a:moveTo>
                    <a:pt x="50368" y="87998"/>
                  </a:moveTo>
                  <a:lnTo>
                    <a:pt x="84135" y="87998"/>
                  </a:lnTo>
                  <a:lnTo>
                    <a:pt x="77989" y="82919"/>
                  </a:lnTo>
                  <a:lnTo>
                    <a:pt x="77989" y="59281"/>
                  </a:lnTo>
                  <a:lnTo>
                    <a:pt x="91254" y="59281"/>
                  </a:lnTo>
                  <a:lnTo>
                    <a:pt x="91254" y="82919"/>
                  </a:lnTo>
                  <a:lnTo>
                    <a:pt x="85036" y="87998"/>
                  </a:lnTo>
                  <a:lnTo>
                    <a:pt x="118949" y="87998"/>
                  </a:lnTo>
                  <a:lnTo>
                    <a:pt x="112534" y="82998"/>
                  </a:lnTo>
                  <a:lnTo>
                    <a:pt x="112534" y="12499"/>
                  </a:lnTo>
                  <a:lnTo>
                    <a:pt x="118949" y="7583"/>
                  </a:lnTo>
                  <a:lnTo>
                    <a:pt x="85088" y="7583"/>
                  </a:lnTo>
                  <a:lnTo>
                    <a:pt x="91357" y="12499"/>
                  </a:lnTo>
                  <a:lnTo>
                    <a:pt x="91357" y="47823"/>
                  </a:lnTo>
                  <a:lnTo>
                    <a:pt x="77989" y="47823"/>
                  </a:lnTo>
                  <a:lnTo>
                    <a:pt x="77989" y="12570"/>
                  </a:lnTo>
                  <a:lnTo>
                    <a:pt x="84135" y="7583"/>
                  </a:lnTo>
                  <a:lnTo>
                    <a:pt x="50368" y="7583"/>
                  </a:lnTo>
                  <a:lnTo>
                    <a:pt x="56488" y="12570"/>
                  </a:lnTo>
                  <a:lnTo>
                    <a:pt x="56488" y="47823"/>
                  </a:lnTo>
                  <a:lnTo>
                    <a:pt x="49473" y="47831"/>
                  </a:lnTo>
                  <a:lnTo>
                    <a:pt x="56488" y="58685"/>
                  </a:lnTo>
                  <a:lnTo>
                    <a:pt x="56488" y="82915"/>
                  </a:lnTo>
                  <a:close/>
                  <a:moveTo>
                    <a:pt x="240129" y="88088"/>
                  </a:moveTo>
                  <a:lnTo>
                    <a:pt x="260419" y="88088"/>
                  </a:lnTo>
                  <a:lnTo>
                    <a:pt x="279822" y="59970"/>
                  </a:lnTo>
                  <a:lnTo>
                    <a:pt x="279822" y="70816"/>
                  </a:lnTo>
                  <a:lnTo>
                    <a:pt x="279973" y="83005"/>
                  </a:lnTo>
                  <a:lnTo>
                    <a:pt x="273871" y="88088"/>
                  </a:lnTo>
                  <a:lnTo>
                    <a:pt x="308517" y="88088"/>
                  </a:lnTo>
                  <a:lnTo>
                    <a:pt x="302391" y="82922"/>
                  </a:lnTo>
                  <a:lnTo>
                    <a:pt x="302391" y="263"/>
                  </a:lnTo>
                  <a:lnTo>
                    <a:pt x="300299" y="0"/>
                  </a:lnTo>
                  <a:lnTo>
                    <a:pt x="267742" y="49299"/>
                  </a:lnTo>
                  <a:lnTo>
                    <a:pt x="267742" y="12623"/>
                  </a:lnTo>
                  <a:lnTo>
                    <a:pt x="273859" y="7626"/>
                  </a:lnTo>
                  <a:lnTo>
                    <a:pt x="240129" y="7626"/>
                  </a:lnTo>
                  <a:lnTo>
                    <a:pt x="246243" y="12623"/>
                  </a:lnTo>
                  <a:lnTo>
                    <a:pt x="246243" y="83005"/>
                  </a:lnTo>
                  <a:close/>
                  <a:moveTo>
                    <a:pt x="171147" y="88088"/>
                  </a:moveTo>
                  <a:lnTo>
                    <a:pt x="191443" y="88088"/>
                  </a:lnTo>
                  <a:lnTo>
                    <a:pt x="210856" y="59970"/>
                  </a:lnTo>
                  <a:lnTo>
                    <a:pt x="210856" y="70816"/>
                  </a:lnTo>
                  <a:lnTo>
                    <a:pt x="211007" y="83005"/>
                  </a:lnTo>
                  <a:lnTo>
                    <a:pt x="204892" y="88088"/>
                  </a:lnTo>
                  <a:lnTo>
                    <a:pt x="239539" y="88088"/>
                  </a:lnTo>
                  <a:lnTo>
                    <a:pt x="233420" y="82922"/>
                  </a:lnTo>
                  <a:lnTo>
                    <a:pt x="233420" y="263"/>
                  </a:lnTo>
                  <a:lnTo>
                    <a:pt x="231325" y="0"/>
                  </a:lnTo>
                  <a:lnTo>
                    <a:pt x="198758" y="49299"/>
                  </a:lnTo>
                  <a:lnTo>
                    <a:pt x="198758" y="12623"/>
                  </a:lnTo>
                  <a:lnTo>
                    <a:pt x="204892" y="7626"/>
                  </a:lnTo>
                  <a:lnTo>
                    <a:pt x="171147" y="7626"/>
                  </a:lnTo>
                  <a:lnTo>
                    <a:pt x="177265" y="12623"/>
                  </a:lnTo>
                  <a:lnTo>
                    <a:pt x="177265" y="83005"/>
                  </a:lnTo>
                  <a:close/>
                  <a:moveTo>
                    <a:pt x="41115" y="88230"/>
                  </a:moveTo>
                  <a:cubicBezTo>
                    <a:pt x="45389" y="88461"/>
                    <a:pt x="48205" y="88150"/>
                    <a:pt x="48205" y="88150"/>
                  </a:cubicBezTo>
                  <a:lnTo>
                    <a:pt x="48205" y="70591"/>
                  </a:lnTo>
                  <a:lnTo>
                    <a:pt x="40916" y="75064"/>
                  </a:lnTo>
                  <a:cubicBezTo>
                    <a:pt x="21037" y="75726"/>
                    <a:pt x="20210" y="48063"/>
                    <a:pt x="20210" y="48063"/>
                  </a:cubicBezTo>
                  <a:cubicBezTo>
                    <a:pt x="21536" y="19404"/>
                    <a:pt x="40751" y="21060"/>
                    <a:pt x="40751" y="21060"/>
                  </a:cubicBezTo>
                  <a:lnTo>
                    <a:pt x="48205" y="25367"/>
                  </a:lnTo>
                  <a:lnTo>
                    <a:pt x="48205" y="7477"/>
                  </a:lnTo>
                  <a:lnTo>
                    <a:pt x="37604" y="7809"/>
                  </a:lnTo>
                  <a:cubicBezTo>
                    <a:pt x="-662" y="12281"/>
                    <a:pt x="0" y="48560"/>
                    <a:pt x="0" y="48560"/>
                  </a:cubicBezTo>
                  <a:cubicBezTo>
                    <a:pt x="2360" y="81980"/>
                    <a:pt x="28295" y="87539"/>
                    <a:pt x="41115" y="88230"/>
                  </a:cubicBezTo>
                  <a:close/>
                  <a:moveTo>
                    <a:pt x="318062" y="156076"/>
                  </a:moveTo>
                  <a:lnTo>
                    <a:pt x="320408" y="144298"/>
                  </a:lnTo>
                  <a:lnTo>
                    <a:pt x="308576" y="142090"/>
                  </a:lnTo>
                  <a:lnTo>
                    <a:pt x="306219" y="153856"/>
                  </a:lnTo>
                  <a:close/>
                  <a:moveTo>
                    <a:pt x="93462" y="165843"/>
                  </a:moveTo>
                  <a:lnTo>
                    <a:pt x="104560" y="162795"/>
                  </a:lnTo>
                  <a:lnTo>
                    <a:pt x="101388" y="152246"/>
                  </a:lnTo>
                  <a:lnTo>
                    <a:pt x="90297" y="155303"/>
                  </a:lnTo>
                  <a:close/>
                  <a:moveTo>
                    <a:pt x="206716" y="168666"/>
                  </a:moveTo>
                  <a:lnTo>
                    <a:pt x="197198" y="160239"/>
                  </a:lnTo>
                  <a:lnTo>
                    <a:pt x="206068" y="151119"/>
                  </a:lnTo>
                  <a:lnTo>
                    <a:pt x="215632" y="159555"/>
                  </a:lnTo>
                  <a:close/>
                  <a:moveTo>
                    <a:pt x="275548" y="187214"/>
                  </a:moveTo>
                  <a:lnTo>
                    <a:pt x="278703" y="176621"/>
                  </a:lnTo>
                  <a:lnTo>
                    <a:pt x="267601" y="173649"/>
                  </a:lnTo>
                  <a:lnTo>
                    <a:pt x="264444" y="184232"/>
                  </a:lnTo>
                  <a:close/>
                  <a:moveTo>
                    <a:pt x="140439" y="194412"/>
                  </a:moveTo>
                  <a:lnTo>
                    <a:pt x="151084" y="190166"/>
                  </a:lnTo>
                  <a:lnTo>
                    <a:pt x="146671" y="180050"/>
                  </a:lnTo>
                  <a:lnTo>
                    <a:pt x="136010" y="184290"/>
                  </a:lnTo>
                  <a:close/>
                  <a:moveTo>
                    <a:pt x="208740" y="208087"/>
                  </a:moveTo>
                  <a:cubicBezTo>
                    <a:pt x="208740" y="208087"/>
                    <a:pt x="210871" y="163082"/>
                    <a:pt x="242794" y="159841"/>
                  </a:cubicBezTo>
                  <a:cubicBezTo>
                    <a:pt x="258741" y="158215"/>
                    <a:pt x="263468" y="168369"/>
                    <a:pt x="263468" y="168369"/>
                  </a:cubicBezTo>
                  <a:cubicBezTo>
                    <a:pt x="263468" y="168369"/>
                    <a:pt x="250785" y="140953"/>
                    <a:pt x="279963" y="129809"/>
                  </a:cubicBezTo>
                  <a:cubicBezTo>
                    <a:pt x="279963" y="129809"/>
                    <a:pt x="291715" y="124720"/>
                    <a:pt x="305513" y="137895"/>
                  </a:cubicBezTo>
                  <a:lnTo>
                    <a:pt x="279371" y="99094"/>
                  </a:lnTo>
                  <a:lnTo>
                    <a:pt x="279220" y="99102"/>
                  </a:lnTo>
                  <a:cubicBezTo>
                    <a:pt x="263909" y="119192"/>
                    <a:pt x="235244" y="134536"/>
                    <a:pt x="203301" y="134454"/>
                  </a:cubicBezTo>
                  <a:cubicBezTo>
                    <a:pt x="171607" y="134373"/>
                    <a:pt x="148381" y="117023"/>
                    <a:pt x="131422" y="98983"/>
                  </a:cubicBezTo>
                  <a:lnTo>
                    <a:pt x="102300" y="149021"/>
                  </a:lnTo>
                  <a:cubicBezTo>
                    <a:pt x="102300" y="149021"/>
                    <a:pt x="116082" y="129222"/>
                    <a:pt x="135569" y="139543"/>
                  </a:cubicBezTo>
                  <a:cubicBezTo>
                    <a:pt x="156761" y="150737"/>
                    <a:pt x="149631" y="173866"/>
                    <a:pt x="149631" y="173866"/>
                  </a:cubicBezTo>
                  <a:cubicBezTo>
                    <a:pt x="149631" y="173866"/>
                    <a:pt x="153885" y="160018"/>
                    <a:pt x="172780" y="163072"/>
                  </a:cubicBezTo>
                  <a:cubicBezTo>
                    <a:pt x="190018" y="165867"/>
                    <a:pt x="202711" y="179157"/>
                    <a:pt x="208740" y="208087"/>
                  </a:cubicBezTo>
                  <a:close/>
                  <a:moveTo>
                    <a:pt x="208631" y="234704"/>
                  </a:moveTo>
                  <a:lnTo>
                    <a:pt x="218820" y="224244"/>
                  </a:lnTo>
                  <a:lnTo>
                    <a:pt x="207891" y="214595"/>
                  </a:lnTo>
                  <a:lnTo>
                    <a:pt x="197695" y="225023"/>
                  </a:lnTo>
                  <a:close/>
                </a:path>
              </a:pathLst>
            </a:custGeom>
            <a:solidFill>
              <a:srgbClr val="1C63B7"/>
            </a:solidFill>
            <a:ln w="1984" cap="flat">
              <a:noFill/>
              <a:prstDash val="solid"/>
              <a:miter/>
            </a:ln>
          </p:spPr>
          <p:txBody>
            <a:bodyPr rtlCol="0" anchor="ctr"/>
            <a:lstStyle/>
            <a:p>
              <a:endParaRPr lang="en-US" sz="1600" dirty="0">
                <a:latin typeface="Sintony" panose="02000503050000020004" pitchFamily="2" charset="0"/>
              </a:endParaRPr>
            </a:p>
          </p:txBody>
        </p:sp>
        <p:grpSp>
          <p:nvGrpSpPr>
            <p:cNvPr id="277" name="Group 276">
              <a:extLst>
                <a:ext uri="{FF2B5EF4-FFF2-40B4-BE49-F238E27FC236}">
                  <a16:creationId xmlns:a16="http://schemas.microsoft.com/office/drawing/2014/main" id="{92866AAA-DA8F-6524-EBF6-77CFF8C0956D}"/>
                </a:ext>
              </a:extLst>
            </p:cNvPr>
            <p:cNvGrpSpPr/>
            <p:nvPr/>
          </p:nvGrpSpPr>
          <p:grpSpPr>
            <a:xfrm>
              <a:off x="2654552" y="2604187"/>
              <a:ext cx="731016" cy="502270"/>
              <a:chOff x="2654552" y="2604187"/>
              <a:chExt cx="731016" cy="502270"/>
            </a:xfrm>
          </p:grpSpPr>
          <p:sp>
            <p:nvSpPr>
              <p:cNvPr id="278" name="Freeform: Shape 277">
                <a:extLst>
                  <a:ext uri="{FF2B5EF4-FFF2-40B4-BE49-F238E27FC236}">
                    <a16:creationId xmlns:a16="http://schemas.microsoft.com/office/drawing/2014/main" id="{27F71B83-CB63-3630-C906-99B6759DCCED}"/>
                  </a:ext>
                </a:extLst>
              </p:cNvPr>
              <p:cNvSpPr/>
              <p:nvPr/>
            </p:nvSpPr>
            <p:spPr>
              <a:xfrm flipV="1">
                <a:off x="2654552" y="2604187"/>
                <a:ext cx="731016" cy="502270"/>
              </a:xfrm>
              <a:custGeom>
                <a:avLst/>
                <a:gdLst>
                  <a:gd name="connsiteX0" fmla="*/ 320077 w 731016"/>
                  <a:gd name="connsiteY0" fmla="*/ 298279 h 502270"/>
                  <a:gd name="connsiteX1" fmla="*/ 303993 w 731016"/>
                  <a:gd name="connsiteY1" fmla="*/ 287433 h 502270"/>
                  <a:gd name="connsiteX2" fmla="*/ 299447 w 731016"/>
                  <a:gd name="connsiteY2" fmla="*/ 127482 h 502270"/>
                  <a:gd name="connsiteX3" fmla="*/ 315479 w 731016"/>
                  <a:gd name="connsiteY3" fmla="*/ 120295 h 502270"/>
                  <a:gd name="connsiteX4" fmla="*/ 222326 w 731016"/>
                  <a:gd name="connsiteY4" fmla="*/ 95372 h 502270"/>
                  <a:gd name="connsiteX5" fmla="*/ 240038 w 731016"/>
                  <a:gd name="connsiteY5" fmla="*/ 112553 h 502270"/>
                  <a:gd name="connsiteX6" fmla="*/ 245989 w 731016"/>
                  <a:gd name="connsiteY6" fmla="*/ 286477 h 502270"/>
                  <a:gd name="connsiteX7" fmla="*/ 229399 w 731016"/>
                  <a:gd name="connsiteY7" fmla="*/ 298253 h 502270"/>
                  <a:gd name="connsiteX8" fmla="*/ 320077 w 731016"/>
                  <a:gd name="connsiteY8" fmla="*/ 298279 h 502270"/>
                  <a:gd name="connsiteX9" fmla="*/ 655047 w 731016"/>
                  <a:gd name="connsiteY9" fmla="*/ 298303 h 502270"/>
                  <a:gd name="connsiteX10" fmla="*/ 724620 w 731016"/>
                  <a:gd name="connsiteY10" fmla="*/ 298275 h 502270"/>
                  <a:gd name="connsiteX11" fmla="*/ 724620 w 731016"/>
                  <a:gd name="connsiteY11" fmla="*/ 261275 h 502270"/>
                  <a:gd name="connsiteX12" fmla="*/ 712878 w 731016"/>
                  <a:gd name="connsiteY12" fmla="*/ 271381 h 502270"/>
                  <a:gd name="connsiteX13" fmla="*/ 682846 w 731016"/>
                  <a:gd name="connsiteY13" fmla="*/ 273224 h 502270"/>
                  <a:gd name="connsiteX14" fmla="*/ 730902 w 731016"/>
                  <a:gd name="connsiteY14" fmla="*/ 124631 h 502270"/>
                  <a:gd name="connsiteX15" fmla="*/ 730765 w 731016"/>
                  <a:gd name="connsiteY15" fmla="*/ 102572 h 502270"/>
                  <a:gd name="connsiteX16" fmla="*/ 728552 w 731016"/>
                  <a:gd name="connsiteY16" fmla="*/ 99628 h 502270"/>
                  <a:gd name="connsiteX17" fmla="*/ 724718 w 731016"/>
                  <a:gd name="connsiteY17" fmla="*/ 98370 h 502270"/>
                  <a:gd name="connsiteX18" fmla="*/ 719102 w 731016"/>
                  <a:gd name="connsiteY18" fmla="*/ 99713 h 502270"/>
                  <a:gd name="connsiteX19" fmla="*/ 642329 w 731016"/>
                  <a:gd name="connsiteY19" fmla="*/ 123858 h 502270"/>
                  <a:gd name="connsiteX20" fmla="*/ 641546 w 731016"/>
                  <a:gd name="connsiteY20" fmla="*/ 155224 h 502270"/>
                  <a:gd name="connsiteX21" fmla="*/ 654284 w 731016"/>
                  <a:gd name="connsiteY21" fmla="*/ 144271 h 502270"/>
                  <a:gd name="connsiteX22" fmla="*/ 655457 w 731016"/>
                  <a:gd name="connsiteY22" fmla="*/ 143985 h 502270"/>
                  <a:gd name="connsiteX23" fmla="*/ 690191 w 731016"/>
                  <a:gd name="connsiteY23" fmla="*/ 134143 h 502270"/>
                  <a:gd name="connsiteX24" fmla="*/ 639107 w 731016"/>
                  <a:gd name="connsiteY24" fmla="*/ 271170 h 502270"/>
                  <a:gd name="connsiteX25" fmla="*/ 638711 w 731016"/>
                  <a:gd name="connsiteY25" fmla="*/ 286880 h 502270"/>
                  <a:gd name="connsiteX26" fmla="*/ 644100 w 731016"/>
                  <a:gd name="connsiteY26" fmla="*/ 294301 h 502270"/>
                  <a:gd name="connsiteX27" fmla="*/ 655047 w 731016"/>
                  <a:gd name="connsiteY27" fmla="*/ 298303 h 502270"/>
                  <a:gd name="connsiteX28" fmla="*/ 225281 w 731016"/>
                  <a:gd name="connsiteY28" fmla="*/ 298380 h 502270"/>
                  <a:gd name="connsiteX29" fmla="*/ 205138 w 731016"/>
                  <a:gd name="connsiteY29" fmla="*/ 285230 h 502270"/>
                  <a:gd name="connsiteX30" fmla="*/ 148525 w 731016"/>
                  <a:gd name="connsiteY30" fmla="*/ 201764 h 502270"/>
                  <a:gd name="connsiteX31" fmla="*/ 199454 w 731016"/>
                  <a:gd name="connsiteY31" fmla="*/ 100520 h 502270"/>
                  <a:gd name="connsiteX32" fmla="*/ 218142 w 731016"/>
                  <a:gd name="connsiteY32" fmla="*/ 94197 h 502270"/>
                  <a:gd name="connsiteX33" fmla="*/ 133302 w 731016"/>
                  <a:gd name="connsiteY33" fmla="*/ 63373 h 502270"/>
                  <a:gd name="connsiteX34" fmla="*/ 133700 w 731016"/>
                  <a:gd name="connsiteY34" fmla="*/ 76626 h 502270"/>
                  <a:gd name="connsiteX35" fmla="*/ 92243 w 731016"/>
                  <a:gd name="connsiteY35" fmla="*/ 158874 h 502270"/>
                  <a:gd name="connsiteX36" fmla="*/ 89901 w 731016"/>
                  <a:gd name="connsiteY36" fmla="*/ 59835 h 502270"/>
                  <a:gd name="connsiteX37" fmla="*/ 109062 w 731016"/>
                  <a:gd name="connsiteY37" fmla="*/ 53221 h 502270"/>
                  <a:gd name="connsiteX38" fmla="*/ 0 w 731016"/>
                  <a:gd name="connsiteY38" fmla="*/ 0 h 502270"/>
                  <a:gd name="connsiteX39" fmla="*/ 19925 w 731016"/>
                  <a:gd name="connsiteY39" fmla="*/ 27830 h 502270"/>
                  <a:gd name="connsiteX40" fmla="*/ 21716 w 731016"/>
                  <a:gd name="connsiteY40" fmla="*/ 281086 h 502270"/>
                  <a:gd name="connsiteX41" fmla="*/ 364 w 731016"/>
                  <a:gd name="connsiteY41" fmla="*/ 298273 h 502270"/>
                  <a:gd name="connsiteX42" fmla="*/ 115678 w 731016"/>
                  <a:gd name="connsiteY42" fmla="*/ 298334 h 502270"/>
                  <a:gd name="connsiteX43" fmla="*/ 95175 w 731016"/>
                  <a:gd name="connsiteY43" fmla="*/ 283179 h 502270"/>
                  <a:gd name="connsiteX44" fmla="*/ 93607 w 731016"/>
                  <a:gd name="connsiteY44" fmla="*/ 216590 h 502270"/>
                  <a:gd name="connsiteX45" fmla="*/ 139634 w 731016"/>
                  <a:gd name="connsiteY45" fmla="*/ 285387 h 502270"/>
                  <a:gd name="connsiteX46" fmla="*/ 140025 w 731016"/>
                  <a:gd name="connsiteY46" fmla="*/ 298346 h 502270"/>
                  <a:gd name="connsiteX47" fmla="*/ 225281 w 731016"/>
                  <a:gd name="connsiteY47" fmla="*/ 298380 h 502270"/>
                  <a:gd name="connsiteX48" fmla="*/ 323722 w 731016"/>
                  <a:gd name="connsiteY48" fmla="*/ 298564 h 502270"/>
                  <a:gd name="connsiteX49" fmla="*/ 375633 w 731016"/>
                  <a:gd name="connsiteY49" fmla="*/ 298564 h 502270"/>
                  <a:gd name="connsiteX50" fmla="*/ 424751 w 731016"/>
                  <a:gd name="connsiteY50" fmla="*/ 241706 h 502270"/>
                  <a:gd name="connsiteX51" fmla="*/ 424778 w 731016"/>
                  <a:gd name="connsiteY51" fmla="*/ 264306 h 502270"/>
                  <a:gd name="connsiteX52" fmla="*/ 425450 w 731016"/>
                  <a:gd name="connsiteY52" fmla="*/ 288945 h 502270"/>
                  <a:gd name="connsiteX53" fmla="*/ 411048 w 731016"/>
                  <a:gd name="connsiteY53" fmla="*/ 298564 h 502270"/>
                  <a:gd name="connsiteX54" fmla="*/ 491161 w 731016"/>
                  <a:gd name="connsiteY54" fmla="*/ 298564 h 502270"/>
                  <a:gd name="connsiteX55" fmla="*/ 477578 w 731016"/>
                  <a:gd name="connsiteY55" fmla="*/ 288697 h 502270"/>
                  <a:gd name="connsiteX56" fmla="*/ 479602 w 731016"/>
                  <a:gd name="connsiteY56" fmla="*/ 126298 h 502270"/>
                  <a:gd name="connsiteX57" fmla="*/ 475308 w 731016"/>
                  <a:gd name="connsiteY57" fmla="*/ 125748 h 502270"/>
                  <a:gd name="connsiteX58" fmla="*/ 393366 w 731016"/>
                  <a:gd name="connsiteY58" fmla="*/ 220324 h 502270"/>
                  <a:gd name="connsiteX59" fmla="*/ 392643 w 731016"/>
                  <a:gd name="connsiteY59" fmla="*/ 143815 h 502270"/>
                  <a:gd name="connsiteX60" fmla="*/ 408212 w 731016"/>
                  <a:gd name="connsiteY60" fmla="*/ 135898 h 502270"/>
                  <a:gd name="connsiteX61" fmla="*/ 319255 w 731016"/>
                  <a:gd name="connsiteY61" fmla="*/ 121233 h 502270"/>
                  <a:gd name="connsiteX62" fmla="*/ 335901 w 731016"/>
                  <a:gd name="connsiteY62" fmla="*/ 135023 h 502270"/>
                  <a:gd name="connsiteX63" fmla="*/ 339302 w 731016"/>
                  <a:gd name="connsiteY63" fmla="*/ 288176 h 502270"/>
                  <a:gd name="connsiteX64" fmla="*/ 323722 w 731016"/>
                  <a:gd name="connsiteY64" fmla="*/ 298564 h 502270"/>
                  <a:gd name="connsiteX65" fmla="*/ 575988 w 731016"/>
                  <a:gd name="connsiteY65" fmla="*/ 298585 h 502270"/>
                  <a:gd name="connsiteX66" fmla="*/ 624748 w 731016"/>
                  <a:gd name="connsiteY66" fmla="*/ 298585 h 502270"/>
                  <a:gd name="connsiteX67" fmla="*/ 625760 w 731016"/>
                  <a:gd name="connsiteY67" fmla="*/ 263582 h 502270"/>
                  <a:gd name="connsiteX68" fmla="*/ 611117 w 731016"/>
                  <a:gd name="connsiteY68" fmla="*/ 271959 h 502270"/>
                  <a:gd name="connsiteX69" fmla="*/ 575312 w 731016"/>
                  <a:gd name="connsiteY69" fmla="*/ 272285 h 502270"/>
                  <a:gd name="connsiteX70" fmla="*/ 536447 w 731016"/>
                  <a:gd name="connsiteY70" fmla="*/ 225415 h 502270"/>
                  <a:gd name="connsiteX71" fmla="*/ 536415 w 731016"/>
                  <a:gd name="connsiteY71" fmla="*/ 222998 h 502270"/>
                  <a:gd name="connsiteX72" fmla="*/ 581281 w 731016"/>
                  <a:gd name="connsiteY72" fmla="*/ 163108 h 502270"/>
                  <a:gd name="connsiteX73" fmla="*/ 580299 w 731016"/>
                  <a:gd name="connsiteY73" fmla="*/ 203044 h 502270"/>
                  <a:gd name="connsiteX74" fmla="*/ 636307 w 731016"/>
                  <a:gd name="connsiteY74" fmla="*/ 197752 h 502270"/>
                  <a:gd name="connsiteX75" fmla="*/ 624794 w 731016"/>
                  <a:gd name="connsiteY75" fmla="*/ 188268 h 502270"/>
                  <a:gd name="connsiteX76" fmla="*/ 626533 w 731016"/>
                  <a:gd name="connsiteY76" fmla="*/ 127062 h 502270"/>
                  <a:gd name="connsiteX77" fmla="*/ 583623 w 731016"/>
                  <a:gd name="connsiteY77" fmla="*/ 134525 h 502270"/>
                  <a:gd name="connsiteX78" fmla="*/ 488995 w 731016"/>
                  <a:gd name="connsiteY78" fmla="*/ 227676 h 502270"/>
                  <a:gd name="connsiteX79" fmla="*/ 575988 w 731016"/>
                  <a:gd name="connsiteY79" fmla="*/ 298585 h 502270"/>
                  <a:gd name="connsiteX80" fmla="*/ 557383 w 731016"/>
                  <a:gd name="connsiteY80" fmla="*/ 475187 h 502270"/>
                  <a:gd name="connsiteX81" fmla="*/ 557383 w 731016"/>
                  <a:gd name="connsiteY81" fmla="*/ 425381 h 502270"/>
                  <a:gd name="connsiteX82" fmla="*/ 564587 w 731016"/>
                  <a:gd name="connsiteY82" fmla="*/ 425381 h 502270"/>
                  <a:gd name="connsiteX83" fmla="*/ 576057 w 731016"/>
                  <a:gd name="connsiteY83" fmla="*/ 427856 h 502270"/>
                  <a:gd name="connsiteX84" fmla="*/ 583909 w 731016"/>
                  <a:gd name="connsiteY84" fmla="*/ 434114 h 502270"/>
                  <a:gd name="connsiteX85" fmla="*/ 588420 w 731016"/>
                  <a:gd name="connsiteY85" fmla="*/ 442344 h 502270"/>
                  <a:gd name="connsiteX86" fmla="*/ 589849 w 731016"/>
                  <a:gd name="connsiteY86" fmla="*/ 450977 h 502270"/>
                  <a:gd name="connsiteX87" fmla="*/ 588420 w 731016"/>
                  <a:gd name="connsiteY87" fmla="*/ 459712 h 502270"/>
                  <a:gd name="connsiteX88" fmla="*/ 583909 w 731016"/>
                  <a:gd name="connsiteY88" fmla="*/ 467548 h 502270"/>
                  <a:gd name="connsiteX89" fmla="*/ 575797 w 731016"/>
                  <a:gd name="connsiteY89" fmla="*/ 473104 h 502270"/>
                  <a:gd name="connsiteX90" fmla="*/ 563562 w 731016"/>
                  <a:gd name="connsiteY90" fmla="*/ 475187 h 502270"/>
                  <a:gd name="connsiteX91" fmla="*/ 352386 w 731016"/>
                  <a:gd name="connsiteY91" fmla="*/ 475212 h 502270"/>
                  <a:gd name="connsiteX92" fmla="*/ 352386 w 731016"/>
                  <a:gd name="connsiteY92" fmla="*/ 425406 h 502270"/>
                  <a:gd name="connsiteX93" fmla="*/ 359523 w 731016"/>
                  <a:gd name="connsiteY93" fmla="*/ 425406 h 502270"/>
                  <a:gd name="connsiteX94" fmla="*/ 370887 w 731016"/>
                  <a:gd name="connsiteY94" fmla="*/ 427881 h 502270"/>
                  <a:gd name="connsiteX95" fmla="*/ 378541 w 731016"/>
                  <a:gd name="connsiteY95" fmla="*/ 434139 h 502270"/>
                  <a:gd name="connsiteX96" fmla="*/ 382886 w 731016"/>
                  <a:gd name="connsiteY96" fmla="*/ 442371 h 502270"/>
                  <a:gd name="connsiteX97" fmla="*/ 384286 w 731016"/>
                  <a:gd name="connsiteY97" fmla="*/ 451002 h 502270"/>
                  <a:gd name="connsiteX98" fmla="*/ 382886 w 731016"/>
                  <a:gd name="connsiteY98" fmla="*/ 459737 h 502270"/>
                  <a:gd name="connsiteX99" fmla="*/ 378417 w 731016"/>
                  <a:gd name="connsiteY99" fmla="*/ 467573 h 502270"/>
                  <a:gd name="connsiteX100" fmla="*/ 370496 w 731016"/>
                  <a:gd name="connsiteY100" fmla="*/ 473129 h 502270"/>
                  <a:gd name="connsiteX101" fmla="*/ 358511 w 731016"/>
                  <a:gd name="connsiteY101" fmla="*/ 475212 h 502270"/>
                  <a:gd name="connsiteX102" fmla="*/ 105928 w 731016"/>
                  <a:gd name="connsiteY102" fmla="*/ 498023 h 502270"/>
                  <a:gd name="connsiteX103" fmla="*/ 105892 w 731016"/>
                  <a:gd name="connsiteY103" fmla="*/ 497967 h 502270"/>
                  <a:gd name="connsiteX104" fmla="*/ 105674 w 731016"/>
                  <a:gd name="connsiteY104" fmla="*/ 497828 h 502270"/>
                  <a:gd name="connsiteX105" fmla="*/ 115931 w 731016"/>
                  <a:gd name="connsiteY105" fmla="*/ 502188 h 502270"/>
                  <a:gd name="connsiteX106" fmla="*/ 183137 w 731016"/>
                  <a:gd name="connsiteY106" fmla="*/ 502188 h 502270"/>
                  <a:gd name="connsiteX107" fmla="*/ 183137 w 731016"/>
                  <a:gd name="connsiteY107" fmla="*/ 467048 h 502270"/>
                  <a:gd name="connsiteX108" fmla="*/ 170830 w 731016"/>
                  <a:gd name="connsiteY108" fmla="*/ 476179 h 502270"/>
                  <a:gd name="connsiteX109" fmla="*/ 135432 w 731016"/>
                  <a:gd name="connsiteY109" fmla="*/ 476179 h 502270"/>
                  <a:gd name="connsiteX110" fmla="*/ 182373 w 731016"/>
                  <a:gd name="connsiteY110" fmla="*/ 341678 h 502270"/>
                  <a:gd name="connsiteX111" fmla="*/ 182373 w 731016"/>
                  <a:gd name="connsiteY111" fmla="*/ 325413 h 502270"/>
                  <a:gd name="connsiteX112" fmla="*/ 181606 w 731016"/>
                  <a:gd name="connsiteY112" fmla="*/ 321638 h 502270"/>
                  <a:gd name="connsiteX113" fmla="*/ 179165 w 731016"/>
                  <a:gd name="connsiteY113" fmla="*/ 317871 h 502270"/>
                  <a:gd name="connsiteX114" fmla="*/ 174937 w 731016"/>
                  <a:gd name="connsiteY114" fmla="*/ 314991 h 502270"/>
                  <a:gd name="connsiteX115" fmla="*/ 168776 w 731016"/>
                  <a:gd name="connsiteY115" fmla="*/ 313904 h 502270"/>
                  <a:gd name="connsiteX116" fmla="*/ 100286 w 731016"/>
                  <a:gd name="connsiteY116" fmla="*/ 313904 h 502270"/>
                  <a:gd name="connsiteX117" fmla="*/ 100286 w 731016"/>
                  <a:gd name="connsiteY117" fmla="*/ 348504 h 502270"/>
                  <a:gd name="connsiteX118" fmla="*/ 112086 w 731016"/>
                  <a:gd name="connsiteY118" fmla="*/ 339571 h 502270"/>
                  <a:gd name="connsiteX119" fmla="*/ 113110 w 731016"/>
                  <a:gd name="connsiteY119" fmla="*/ 339571 h 502270"/>
                  <a:gd name="connsiteX120" fmla="*/ 146461 w 731016"/>
                  <a:gd name="connsiteY120" fmla="*/ 339571 h 502270"/>
                  <a:gd name="connsiteX121" fmla="*/ 100547 w 731016"/>
                  <a:gd name="connsiteY121" fmla="*/ 472640 h 502270"/>
                  <a:gd name="connsiteX122" fmla="*/ 100547 w 731016"/>
                  <a:gd name="connsiteY122" fmla="*/ 489696 h 502270"/>
                  <a:gd name="connsiteX123" fmla="*/ 105892 w 731016"/>
                  <a:gd name="connsiteY123" fmla="*/ 497967 h 502270"/>
                  <a:gd name="connsiteX124" fmla="*/ 110806 w 731016"/>
                  <a:gd name="connsiteY124" fmla="*/ 501102 h 502270"/>
                  <a:gd name="connsiteX125" fmla="*/ 115931 w 731016"/>
                  <a:gd name="connsiteY125" fmla="*/ 502188 h 502270"/>
                  <a:gd name="connsiteX126" fmla="*/ 420121 w 731016"/>
                  <a:gd name="connsiteY126" fmla="*/ 502223 h 502270"/>
                  <a:gd name="connsiteX127" fmla="*/ 504448 w 731016"/>
                  <a:gd name="connsiteY127" fmla="*/ 502223 h 502270"/>
                  <a:gd name="connsiteX128" fmla="*/ 504448 w 731016"/>
                  <a:gd name="connsiteY128" fmla="*/ 467849 h 502270"/>
                  <a:gd name="connsiteX129" fmla="*/ 491887 w 731016"/>
                  <a:gd name="connsiteY129" fmla="*/ 476386 h 502270"/>
                  <a:gd name="connsiteX130" fmla="*/ 467251 w 731016"/>
                  <a:gd name="connsiteY130" fmla="*/ 476386 h 502270"/>
                  <a:gd name="connsiteX131" fmla="*/ 467251 w 731016"/>
                  <a:gd name="connsiteY131" fmla="*/ 435041 h 502270"/>
                  <a:gd name="connsiteX132" fmla="*/ 507790 w 731016"/>
                  <a:gd name="connsiteY132" fmla="*/ 435041 h 502270"/>
                  <a:gd name="connsiteX133" fmla="*/ 493159 w 731016"/>
                  <a:gd name="connsiteY133" fmla="*/ 408857 h 502270"/>
                  <a:gd name="connsiteX134" fmla="*/ 467251 w 731016"/>
                  <a:gd name="connsiteY134" fmla="*/ 408857 h 502270"/>
                  <a:gd name="connsiteX135" fmla="*/ 467251 w 731016"/>
                  <a:gd name="connsiteY135" fmla="*/ 339606 h 502270"/>
                  <a:gd name="connsiteX136" fmla="*/ 491887 w 731016"/>
                  <a:gd name="connsiteY136" fmla="*/ 339606 h 502270"/>
                  <a:gd name="connsiteX137" fmla="*/ 504448 w 731016"/>
                  <a:gd name="connsiteY137" fmla="*/ 348935 h 502270"/>
                  <a:gd name="connsiteX138" fmla="*/ 504448 w 731016"/>
                  <a:gd name="connsiteY138" fmla="*/ 313938 h 502270"/>
                  <a:gd name="connsiteX139" fmla="*/ 420121 w 731016"/>
                  <a:gd name="connsiteY139" fmla="*/ 313938 h 502270"/>
                  <a:gd name="connsiteX140" fmla="*/ 430635 w 731016"/>
                  <a:gd name="connsiteY140" fmla="*/ 325856 h 502270"/>
                  <a:gd name="connsiteX141" fmla="*/ 430635 w 731016"/>
                  <a:gd name="connsiteY141" fmla="*/ 408513 h 502270"/>
                  <a:gd name="connsiteX142" fmla="*/ 418578 w 731016"/>
                  <a:gd name="connsiteY142" fmla="*/ 408513 h 502270"/>
                  <a:gd name="connsiteX143" fmla="*/ 430635 w 731016"/>
                  <a:gd name="connsiteY143" fmla="*/ 433671 h 502270"/>
                  <a:gd name="connsiteX144" fmla="*/ 430635 w 731016"/>
                  <a:gd name="connsiteY144" fmla="*/ 490140 h 502270"/>
                  <a:gd name="connsiteX145" fmla="*/ 508848 w 731016"/>
                  <a:gd name="connsiteY145" fmla="*/ 502232 h 502270"/>
                  <a:gd name="connsiteX146" fmla="*/ 564852 w 731016"/>
                  <a:gd name="connsiteY146" fmla="*/ 502232 h 502270"/>
                  <a:gd name="connsiteX147" fmla="*/ 567680 w 731016"/>
                  <a:gd name="connsiteY147" fmla="*/ 502061 h 502270"/>
                  <a:gd name="connsiteX148" fmla="*/ 577053 w 731016"/>
                  <a:gd name="connsiteY148" fmla="*/ 501264 h 502270"/>
                  <a:gd name="connsiteX149" fmla="*/ 622836 w 731016"/>
                  <a:gd name="connsiteY149" fmla="*/ 460095 h 502270"/>
                  <a:gd name="connsiteX150" fmla="*/ 595652 w 731016"/>
                  <a:gd name="connsiteY150" fmla="*/ 412170 h 502270"/>
                  <a:gd name="connsiteX151" fmla="*/ 631324 w 731016"/>
                  <a:gd name="connsiteY151" fmla="*/ 328235 h 502270"/>
                  <a:gd name="connsiteX152" fmla="*/ 631061 w 731016"/>
                  <a:gd name="connsiteY152" fmla="*/ 328235 h 502270"/>
                  <a:gd name="connsiteX153" fmla="*/ 632351 w 731016"/>
                  <a:gd name="connsiteY153" fmla="*/ 325855 h 502270"/>
                  <a:gd name="connsiteX154" fmla="*/ 646461 w 731016"/>
                  <a:gd name="connsiteY154" fmla="*/ 313946 h 502270"/>
                  <a:gd name="connsiteX155" fmla="*/ 598214 w 731016"/>
                  <a:gd name="connsiteY155" fmla="*/ 313946 h 502270"/>
                  <a:gd name="connsiteX156" fmla="*/ 598214 w 731016"/>
                  <a:gd name="connsiteY156" fmla="*/ 323871 h 502270"/>
                  <a:gd name="connsiteX157" fmla="*/ 556622 w 731016"/>
                  <a:gd name="connsiteY157" fmla="*/ 407614 h 502270"/>
                  <a:gd name="connsiteX158" fmla="*/ 556622 w 731016"/>
                  <a:gd name="connsiteY158" fmla="*/ 325652 h 502270"/>
                  <a:gd name="connsiteX159" fmla="*/ 567134 w 731016"/>
                  <a:gd name="connsiteY159" fmla="*/ 313946 h 502270"/>
                  <a:gd name="connsiteX160" fmla="*/ 508846 w 731016"/>
                  <a:gd name="connsiteY160" fmla="*/ 313946 h 502270"/>
                  <a:gd name="connsiteX161" fmla="*/ 519626 w 731016"/>
                  <a:gd name="connsiteY161" fmla="*/ 325652 h 502270"/>
                  <a:gd name="connsiteX162" fmla="*/ 519626 w 731016"/>
                  <a:gd name="connsiteY162" fmla="*/ 490325 h 502270"/>
                  <a:gd name="connsiteX163" fmla="*/ 185261 w 731016"/>
                  <a:gd name="connsiteY163" fmla="*/ 502270 h 502270"/>
                  <a:gd name="connsiteX164" fmla="*/ 243296 w 731016"/>
                  <a:gd name="connsiteY164" fmla="*/ 502270 h 502270"/>
                  <a:gd name="connsiteX165" fmla="*/ 232781 w 731016"/>
                  <a:gd name="connsiteY165" fmla="*/ 490362 h 502270"/>
                  <a:gd name="connsiteX166" fmla="*/ 232781 w 731016"/>
                  <a:gd name="connsiteY166" fmla="*/ 339307 h 502270"/>
                  <a:gd name="connsiteX167" fmla="*/ 255808 w 731016"/>
                  <a:gd name="connsiteY167" fmla="*/ 339307 h 502270"/>
                  <a:gd name="connsiteX168" fmla="*/ 255808 w 731016"/>
                  <a:gd name="connsiteY168" fmla="*/ 490555 h 502270"/>
                  <a:gd name="connsiteX169" fmla="*/ 244775 w 731016"/>
                  <a:gd name="connsiteY169" fmla="*/ 502270 h 502270"/>
                  <a:gd name="connsiteX170" fmla="*/ 303081 w 731016"/>
                  <a:gd name="connsiteY170" fmla="*/ 502270 h 502270"/>
                  <a:gd name="connsiteX171" fmla="*/ 292049 w 731016"/>
                  <a:gd name="connsiteY171" fmla="*/ 490569 h 502270"/>
                  <a:gd name="connsiteX172" fmla="*/ 292049 w 731016"/>
                  <a:gd name="connsiteY172" fmla="*/ 325893 h 502270"/>
                  <a:gd name="connsiteX173" fmla="*/ 305100 w 731016"/>
                  <a:gd name="connsiteY173" fmla="*/ 315069 h 502270"/>
                  <a:gd name="connsiteX174" fmla="*/ 314635 w 731016"/>
                  <a:gd name="connsiteY174" fmla="*/ 325677 h 502270"/>
                  <a:gd name="connsiteX175" fmla="*/ 314635 w 731016"/>
                  <a:gd name="connsiteY175" fmla="*/ 490350 h 502270"/>
                  <a:gd name="connsiteX176" fmla="*/ 304115 w 731016"/>
                  <a:gd name="connsiteY176" fmla="*/ 502257 h 502270"/>
                  <a:gd name="connsiteX177" fmla="*/ 359642 w 731016"/>
                  <a:gd name="connsiteY177" fmla="*/ 502257 h 502270"/>
                  <a:gd name="connsiteX178" fmla="*/ 415867 w 731016"/>
                  <a:gd name="connsiteY178" fmla="*/ 469539 h 502270"/>
                  <a:gd name="connsiteX179" fmla="*/ 414547 w 731016"/>
                  <a:gd name="connsiteY179" fmla="*/ 437982 h 502270"/>
                  <a:gd name="connsiteX180" fmla="*/ 363900 w 731016"/>
                  <a:gd name="connsiteY180" fmla="*/ 400677 h 502270"/>
                  <a:gd name="connsiteX181" fmla="*/ 351635 w 731016"/>
                  <a:gd name="connsiteY181" fmla="*/ 411589 h 502270"/>
                  <a:gd name="connsiteX182" fmla="*/ 351635 w 731016"/>
                  <a:gd name="connsiteY182" fmla="*/ 325677 h 502270"/>
                  <a:gd name="connsiteX183" fmla="*/ 362139 w 731016"/>
                  <a:gd name="connsiteY183" fmla="*/ 313973 h 502270"/>
                  <a:gd name="connsiteX184" fmla="*/ 304115 w 731016"/>
                  <a:gd name="connsiteY184" fmla="*/ 313973 h 502270"/>
                  <a:gd name="connsiteX185" fmla="*/ 304126 w 731016"/>
                  <a:gd name="connsiteY185" fmla="*/ 313985 h 502270"/>
                  <a:gd name="connsiteX186" fmla="*/ 230890 w 731016"/>
                  <a:gd name="connsiteY186" fmla="*/ 313985 h 502270"/>
                  <a:gd name="connsiteX187" fmla="*/ 195783 w 731016"/>
                  <a:gd name="connsiteY187" fmla="*/ 325096 h 502270"/>
                  <a:gd name="connsiteX188" fmla="*/ 195783 w 731016"/>
                  <a:gd name="connsiteY188" fmla="*/ 490362 h 50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31016" h="502270">
                    <a:moveTo>
                      <a:pt x="320077" y="298279"/>
                    </a:moveTo>
                    <a:cubicBezTo>
                      <a:pt x="314759" y="294726"/>
                      <a:pt x="309396" y="291116"/>
                      <a:pt x="303993" y="287433"/>
                    </a:cubicBezTo>
                    <a:cubicBezTo>
                      <a:pt x="302484" y="234192"/>
                      <a:pt x="300965" y="180885"/>
                      <a:pt x="299447" y="127482"/>
                    </a:cubicBezTo>
                    <a:cubicBezTo>
                      <a:pt x="304812" y="125070"/>
                      <a:pt x="310147" y="122675"/>
                      <a:pt x="315479" y="120295"/>
                    </a:cubicBezTo>
                    <a:cubicBezTo>
                      <a:pt x="285069" y="113656"/>
                      <a:pt x="253959" y="105367"/>
                      <a:pt x="222326" y="95372"/>
                    </a:cubicBezTo>
                    <a:cubicBezTo>
                      <a:pt x="228248" y="101250"/>
                      <a:pt x="234157" y="106967"/>
                      <a:pt x="240038" y="112553"/>
                    </a:cubicBezTo>
                    <a:cubicBezTo>
                      <a:pt x="242027" y="170636"/>
                      <a:pt x="244011" y="228608"/>
                      <a:pt x="245989" y="286477"/>
                    </a:cubicBezTo>
                    <a:cubicBezTo>
                      <a:pt x="240487" y="290307"/>
                      <a:pt x="234953" y="294233"/>
                      <a:pt x="229399" y="298253"/>
                    </a:cubicBezTo>
                    <a:cubicBezTo>
                      <a:pt x="260548" y="298263"/>
                      <a:pt x="290758" y="298273"/>
                      <a:pt x="320077" y="298279"/>
                    </a:cubicBezTo>
                    <a:close/>
                    <a:moveTo>
                      <a:pt x="655047" y="298303"/>
                    </a:moveTo>
                    <a:cubicBezTo>
                      <a:pt x="678926" y="298293"/>
                      <a:pt x="702110" y="298287"/>
                      <a:pt x="724620" y="298275"/>
                    </a:cubicBezTo>
                    <a:lnTo>
                      <a:pt x="724620" y="261275"/>
                    </a:lnTo>
                    <a:cubicBezTo>
                      <a:pt x="720746" y="264738"/>
                      <a:pt x="716824" y="268107"/>
                      <a:pt x="712878" y="271381"/>
                    </a:cubicBezTo>
                    <a:cubicBezTo>
                      <a:pt x="700784" y="272057"/>
                      <a:pt x="695373" y="272667"/>
                      <a:pt x="682846" y="273224"/>
                    </a:cubicBezTo>
                    <a:cubicBezTo>
                      <a:pt x="699975" y="228624"/>
                      <a:pt x="716238" y="179699"/>
                      <a:pt x="730902" y="124631"/>
                    </a:cubicBezTo>
                    <a:cubicBezTo>
                      <a:pt x="730902" y="118664"/>
                      <a:pt x="731234" y="103765"/>
                      <a:pt x="730765" y="102572"/>
                    </a:cubicBezTo>
                    <a:cubicBezTo>
                      <a:pt x="730296" y="101369"/>
                      <a:pt x="729566" y="100381"/>
                      <a:pt x="728552" y="99628"/>
                    </a:cubicBezTo>
                    <a:cubicBezTo>
                      <a:pt x="727555" y="98866"/>
                      <a:pt x="726270" y="98453"/>
                      <a:pt x="724718" y="98370"/>
                    </a:cubicBezTo>
                    <a:cubicBezTo>
                      <a:pt x="723161" y="98292"/>
                      <a:pt x="721293" y="98745"/>
                      <a:pt x="719102" y="99713"/>
                    </a:cubicBezTo>
                    <a:cubicBezTo>
                      <a:pt x="697385" y="109251"/>
                      <a:pt x="666784" y="117640"/>
                      <a:pt x="642329" y="123858"/>
                    </a:cubicBezTo>
                    <a:cubicBezTo>
                      <a:pt x="642077" y="134304"/>
                      <a:pt x="641814" y="144764"/>
                      <a:pt x="641546" y="155224"/>
                    </a:cubicBezTo>
                    <a:cubicBezTo>
                      <a:pt x="645828" y="151672"/>
                      <a:pt x="650080" y="148024"/>
                      <a:pt x="654284" y="144271"/>
                    </a:cubicBezTo>
                    <a:cubicBezTo>
                      <a:pt x="654670" y="144182"/>
                      <a:pt x="655071" y="144084"/>
                      <a:pt x="655457" y="143985"/>
                    </a:cubicBezTo>
                    <a:cubicBezTo>
                      <a:pt x="667342" y="141049"/>
                      <a:pt x="678926" y="137773"/>
                      <a:pt x="690191" y="134143"/>
                    </a:cubicBezTo>
                    <a:cubicBezTo>
                      <a:pt x="674169" y="184420"/>
                      <a:pt x="656932" y="229521"/>
                      <a:pt x="639107" y="271170"/>
                    </a:cubicBezTo>
                    <a:cubicBezTo>
                      <a:pt x="638972" y="276408"/>
                      <a:pt x="638844" y="281644"/>
                      <a:pt x="638711" y="286880"/>
                    </a:cubicBezTo>
                    <a:cubicBezTo>
                      <a:pt x="638649" y="289413"/>
                      <a:pt x="640447" y="291872"/>
                      <a:pt x="644100" y="294301"/>
                    </a:cubicBezTo>
                    <a:cubicBezTo>
                      <a:pt x="647563" y="296941"/>
                      <a:pt x="651225" y="298303"/>
                      <a:pt x="655047" y="298303"/>
                    </a:cubicBezTo>
                    <a:close/>
                    <a:moveTo>
                      <a:pt x="225281" y="298380"/>
                    </a:moveTo>
                    <a:cubicBezTo>
                      <a:pt x="218854" y="294271"/>
                      <a:pt x="205376" y="285389"/>
                      <a:pt x="205138" y="285230"/>
                    </a:cubicBezTo>
                    <a:cubicBezTo>
                      <a:pt x="205394" y="285364"/>
                      <a:pt x="167885" y="232135"/>
                      <a:pt x="148525" y="201764"/>
                    </a:cubicBezTo>
                    <a:cubicBezTo>
                      <a:pt x="165774" y="165164"/>
                      <a:pt x="182667" y="131672"/>
                      <a:pt x="199454" y="100520"/>
                    </a:cubicBezTo>
                    <a:cubicBezTo>
                      <a:pt x="205698" y="98366"/>
                      <a:pt x="211932" y="96258"/>
                      <a:pt x="218142" y="94197"/>
                    </a:cubicBezTo>
                    <a:cubicBezTo>
                      <a:pt x="190225" y="85256"/>
                      <a:pt x="161894" y="74990"/>
                      <a:pt x="133302" y="63373"/>
                    </a:cubicBezTo>
                    <a:cubicBezTo>
                      <a:pt x="133432" y="67792"/>
                      <a:pt x="133567" y="72207"/>
                      <a:pt x="133700" y="76626"/>
                    </a:cubicBezTo>
                    <a:cubicBezTo>
                      <a:pt x="120115" y="102158"/>
                      <a:pt x="106351" y="129458"/>
                      <a:pt x="92243" y="158874"/>
                    </a:cubicBezTo>
                    <a:cubicBezTo>
                      <a:pt x="91464" y="125889"/>
                      <a:pt x="90687" y="92867"/>
                      <a:pt x="89901" y="59835"/>
                    </a:cubicBezTo>
                    <a:cubicBezTo>
                      <a:pt x="96318" y="57543"/>
                      <a:pt x="102703" y="55340"/>
                      <a:pt x="109062" y="53221"/>
                    </a:cubicBezTo>
                    <a:cubicBezTo>
                      <a:pt x="72953" y="37648"/>
                      <a:pt x="36499" y="19929"/>
                      <a:pt x="0" y="0"/>
                    </a:cubicBezTo>
                    <a:cubicBezTo>
                      <a:pt x="6608" y="9538"/>
                      <a:pt x="13247" y="18811"/>
                      <a:pt x="19925" y="27830"/>
                    </a:cubicBezTo>
                    <a:cubicBezTo>
                      <a:pt x="20223" y="70281"/>
                      <a:pt x="21511" y="251890"/>
                      <a:pt x="21716" y="281086"/>
                    </a:cubicBezTo>
                    <a:cubicBezTo>
                      <a:pt x="14677" y="286624"/>
                      <a:pt x="7560" y="292347"/>
                      <a:pt x="364" y="298273"/>
                    </a:cubicBezTo>
                    <a:cubicBezTo>
                      <a:pt x="40153" y="298297"/>
                      <a:pt x="78565" y="298314"/>
                      <a:pt x="115678" y="298334"/>
                    </a:cubicBezTo>
                    <a:cubicBezTo>
                      <a:pt x="108873" y="293440"/>
                      <a:pt x="102043" y="288397"/>
                      <a:pt x="95175" y="283179"/>
                    </a:cubicBezTo>
                    <a:cubicBezTo>
                      <a:pt x="94654" y="260996"/>
                      <a:pt x="94135" y="238800"/>
                      <a:pt x="93607" y="216590"/>
                    </a:cubicBezTo>
                    <a:cubicBezTo>
                      <a:pt x="108997" y="241152"/>
                      <a:pt x="124377" y="264000"/>
                      <a:pt x="139634" y="285387"/>
                    </a:cubicBezTo>
                    <a:cubicBezTo>
                      <a:pt x="139763" y="289709"/>
                      <a:pt x="139892" y="294027"/>
                      <a:pt x="140025" y="298346"/>
                    </a:cubicBezTo>
                    <a:cubicBezTo>
                      <a:pt x="169231" y="298356"/>
                      <a:pt x="197631" y="298366"/>
                      <a:pt x="225281" y="298380"/>
                    </a:cubicBezTo>
                    <a:close/>
                    <a:moveTo>
                      <a:pt x="323722" y="298564"/>
                    </a:moveTo>
                    <a:lnTo>
                      <a:pt x="375633" y="298564"/>
                    </a:lnTo>
                    <a:cubicBezTo>
                      <a:pt x="392048" y="279051"/>
                      <a:pt x="408400" y="260282"/>
                      <a:pt x="424751" y="241706"/>
                    </a:cubicBezTo>
                    <a:cubicBezTo>
                      <a:pt x="424757" y="249242"/>
                      <a:pt x="424771" y="256774"/>
                      <a:pt x="424778" y="264306"/>
                    </a:cubicBezTo>
                    <a:cubicBezTo>
                      <a:pt x="425003" y="272519"/>
                      <a:pt x="425234" y="280739"/>
                      <a:pt x="425450" y="288945"/>
                    </a:cubicBezTo>
                    <a:cubicBezTo>
                      <a:pt x="420656" y="292138"/>
                      <a:pt x="415865" y="295338"/>
                      <a:pt x="411048" y="298564"/>
                    </a:cubicBezTo>
                    <a:lnTo>
                      <a:pt x="491161" y="298564"/>
                    </a:lnTo>
                    <a:cubicBezTo>
                      <a:pt x="486669" y="295270"/>
                      <a:pt x="482140" y="291986"/>
                      <a:pt x="477578" y="288697"/>
                    </a:cubicBezTo>
                    <a:cubicBezTo>
                      <a:pt x="478258" y="234525"/>
                      <a:pt x="478922" y="180388"/>
                      <a:pt x="479602" y="126298"/>
                    </a:cubicBezTo>
                    <a:cubicBezTo>
                      <a:pt x="478168" y="126121"/>
                      <a:pt x="476739" y="125933"/>
                      <a:pt x="475308" y="125748"/>
                    </a:cubicBezTo>
                    <a:cubicBezTo>
                      <a:pt x="448140" y="157929"/>
                      <a:pt x="420775" y="188590"/>
                      <a:pt x="393366" y="220324"/>
                    </a:cubicBezTo>
                    <a:cubicBezTo>
                      <a:pt x="393128" y="194834"/>
                      <a:pt x="392879" y="169332"/>
                      <a:pt x="392643" y="143815"/>
                    </a:cubicBezTo>
                    <a:cubicBezTo>
                      <a:pt x="397839" y="141199"/>
                      <a:pt x="403029" y="138555"/>
                      <a:pt x="408212" y="135898"/>
                    </a:cubicBezTo>
                    <a:cubicBezTo>
                      <a:pt x="379364" y="132620"/>
                      <a:pt x="349663" y="127744"/>
                      <a:pt x="319255" y="121233"/>
                    </a:cubicBezTo>
                    <a:cubicBezTo>
                      <a:pt x="324845" y="125939"/>
                      <a:pt x="330387" y="130534"/>
                      <a:pt x="335901" y="135023"/>
                    </a:cubicBezTo>
                    <a:cubicBezTo>
                      <a:pt x="337044" y="186133"/>
                      <a:pt x="338169" y="237195"/>
                      <a:pt x="339302" y="288176"/>
                    </a:cubicBezTo>
                    <a:cubicBezTo>
                      <a:pt x="334126" y="291585"/>
                      <a:pt x="328936" y="295048"/>
                      <a:pt x="323722" y="298564"/>
                    </a:cubicBezTo>
                    <a:close/>
                    <a:moveTo>
                      <a:pt x="575988" y="298585"/>
                    </a:moveTo>
                    <a:lnTo>
                      <a:pt x="624748" y="298585"/>
                    </a:lnTo>
                    <a:lnTo>
                      <a:pt x="625760" y="263582"/>
                    </a:lnTo>
                    <a:cubicBezTo>
                      <a:pt x="625760" y="263582"/>
                      <a:pt x="612582" y="271122"/>
                      <a:pt x="611117" y="271959"/>
                    </a:cubicBezTo>
                    <a:cubicBezTo>
                      <a:pt x="609171" y="271977"/>
                      <a:pt x="575312" y="272285"/>
                      <a:pt x="575312" y="272285"/>
                    </a:cubicBezTo>
                    <a:cubicBezTo>
                      <a:pt x="573901" y="272311"/>
                      <a:pt x="540713" y="272424"/>
                      <a:pt x="536447" y="225415"/>
                    </a:cubicBezTo>
                    <a:cubicBezTo>
                      <a:pt x="536427" y="224600"/>
                      <a:pt x="536415" y="223793"/>
                      <a:pt x="536415" y="222998"/>
                    </a:cubicBezTo>
                    <a:cubicBezTo>
                      <a:pt x="536415" y="178259"/>
                      <a:pt x="569042" y="166102"/>
                      <a:pt x="581281" y="163108"/>
                    </a:cubicBezTo>
                    <a:cubicBezTo>
                      <a:pt x="581095" y="170702"/>
                      <a:pt x="580299" y="203044"/>
                      <a:pt x="580299" y="203044"/>
                    </a:cubicBezTo>
                    <a:lnTo>
                      <a:pt x="636307" y="197752"/>
                    </a:lnTo>
                    <a:cubicBezTo>
                      <a:pt x="636307" y="197752"/>
                      <a:pt x="626404" y="189596"/>
                      <a:pt x="624794" y="188268"/>
                    </a:cubicBezTo>
                    <a:cubicBezTo>
                      <a:pt x="624897" y="184660"/>
                      <a:pt x="626533" y="127062"/>
                      <a:pt x="626533" y="127062"/>
                    </a:cubicBezTo>
                    <a:lnTo>
                      <a:pt x="583623" y="134525"/>
                    </a:lnTo>
                    <a:cubicBezTo>
                      <a:pt x="480791" y="153868"/>
                      <a:pt x="488904" y="226956"/>
                      <a:pt x="488995" y="227676"/>
                    </a:cubicBezTo>
                    <a:cubicBezTo>
                      <a:pt x="497519" y="296804"/>
                      <a:pt x="575203" y="298575"/>
                      <a:pt x="575988" y="298585"/>
                    </a:cubicBezTo>
                    <a:close/>
                    <a:moveTo>
                      <a:pt x="557383" y="475187"/>
                    </a:moveTo>
                    <a:lnTo>
                      <a:pt x="557383" y="425381"/>
                    </a:lnTo>
                    <a:lnTo>
                      <a:pt x="564587" y="425381"/>
                    </a:lnTo>
                    <a:cubicBezTo>
                      <a:pt x="569062" y="425381"/>
                      <a:pt x="572879" y="426204"/>
                      <a:pt x="576057" y="427856"/>
                    </a:cubicBezTo>
                    <a:cubicBezTo>
                      <a:pt x="579230" y="429510"/>
                      <a:pt x="581848" y="431591"/>
                      <a:pt x="583909" y="434114"/>
                    </a:cubicBezTo>
                    <a:cubicBezTo>
                      <a:pt x="585979" y="436621"/>
                      <a:pt x="587473" y="439364"/>
                      <a:pt x="588420" y="442344"/>
                    </a:cubicBezTo>
                    <a:cubicBezTo>
                      <a:pt x="589362" y="445320"/>
                      <a:pt x="589849" y="448196"/>
                      <a:pt x="589849" y="450977"/>
                    </a:cubicBezTo>
                    <a:cubicBezTo>
                      <a:pt x="589849" y="453893"/>
                      <a:pt x="589362" y="456799"/>
                      <a:pt x="588420" y="459712"/>
                    </a:cubicBezTo>
                    <a:cubicBezTo>
                      <a:pt x="587473" y="462624"/>
                      <a:pt x="585979" y="465234"/>
                      <a:pt x="583909" y="467548"/>
                    </a:cubicBezTo>
                    <a:cubicBezTo>
                      <a:pt x="581848" y="469864"/>
                      <a:pt x="579140" y="471718"/>
                      <a:pt x="575797" y="473104"/>
                    </a:cubicBezTo>
                    <a:cubicBezTo>
                      <a:pt x="572445" y="474491"/>
                      <a:pt x="568364" y="475187"/>
                      <a:pt x="563562" y="475187"/>
                    </a:cubicBezTo>
                    <a:close/>
                    <a:moveTo>
                      <a:pt x="352386" y="475212"/>
                    </a:moveTo>
                    <a:lnTo>
                      <a:pt x="352386" y="425406"/>
                    </a:lnTo>
                    <a:lnTo>
                      <a:pt x="359523" y="425406"/>
                    </a:lnTo>
                    <a:cubicBezTo>
                      <a:pt x="363952" y="425406"/>
                      <a:pt x="367739" y="426229"/>
                      <a:pt x="370887" y="427881"/>
                    </a:cubicBezTo>
                    <a:cubicBezTo>
                      <a:pt x="374040" y="429535"/>
                      <a:pt x="376585" y="431616"/>
                      <a:pt x="378541" y="434139"/>
                    </a:cubicBezTo>
                    <a:cubicBezTo>
                      <a:pt x="380505" y="436648"/>
                      <a:pt x="381940" y="439389"/>
                      <a:pt x="382886" y="442371"/>
                    </a:cubicBezTo>
                    <a:cubicBezTo>
                      <a:pt x="383816" y="445347"/>
                      <a:pt x="384286" y="448221"/>
                      <a:pt x="384286" y="451002"/>
                    </a:cubicBezTo>
                    <a:cubicBezTo>
                      <a:pt x="384286" y="453918"/>
                      <a:pt x="383816" y="456824"/>
                      <a:pt x="382886" y="459737"/>
                    </a:cubicBezTo>
                    <a:cubicBezTo>
                      <a:pt x="381940" y="462651"/>
                      <a:pt x="380453" y="465259"/>
                      <a:pt x="378417" y="467573"/>
                    </a:cubicBezTo>
                    <a:cubicBezTo>
                      <a:pt x="376370" y="469889"/>
                      <a:pt x="373730" y="471743"/>
                      <a:pt x="370496" y="473129"/>
                    </a:cubicBezTo>
                    <a:cubicBezTo>
                      <a:pt x="367263" y="474516"/>
                      <a:pt x="363262" y="475212"/>
                      <a:pt x="358511" y="475212"/>
                    </a:cubicBezTo>
                    <a:close/>
                    <a:moveTo>
                      <a:pt x="105928" y="498023"/>
                    </a:moveTo>
                    <a:lnTo>
                      <a:pt x="105892" y="497967"/>
                    </a:lnTo>
                    <a:lnTo>
                      <a:pt x="105674" y="497828"/>
                    </a:lnTo>
                    <a:close/>
                    <a:moveTo>
                      <a:pt x="115931" y="502188"/>
                    </a:moveTo>
                    <a:lnTo>
                      <a:pt x="183137" y="502188"/>
                    </a:lnTo>
                    <a:lnTo>
                      <a:pt x="183137" y="467048"/>
                    </a:lnTo>
                    <a:lnTo>
                      <a:pt x="170830" y="476179"/>
                    </a:lnTo>
                    <a:lnTo>
                      <a:pt x="135432" y="476179"/>
                    </a:lnTo>
                    <a:lnTo>
                      <a:pt x="182373" y="341678"/>
                    </a:lnTo>
                    <a:lnTo>
                      <a:pt x="182373" y="325413"/>
                    </a:lnTo>
                    <a:cubicBezTo>
                      <a:pt x="182373" y="324217"/>
                      <a:pt x="182113" y="322958"/>
                      <a:pt x="181606" y="321638"/>
                    </a:cubicBezTo>
                    <a:cubicBezTo>
                      <a:pt x="181087" y="320315"/>
                      <a:pt x="180274" y="319062"/>
                      <a:pt x="179165" y="317871"/>
                    </a:cubicBezTo>
                    <a:cubicBezTo>
                      <a:pt x="178056" y="316683"/>
                      <a:pt x="176644" y="315723"/>
                      <a:pt x="174937" y="314991"/>
                    </a:cubicBezTo>
                    <a:cubicBezTo>
                      <a:pt x="173221" y="314267"/>
                      <a:pt x="171172" y="313904"/>
                      <a:pt x="168776" y="313904"/>
                    </a:cubicBezTo>
                    <a:lnTo>
                      <a:pt x="100286" y="313904"/>
                    </a:lnTo>
                    <a:lnTo>
                      <a:pt x="100286" y="348504"/>
                    </a:lnTo>
                    <a:lnTo>
                      <a:pt x="112086" y="339571"/>
                    </a:lnTo>
                    <a:lnTo>
                      <a:pt x="113110" y="339571"/>
                    </a:lnTo>
                    <a:lnTo>
                      <a:pt x="146461" y="339571"/>
                    </a:lnTo>
                    <a:lnTo>
                      <a:pt x="100547" y="472640"/>
                    </a:lnTo>
                    <a:lnTo>
                      <a:pt x="100547" y="489696"/>
                    </a:lnTo>
                    <a:lnTo>
                      <a:pt x="105892" y="497967"/>
                    </a:lnTo>
                    <a:lnTo>
                      <a:pt x="110806" y="501102"/>
                    </a:lnTo>
                    <a:cubicBezTo>
                      <a:pt x="112347" y="501822"/>
                      <a:pt x="114054" y="502188"/>
                      <a:pt x="115931" y="502188"/>
                    </a:cubicBezTo>
                    <a:close/>
                    <a:moveTo>
                      <a:pt x="420121" y="502223"/>
                    </a:moveTo>
                    <a:lnTo>
                      <a:pt x="504448" y="502223"/>
                    </a:lnTo>
                    <a:lnTo>
                      <a:pt x="504448" y="467849"/>
                    </a:lnTo>
                    <a:lnTo>
                      <a:pt x="491887" y="476386"/>
                    </a:lnTo>
                    <a:lnTo>
                      <a:pt x="467251" y="476386"/>
                    </a:lnTo>
                    <a:lnTo>
                      <a:pt x="467251" y="435041"/>
                    </a:lnTo>
                    <a:lnTo>
                      <a:pt x="507790" y="435041"/>
                    </a:lnTo>
                    <a:lnTo>
                      <a:pt x="493159" y="408857"/>
                    </a:lnTo>
                    <a:lnTo>
                      <a:pt x="467251" y="408857"/>
                    </a:lnTo>
                    <a:lnTo>
                      <a:pt x="467251" y="339606"/>
                    </a:lnTo>
                    <a:lnTo>
                      <a:pt x="491887" y="339606"/>
                    </a:lnTo>
                    <a:lnTo>
                      <a:pt x="504448" y="348935"/>
                    </a:lnTo>
                    <a:lnTo>
                      <a:pt x="504448" y="313938"/>
                    </a:lnTo>
                    <a:lnTo>
                      <a:pt x="420121" y="313938"/>
                    </a:lnTo>
                    <a:lnTo>
                      <a:pt x="430635" y="325856"/>
                    </a:lnTo>
                    <a:lnTo>
                      <a:pt x="430635" y="408513"/>
                    </a:lnTo>
                    <a:lnTo>
                      <a:pt x="418578" y="408513"/>
                    </a:lnTo>
                    <a:lnTo>
                      <a:pt x="430635" y="433671"/>
                    </a:lnTo>
                    <a:lnTo>
                      <a:pt x="430635" y="490140"/>
                    </a:lnTo>
                    <a:close/>
                    <a:moveTo>
                      <a:pt x="508848" y="502232"/>
                    </a:moveTo>
                    <a:lnTo>
                      <a:pt x="564852" y="502232"/>
                    </a:lnTo>
                    <a:cubicBezTo>
                      <a:pt x="566052" y="502232"/>
                      <a:pt x="566989" y="502174"/>
                      <a:pt x="567680" y="502061"/>
                    </a:cubicBezTo>
                    <a:cubicBezTo>
                      <a:pt x="570595" y="501928"/>
                      <a:pt x="573719" y="501663"/>
                      <a:pt x="577053" y="501264"/>
                    </a:cubicBezTo>
                    <a:cubicBezTo>
                      <a:pt x="577053" y="501264"/>
                      <a:pt x="618589" y="498101"/>
                      <a:pt x="622836" y="460095"/>
                    </a:cubicBezTo>
                    <a:cubicBezTo>
                      <a:pt x="626424" y="427962"/>
                      <a:pt x="595652" y="412170"/>
                      <a:pt x="595652" y="412170"/>
                    </a:cubicBezTo>
                    <a:lnTo>
                      <a:pt x="631324" y="328235"/>
                    </a:lnTo>
                    <a:lnTo>
                      <a:pt x="631061" y="328235"/>
                    </a:lnTo>
                    <a:lnTo>
                      <a:pt x="632351" y="325855"/>
                    </a:lnTo>
                    <a:lnTo>
                      <a:pt x="646461" y="313946"/>
                    </a:lnTo>
                    <a:lnTo>
                      <a:pt x="598214" y="313946"/>
                    </a:lnTo>
                    <a:lnTo>
                      <a:pt x="598214" y="323871"/>
                    </a:lnTo>
                    <a:lnTo>
                      <a:pt x="556622" y="407614"/>
                    </a:lnTo>
                    <a:lnTo>
                      <a:pt x="556622" y="325652"/>
                    </a:lnTo>
                    <a:lnTo>
                      <a:pt x="567134" y="313946"/>
                    </a:lnTo>
                    <a:lnTo>
                      <a:pt x="508846" y="313946"/>
                    </a:lnTo>
                    <a:lnTo>
                      <a:pt x="519626" y="325652"/>
                    </a:lnTo>
                    <a:lnTo>
                      <a:pt x="519626" y="490325"/>
                    </a:lnTo>
                    <a:close/>
                    <a:moveTo>
                      <a:pt x="185261" y="502270"/>
                    </a:moveTo>
                    <a:lnTo>
                      <a:pt x="243296" y="502270"/>
                    </a:lnTo>
                    <a:lnTo>
                      <a:pt x="232781" y="490362"/>
                    </a:lnTo>
                    <a:lnTo>
                      <a:pt x="232781" y="339307"/>
                    </a:lnTo>
                    <a:lnTo>
                      <a:pt x="255808" y="339307"/>
                    </a:lnTo>
                    <a:lnTo>
                      <a:pt x="255808" y="490555"/>
                    </a:lnTo>
                    <a:lnTo>
                      <a:pt x="244775" y="502270"/>
                    </a:lnTo>
                    <a:lnTo>
                      <a:pt x="303081" y="502270"/>
                    </a:lnTo>
                    <a:lnTo>
                      <a:pt x="292049" y="490569"/>
                    </a:lnTo>
                    <a:lnTo>
                      <a:pt x="292049" y="325893"/>
                    </a:lnTo>
                    <a:lnTo>
                      <a:pt x="305100" y="315069"/>
                    </a:lnTo>
                    <a:lnTo>
                      <a:pt x="314635" y="325677"/>
                    </a:lnTo>
                    <a:lnTo>
                      <a:pt x="314635" y="490350"/>
                    </a:lnTo>
                    <a:lnTo>
                      <a:pt x="304115" y="502257"/>
                    </a:lnTo>
                    <a:lnTo>
                      <a:pt x="359642" y="502257"/>
                    </a:lnTo>
                    <a:cubicBezTo>
                      <a:pt x="407202" y="502621"/>
                      <a:pt x="414841" y="473111"/>
                      <a:pt x="415867" y="469539"/>
                    </a:cubicBezTo>
                    <a:cubicBezTo>
                      <a:pt x="416906" y="465967"/>
                      <a:pt x="419296" y="448203"/>
                      <a:pt x="414547" y="437982"/>
                    </a:cubicBezTo>
                    <a:cubicBezTo>
                      <a:pt x="411984" y="432471"/>
                      <a:pt x="398755" y="407533"/>
                      <a:pt x="363900" y="400677"/>
                    </a:cubicBezTo>
                    <a:lnTo>
                      <a:pt x="351635" y="411589"/>
                    </a:lnTo>
                    <a:lnTo>
                      <a:pt x="351635" y="325677"/>
                    </a:lnTo>
                    <a:lnTo>
                      <a:pt x="362139" y="313973"/>
                    </a:lnTo>
                    <a:lnTo>
                      <a:pt x="304115" y="313973"/>
                    </a:lnTo>
                    <a:lnTo>
                      <a:pt x="304126" y="313985"/>
                    </a:lnTo>
                    <a:lnTo>
                      <a:pt x="230890" y="313985"/>
                    </a:lnTo>
                    <a:cubicBezTo>
                      <a:pt x="207487" y="313985"/>
                      <a:pt x="195783" y="317687"/>
                      <a:pt x="195783" y="325096"/>
                    </a:cubicBezTo>
                    <a:lnTo>
                      <a:pt x="195783" y="490362"/>
                    </a:lnTo>
                    <a:close/>
                  </a:path>
                </a:pathLst>
              </a:custGeom>
              <a:solidFill>
                <a:srgbClr val="1D418C"/>
              </a:solidFill>
              <a:ln w="1984" cap="flat">
                <a:noFill/>
                <a:prstDash val="solid"/>
                <a:miter/>
              </a:ln>
            </p:spPr>
            <p:txBody>
              <a:bodyPr rtlCol="0" anchor="ctr"/>
              <a:lstStyle/>
              <a:p>
                <a:endParaRPr lang="en-US" sz="1600" dirty="0">
                  <a:latin typeface="Sintony" panose="02000503050000020004" pitchFamily="2" charset="0"/>
                </a:endParaRPr>
              </a:p>
            </p:txBody>
          </p:sp>
          <p:sp>
            <p:nvSpPr>
              <p:cNvPr id="279" name="Freeform: Shape 278">
                <a:extLst>
                  <a:ext uri="{FF2B5EF4-FFF2-40B4-BE49-F238E27FC236}">
                    <a16:creationId xmlns:a16="http://schemas.microsoft.com/office/drawing/2014/main" id="{6703DD30-EFE9-D9C2-89BA-518A3588D60A}"/>
                  </a:ext>
                </a:extLst>
              </p:cNvPr>
              <p:cNvSpPr/>
              <p:nvPr/>
            </p:nvSpPr>
            <p:spPr>
              <a:xfrm flipV="1">
                <a:off x="2665205" y="2608177"/>
                <a:ext cx="715797" cy="487710"/>
              </a:xfrm>
              <a:custGeom>
                <a:avLst/>
                <a:gdLst>
                  <a:gd name="connsiteX0" fmla="*/ 643773 w 715797"/>
                  <a:gd name="connsiteY0" fmla="*/ 283663 h 487710"/>
                  <a:gd name="connsiteX1" fmla="*/ 709402 w 715797"/>
                  <a:gd name="connsiteY1" fmla="*/ 283640 h 487710"/>
                  <a:gd name="connsiteX2" fmla="*/ 709402 w 715797"/>
                  <a:gd name="connsiteY2" fmla="*/ 259179 h 487710"/>
                  <a:gd name="connsiteX3" fmla="*/ 704120 w 715797"/>
                  <a:gd name="connsiteY3" fmla="*/ 263725 h 487710"/>
                  <a:gd name="connsiteX4" fmla="*/ 703144 w 715797"/>
                  <a:gd name="connsiteY4" fmla="*/ 264540 h 487710"/>
                  <a:gd name="connsiteX5" fmla="*/ 689120 w 715797"/>
                  <a:gd name="connsiteY5" fmla="*/ 265443 h 487710"/>
                  <a:gd name="connsiteX6" fmla="*/ 665697 w 715797"/>
                  <a:gd name="connsiteY6" fmla="*/ 266828 h 487710"/>
                  <a:gd name="connsiteX7" fmla="*/ 667889 w 715797"/>
                  <a:gd name="connsiteY7" fmla="*/ 261117 h 487710"/>
                  <a:gd name="connsiteX8" fmla="*/ 715687 w 715797"/>
                  <a:gd name="connsiteY8" fmla="*/ 113379 h 487710"/>
                  <a:gd name="connsiteX9" fmla="*/ 715731 w 715797"/>
                  <a:gd name="connsiteY9" fmla="*/ 107670 h 487710"/>
                  <a:gd name="connsiteX10" fmla="*/ 715797 w 715797"/>
                  <a:gd name="connsiteY10" fmla="*/ 98653 h 487710"/>
                  <a:gd name="connsiteX11" fmla="*/ 715687 w 715797"/>
                  <a:gd name="connsiteY11" fmla="*/ 93139 h 487710"/>
                  <a:gd name="connsiteX12" fmla="*/ 714888 w 715797"/>
                  <a:gd name="connsiteY12" fmla="*/ 92074 h 487710"/>
                  <a:gd name="connsiteX13" fmla="*/ 713246 w 715797"/>
                  <a:gd name="connsiteY13" fmla="*/ 91614 h 487710"/>
                  <a:gd name="connsiteX14" fmla="*/ 709414 w 715797"/>
                  <a:gd name="connsiteY14" fmla="*/ 92630 h 487710"/>
                  <a:gd name="connsiteX15" fmla="*/ 634923 w 715797"/>
                  <a:gd name="connsiteY15" fmla="*/ 116242 h 487710"/>
                  <a:gd name="connsiteX16" fmla="*/ 634436 w 715797"/>
                  <a:gd name="connsiteY16" fmla="*/ 135751 h 487710"/>
                  <a:gd name="connsiteX17" fmla="*/ 640383 w 715797"/>
                  <a:gd name="connsiteY17" fmla="*/ 130634 h 487710"/>
                  <a:gd name="connsiteX18" fmla="*/ 641198 w 715797"/>
                  <a:gd name="connsiteY18" fmla="*/ 129960 h 487710"/>
                  <a:gd name="connsiteX19" fmla="*/ 643238 w 715797"/>
                  <a:gd name="connsiteY19" fmla="*/ 129461 h 487710"/>
                  <a:gd name="connsiteX20" fmla="*/ 677707 w 715797"/>
                  <a:gd name="connsiteY20" fmla="*/ 119695 h 487710"/>
                  <a:gd name="connsiteX21" fmla="*/ 685003 w 715797"/>
                  <a:gd name="connsiteY21" fmla="*/ 117345 h 487710"/>
                  <a:gd name="connsiteX22" fmla="*/ 682675 w 715797"/>
                  <a:gd name="connsiteY22" fmla="*/ 124649 h 487710"/>
                  <a:gd name="connsiteX23" fmla="*/ 631758 w 715797"/>
                  <a:gd name="connsiteY23" fmla="*/ 261310 h 487710"/>
                  <a:gd name="connsiteX24" fmla="*/ 631380 w 715797"/>
                  <a:gd name="connsiteY24" fmla="*/ 276310 h 487710"/>
                  <a:gd name="connsiteX25" fmla="*/ 635010 w 715797"/>
                  <a:gd name="connsiteY25" fmla="*/ 280324 h 487710"/>
                  <a:gd name="connsiteX26" fmla="*/ 635118 w 715797"/>
                  <a:gd name="connsiteY26" fmla="*/ 280393 h 487710"/>
                  <a:gd name="connsiteX27" fmla="*/ 635219 w 715797"/>
                  <a:gd name="connsiteY27" fmla="*/ 280471 h 487710"/>
                  <a:gd name="connsiteX28" fmla="*/ 643773 w 715797"/>
                  <a:gd name="connsiteY28" fmla="*/ 283663 h 487710"/>
                  <a:gd name="connsiteX29" fmla="*/ 296794 w 715797"/>
                  <a:gd name="connsiteY29" fmla="*/ 283868 h 487710"/>
                  <a:gd name="connsiteX30" fmla="*/ 289254 w 715797"/>
                  <a:gd name="connsiteY30" fmla="*/ 278787 h 487710"/>
                  <a:gd name="connsiteX31" fmla="*/ 285768 w 715797"/>
                  <a:gd name="connsiteY31" fmla="*/ 156001 h 487710"/>
                  <a:gd name="connsiteX32" fmla="*/ 284581 w 715797"/>
                  <a:gd name="connsiteY32" fmla="*/ 114425 h 487710"/>
                  <a:gd name="connsiteX33" fmla="*/ 292747 w 715797"/>
                  <a:gd name="connsiteY33" fmla="*/ 110765 h 487710"/>
                  <a:gd name="connsiteX34" fmla="*/ 224939 w 715797"/>
                  <a:gd name="connsiteY34" fmla="*/ 92761 h 487710"/>
                  <a:gd name="connsiteX35" fmla="*/ 232660 w 715797"/>
                  <a:gd name="connsiteY35" fmla="*/ 100250 h 487710"/>
                  <a:gd name="connsiteX36" fmla="*/ 238663 w 715797"/>
                  <a:gd name="connsiteY36" fmla="*/ 275678 h 487710"/>
                  <a:gd name="connsiteX37" fmla="*/ 238705 w 715797"/>
                  <a:gd name="connsiteY37" fmla="*/ 277708 h 487710"/>
                  <a:gd name="connsiteX38" fmla="*/ 230054 w 715797"/>
                  <a:gd name="connsiteY38" fmla="*/ 283852 h 487710"/>
                  <a:gd name="connsiteX39" fmla="*/ 296794 w 715797"/>
                  <a:gd name="connsiteY39" fmla="*/ 283868 h 487710"/>
                  <a:gd name="connsiteX40" fmla="*/ 564803 w 715797"/>
                  <a:gd name="connsiteY40" fmla="*/ 283869 h 487710"/>
                  <a:gd name="connsiteX41" fmla="*/ 609685 w 715797"/>
                  <a:gd name="connsiteY41" fmla="*/ 283869 h 487710"/>
                  <a:gd name="connsiteX42" fmla="*/ 610381 w 715797"/>
                  <a:gd name="connsiteY42" fmla="*/ 259729 h 487710"/>
                  <a:gd name="connsiteX43" fmla="*/ 600950 w 715797"/>
                  <a:gd name="connsiteY43" fmla="*/ 265124 h 487710"/>
                  <a:gd name="connsiteX44" fmla="*/ 564175 w 715797"/>
                  <a:gd name="connsiteY44" fmla="*/ 265456 h 487710"/>
                  <a:gd name="connsiteX45" fmla="*/ 521273 w 715797"/>
                  <a:gd name="connsiteY45" fmla="*/ 214909 h 487710"/>
                  <a:gd name="connsiteX46" fmla="*/ 574114 w 715797"/>
                  <a:gd name="connsiteY46" fmla="*/ 147508 h 487710"/>
                  <a:gd name="connsiteX47" fmla="*/ 573120 w 715797"/>
                  <a:gd name="connsiteY47" fmla="*/ 187931 h 487710"/>
                  <a:gd name="connsiteX48" fmla="*/ 615195 w 715797"/>
                  <a:gd name="connsiteY48" fmla="*/ 183954 h 487710"/>
                  <a:gd name="connsiteX49" fmla="*/ 609564 w 715797"/>
                  <a:gd name="connsiteY49" fmla="*/ 179314 h 487710"/>
                  <a:gd name="connsiteX50" fmla="*/ 611220 w 715797"/>
                  <a:gd name="connsiteY50" fmla="*/ 121006 h 487710"/>
                  <a:gd name="connsiteX51" fmla="*/ 573120 w 715797"/>
                  <a:gd name="connsiteY51" fmla="*/ 127630 h 487710"/>
                  <a:gd name="connsiteX52" fmla="*/ 481679 w 715797"/>
                  <a:gd name="connsiteY52" fmla="*/ 216421 h 487710"/>
                  <a:gd name="connsiteX53" fmla="*/ 564803 w 715797"/>
                  <a:gd name="connsiteY53" fmla="*/ 283869 h 487710"/>
                  <a:gd name="connsiteX54" fmla="*/ 201762 w 715797"/>
                  <a:gd name="connsiteY54" fmla="*/ 283876 h 487710"/>
                  <a:gd name="connsiteX55" fmla="*/ 192105 w 715797"/>
                  <a:gd name="connsiteY55" fmla="*/ 277573 h 487710"/>
                  <a:gd name="connsiteX56" fmla="*/ 134421 w 715797"/>
                  <a:gd name="connsiteY56" fmla="*/ 193007 h 487710"/>
                  <a:gd name="connsiteX57" fmla="*/ 133314 w 715797"/>
                  <a:gd name="connsiteY57" fmla="*/ 191268 h 487710"/>
                  <a:gd name="connsiteX58" fmla="*/ 134193 w 715797"/>
                  <a:gd name="connsiteY58" fmla="*/ 189405 h 487710"/>
                  <a:gd name="connsiteX59" fmla="*/ 185207 w 715797"/>
                  <a:gd name="connsiteY59" fmla="*/ 87986 h 487710"/>
                  <a:gd name="connsiteX60" fmla="*/ 185885 w 715797"/>
                  <a:gd name="connsiteY60" fmla="*/ 86696 h 487710"/>
                  <a:gd name="connsiteX61" fmla="*/ 195588 w 715797"/>
                  <a:gd name="connsiteY61" fmla="*/ 83416 h 487710"/>
                  <a:gd name="connsiteX62" fmla="*/ 126249 w 715797"/>
                  <a:gd name="connsiteY62" fmla="*/ 58111 h 487710"/>
                  <a:gd name="connsiteX63" fmla="*/ 126508 w 715797"/>
                  <a:gd name="connsiteY63" fmla="*/ 66740 h 487710"/>
                  <a:gd name="connsiteX64" fmla="*/ 126042 w 715797"/>
                  <a:gd name="connsiteY64" fmla="*/ 67617 h 487710"/>
                  <a:gd name="connsiteX65" fmla="*/ 84657 w 715797"/>
                  <a:gd name="connsiteY65" fmla="*/ 149727 h 487710"/>
                  <a:gd name="connsiteX66" fmla="*/ 77554 w 715797"/>
                  <a:gd name="connsiteY66" fmla="*/ 148199 h 487710"/>
                  <a:gd name="connsiteX67" fmla="*/ 75211 w 715797"/>
                  <a:gd name="connsiteY67" fmla="*/ 49157 h 487710"/>
                  <a:gd name="connsiteX68" fmla="*/ 75107 w 715797"/>
                  <a:gd name="connsiteY68" fmla="*/ 46442 h 487710"/>
                  <a:gd name="connsiteX69" fmla="*/ 87939 w 715797"/>
                  <a:gd name="connsiteY69" fmla="*/ 42017 h 487710"/>
                  <a:gd name="connsiteX70" fmla="*/ 1346 w 715797"/>
                  <a:gd name="connsiteY70" fmla="*/ 0 h 487710"/>
                  <a:gd name="connsiteX71" fmla="*/ 12695 w 715797"/>
                  <a:gd name="connsiteY71" fmla="*/ 15853 h 487710"/>
                  <a:gd name="connsiteX72" fmla="*/ 14494 w 715797"/>
                  <a:gd name="connsiteY72" fmla="*/ 270295 h 487710"/>
                  <a:gd name="connsiteX73" fmla="*/ 14476 w 715797"/>
                  <a:gd name="connsiteY73" fmla="*/ 272124 h 487710"/>
                  <a:gd name="connsiteX74" fmla="*/ 0 w 715797"/>
                  <a:gd name="connsiteY74" fmla="*/ 283781 h 487710"/>
                  <a:gd name="connsiteX75" fmla="*/ 93378 w 715797"/>
                  <a:gd name="connsiteY75" fmla="*/ 283828 h 487710"/>
                  <a:gd name="connsiteX76" fmla="*/ 80528 w 715797"/>
                  <a:gd name="connsiteY76" fmla="*/ 274332 h 487710"/>
                  <a:gd name="connsiteX77" fmla="*/ 78594 w 715797"/>
                  <a:gd name="connsiteY77" fmla="*/ 192315 h 487710"/>
                  <a:gd name="connsiteX78" fmla="*/ 85816 w 715797"/>
                  <a:gd name="connsiteY78" fmla="*/ 203839 h 487710"/>
                  <a:gd name="connsiteX79" fmla="*/ 131718 w 715797"/>
                  <a:gd name="connsiteY79" fmla="*/ 272454 h 487710"/>
                  <a:gd name="connsiteX80" fmla="*/ 132376 w 715797"/>
                  <a:gd name="connsiteY80" fmla="*/ 273376 h 487710"/>
                  <a:gd name="connsiteX81" fmla="*/ 132694 w 715797"/>
                  <a:gd name="connsiteY81" fmla="*/ 283846 h 487710"/>
                  <a:gd name="connsiteX82" fmla="*/ 201762 w 715797"/>
                  <a:gd name="connsiteY82" fmla="*/ 283876 h 487710"/>
                  <a:gd name="connsiteX83" fmla="*/ 324925 w 715797"/>
                  <a:gd name="connsiteY83" fmla="*/ 284062 h 487710"/>
                  <a:gd name="connsiteX84" fmla="*/ 362768 w 715797"/>
                  <a:gd name="connsiteY84" fmla="*/ 284062 h 487710"/>
                  <a:gd name="connsiteX85" fmla="*/ 410810 w 715797"/>
                  <a:gd name="connsiteY85" fmla="*/ 228467 h 487710"/>
                  <a:gd name="connsiteX86" fmla="*/ 417340 w 715797"/>
                  <a:gd name="connsiteY86" fmla="*/ 221052 h 487710"/>
                  <a:gd name="connsiteX87" fmla="*/ 417378 w 715797"/>
                  <a:gd name="connsiteY87" fmla="*/ 253371 h 487710"/>
                  <a:gd name="connsiteX88" fmla="*/ 418050 w 715797"/>
                  <a:gd name="connsiteY88" fmla="*/ 278076 h 487710"/>
                  <a:gd name="connsiteX89" fmla="*/ 418102 w 715797"/>
                  <a:gd name="connsiteY89" fmla="*/ 280137 h 487710"/>
                  <a:gd name="connsiteX90" fmla="*/ 412232 w 715797"/>
                  <a:gd name="connsiteY90" fmla="*/ 284062 h 487710"/>
                  <a:gd name="connsiteX91" fmla="*/ 468532 w 715797"/>
                  <a:gd name="connsiteY91" fmla="*/ 284062 h 487710"/>
                  <a:gd name="connsiteX92" fmla="*/ 462686 w 715797"/>
                  <a:gd name="connsiteY92" fmla="*/ 279813 h 487710"/>
                  <a:gd name="connsiteX93" fmla="*/ 464673 w 715797"/>
                  <a:gd name="connsiteY93" fmla="*/ 120133 h 487710"/>
                  <a:gd name="connsiteX94" fmla="*/ 415347 w 715797"/>
                  <a:gd name="connsiteY94" fmla="*/ 177206 h 487710"/>
                  <a:gd name="connsiteX95" fmla="*/ 378591 w 715797"/>
                  <a:gd name="connsiteY95" fmla="*/ 219424 h 487710"/>
                  <a:gd name="connsiteX96" fmla="*/ 377774 w 715797"/>
                  <a:gd name="connsiteY96" fmla="*/ 133080 h 487710"/>
                  <a:gd name="connsiteX97" fmla="*/ 377762 w 715797"/>
                  <a:gd name="connsiteY97" fmla="*/ 130760 h 487710"/>
                  <a:gd name="connsiteX98" fmla="*/ 384555 w 715797"/>
                  <a:gd name="connsiteY98" fmla="*/ 127305 h 487710"/>
                  <a:gd name="connsiteX99" fmla="*/ 321945 w 715797"/>
                  <a:gd name="connsiteY99" fmla="*/ 117065 h 487710"/>
                  <a:gd name="connsiteX100" fmla="*/ 328463 w 715797"/>
                  <a:gd name="connsiteY100" fmla="*/ 122466 h 487710"/>
                  <a:gd name="connsiteX101" fmla="*/ 331904 w 715797"/>
                  <a:gd name="connsiteY101" fmla="*/ 277325 h 487710"/>
                  <a:gd name="connsiteX102" fmla="*/ 331930 w 715797"/>
                  <a:gd name="connsiteY102" fmla="*/ 279388 h 487710"/>
                  <a:gd name="connsiteX103" fmla="*/ 324925 w 715797"/>
                  <a:gd name="connsiteY103" fmla="*/ 284062 h 487710"/>
                  <a:gd name="connsiteX104" fmla="*/ 542063 w 715797"/>
                  <a:gd name="connsiteY104" fmla="*/ 468087 h 487710"/>
                  <a:gd name="connsiteX105" fmla="*/ 542063 w 715797"/>
                  <a:gd name="connsiteY105" fmla="*/ 410815 h 487710"/>
                  <a:gd name="connsiteX106" fmla="*/ 553360 w 715797"/>
                  <a:gd name="connsiteY106" fmla="*/ 410815 h 487710"/>
                  <a:gd name="connsiteX107" fmla="*/ 566856 w 715797"/>
                  <a:gd name="connsiteY107" fmla="*/ 413779 h 487710"/>
                  <a:gd name="connsiteX108" fmla="*/ 575950 w 715797"/>
                  <a:gd name="connsiteY108" fmla="*/ 421031 h 487710"/>
                  <a:gd name="connsiteX109" fmla="*/ 581124 w 715797"/>
                  <a:gd name="connsiteY109" fmla="*/ 430473 h 487710"/>
                  <a:gd name="connsiteX110" fmla="*/ 582711 w 715797"/>
                  <a:gd name="connsiteY110" fmla="*/ 440142 h 487710"/>
                  <a:gd name="connsiteX111" fmla="*/ 581115 w 715797"/>
                  <a:gd name="connsiteY111" fmla="*/ 449940 h 487710"/>
                  <a:gd name="connsiteX112" fmla="*/ 575859 w 715797"/>
                  <a:gd name="connsiteY112" fmla="*/ 459068 h 487710"/>
                  <a:gd name="connsiteX113" fmla="*/ 566259 w 715797"/>
                  <a:gd name="connsiteY113" fmla="*/ 465672 h 487710"/>
                  <a:gd name="connsiteX114" fmla="*/ 552334 w 715797"/>
                  <a:gd name="connsiteY114" fmla="*/ 468087 h 487710"/>
                  <a:gd name="connsiteX115" fmla="*/ 337175 w 715797"/>
                  <a:gd name="connsiteY115" fmla="*/ 468087 h 487710"/>
                  <a:gd name="connsiteX116" fmla="*/ 337175 w 715797"/>
                  <a:gd name="connsiteY116" fmla="*/ 410815 h 487710"/>
                  <a:gd name="connsiteX117" fmla="*/ 348399 w 715797"/>
                  <a:gd name="connsiteY117" fmla="*/ 410815 h 487710"/>
                  <a:gd name="connsiteX118" fmla="*/ 361801 w 715797"/>
                  <a:gd name="connsiteY118" fmla="*/ 413785 h 487710"/>
                  <a:gd name="connsiteX119" fmla="*/ 370752 w 715797"/>
                  <a:gd name="connsiteY119" fmla="*/ 421110 h 487710"/>
                  <a:gd name="connsiteX120" fmla="*/ 375698 w 715797"/>
                  <a:gd name="connsiteY120" fmla="*/ 430485 h 487710"/>
                  <a:gd name="connsiteX121" fmla="*/ 377254 w 715797"/>
                  <a:gd name="connsiteY121" fmla="*/ 440142 h 487710"/>
                  <a:gd name="connsiteX122" fmla="*/ 375686 w 715797"/>
                  <a:gd name="connsiteY122" fmla="*/ 449936 h 487710"/>
                  <a:gd name="connsiteX123" fmla="*/ 370480 w 715797"/>
                  <a:gd name="connsiteY123" fmla="*/ 459057 h 487710"/>
                  <a:gd name="connsiteX124" fmla="*/ 361117 w 715797"/>
                  <a:gd name="connsiteY124" fmla="*/ 465650 h 487710"/>
                  <a:gd name="connsiteX125" fmla="*/ 347389 w 715797"/>
                  <a:gd name="connsiteY125" fmla="*/ 468087 h 487710"/>
                  <a:gd name="connsiteX126" fmla="*/ 417421 w 715797"/>
                  <a:gd name="connsiteY126" fmla="*/ 487664 h 487710"/>
                  <a:gd name="connsiteX127" fmla="*/ 489177 w 715797"/>
                  <a:gd name="connsiteY127" fmla="*/ 487664 h 487710"/>
                  <a:gd name="connsiteX128" fmla="*/ 489177 w 715797"/>
                  <a:gd name="connsiteY128" fmla="*/ 464462 h 487710"/>
                  <a:gd name="connsiteX129" fmla="*/ 482064 w 715797"/>
                  <a:gd name="connsiteY129" fmla="*/ 469294 h 487710"/>
                  <a:gd name="connsiteX130" fmla="*/ 451982 w 715797"/>
                  <a:gd name="connsiteY130" fmla="*/ 469294 h 487710"/>
                  <a:gd name="connsiteX131" fmla="*/ 451982 w 715797"/>
                  <a:gd name="connsiteY131" fmla="*/ 420480 h 487710"/>
                  <a:gd name="connsiteX132" fmla="*/ 489928 w 715797"/>
                  <a:gd name="connsiteY132" fmla="*/ 420480 h 487710"/>
                  <a:gd name="connsiteX133" fmla="*/ 479472 w 715797"/>
                  <a:gd name="connsiteY133" fmla="*/ 401766 h 487710"/>
                  <a:gd name="connsiteX134" fmla="*/ 451982 w 715797"/>
                  <a:gd name="connsiteY134" fmla="*/ 401766 h 487710"/>
                  <a:gd name="connsiteX135" fmla="*/ 451982 w 715797"/>
                  <a:gd name="connsiteY135" fmla="*/ 325047 h 487710"/>
                  <a:gd name="connsiteX136" fmla="*/ 482161 w 715797"/>
                  <a:gd name="connsiteY136" fmla="*/ 325047 h 487710"/>
                  <a:gd name="connsiteX137" fmla="*/ 489177 w 715797"/>
                  <a:gd name="connsiteY137" fmla="*/ 330255 h 487710"/>
                  <a:gd name="connsiteX138" fmla="*/ 489177 w 715797"/>
                  <a:gd name="connsiteY138" fmla="*/ 306846 h 487710"/>
                  <a:gd name="connsiteX139" fmla="*/ 417492 w 715797"/>
                  <a:gd name="connsiteY139" fmla="*/ 306846 h 487710"/>
                  <a:gd name="connsiteX140" fmla="*/ 423549 w 715797"/>
                  <a:gd name="connsiteY140" fmla="*/ 313712 h 487710"/>
                  <a:gd name="connsiteX141" fmla="*/ 423549 w 715797"/>
                  <a:gd name="connsiteY141" fmla="*/ 401421 h 487710"/>
                  <a:gd name="connsiteX142" fmla="*/ 413652 w 715797"/>
                  <a:gd name="connsiteY142" fmla="*/ 401421 h 487710"/>
                  <a:gd name="connsiteX143" fmla="*/ 423549 w 715797"/>
                  <a:gd name="connsiteY143" fmla="*/ 422066 h 487710"/>
                  <a:gd name="connsiteX144" fmla="*/ 423549 w 715797"/>
                  <a:gd name="connsiteY144" fmla="*/ 480617 h 487710"/>
                  <a:gd name="connsiteX145" fmla="*/ 417421 w 715797"/>
                  <a:gd name="connsiteY145" fmla="*/ 487664 h 487710"/>
                  <a:gd name="connsiteX146" fmla="*/ 182782 w 715797"/>
                  <a:gd name="connsiteY146" fmla="*/ 487664 h 487710"/>
                  <a:gd name="connsiteX147" fmla="*/ 223704 w 715797"/>
                  <a:gd name="connsiteY147" fmla="*/ 487664 h 487710"/>
                  <a:gd name="connsiteX148" fmla="*/ 217651 w 715797"/>
                  <a:gd name="connsiteY148" fmla="*/ 480808 h 487710"/>
                  <a:gd name="connsiteX149" fmla="*/ 217651 w 715797"/>
                  <a:gd name="connsiteY149" fmla="*/ 324699 h 487710"/>
                  <a:gd name="connsiteX150" fmla="*/ 248861 w 715797"/>
                  <a:gd name="connsiteY150" fmla="*/ 324699 h 487710"/>
                  <a:gd name="connsiteX151" fmla="*/ 248861 w 715797"/>
                  <a:gd name="connsiteY151" fmla="*/ 481070 h 487710"/>
                  <a:gd name="connsiteX152" fmla="*/ 242653 w 715797"/>
                  <a:gd name="connsiteY152" fmla="*/ 487664 h 487710"/>
                  <a:gd name="connsiteX153" fmla="*/ 283122 w 715797"/>
                  <a:gd name="connsiteY153" fmla="*/ 487664 h 487710"/>
                  <a:gd name="connsiteX154" fmla="*/ 276919 w 715797"/>
                  <a:gd name="connsiteY154" fmla="*/ 481080 h 487710"/>
                  <a:gd name="connsiteX155" fmla="*/ 276919 w 715797"/>
                  <a:gd name="connsiteY155" fmla="*/ 313368 h 487710"/>
                  <a:gd name="connsiteX156" fmla="*/ 284782 w 715797"/>
                  <a:gd name="connsiteY156" fmla="*/ 306846 h 487710"/>
                  <a:gd name="connsiteX157" fmla="*/ 219852 w 715797"/>
                  <a:gd name="connsiteY157" fmla="*/ 306846 h 487710"/>
                  <a:gd name="connsiteX158" fmla="*/ 188837 w 715797"/>
                  <a:gd name="connsiteY158" fmla="*/ 314223 h 487710"/>
                  <a:gd name="connsiteX159" fmla="*/ 188837 w 715797"/>
                  <a:gd name="connsiteY159" fmla="*/ 480808 h 487710"/>
                  <a:gd name="connsiteX160" fmla="*/ 182782 w 715797"/>
                  <a:gd name="connsiteY160" fmla="*/ 487664 h 487710"/>
                  <a:gd name="connsiteX161" fmla="*/ 104929 w 715797"/>
                  <a:gd name="connsiteY161" fmla="*/ 487664 h 487710"/>
                  <a:gd name="connsiteX162" fmla="*/ 168044 w 715797"/>
                  <a:gd name="connsiteY162" fmla="*/ 487664 h 487710"/>
                  <a:gd name="connsiteX163" fmla="*/ 168044 w 715797"/>
                  <a:gd name="connsiteY163" fmla="*/ 464110 h 487710"/>
                  <a:gd name="connsiteX164" fmla="*/ 161279 w 715797"/>
                  <a:gd name="connsiteY164" fmla="*/ 469121 h 487710"/>
                  <a:gd name="connsiteX165" fmla="*/ 118833 w 715797"/>
                  <a:gd name="connsiteY165" fmla="*/ 469121 h 487710"/>
                  <a:gd name="connsiteX166" fmla="*/ 167279 w 715797"/>
                  <a:gd name="connsiteY166" fmla="*/ 330305 h 487710"/>
                  <a:gd name="connsiteX167" fmla="*/ 167279 w 715797"/>
                  <a:gd name="connsiteY167" fmla="*/ 314623 h 487710"/>
                  <a:gd name="connsiteX168" fmla="*/ 166752 w 715797"/>
                  <a:gd name="connsiteY168" fmla="*/ 312108 h 487710"/>
                  <a:gd name="connsiteX169" fmla="*/ 165044 w 715797"/>
                  <a:gd name="connsiteY169" fmla="*/ 309500 h 487710"/>
                  <a:gd name="connsiteX170" fmla="*/ 162218 w 715797"/>
                  <a:gd name="connsiteY170" fmla="*/ 307592 h 487710"/>
                  <a:gd name="connsiteX171" fmla="*/ 157775 w 715797"/>
                  <a:gd name="connsiteY171" fmla="*/ 306846 h 487710"/>
                  <a:gd name="connsiteX172" fmla="*/ 93376 w 715797"/>
                  <a:gd name="connsiteY172" fmla="*/ 306846 h 487710"/>
                  <a:gd name="connsiteX173" fmla="*/ 93376 w 715797"/>
                  <a:gd name="connsiteY173" fmla="*/ 329760 h 487710"/>
                  <a:gd name="connsiteX174" fmla="*/ 99608 w 715797"/>
                  <a:gd name="connsiteY174" fmla="*/ 325047 h 487710"/>
                  <a:gd name="connsiteX175" fmla="*/ 141043 w 715797"/>
                  <a:gd name="connsiteY175" fmla="*/ 325047 h 487710"/>
                  <a:gd name="connsiteX176" fmla="*/ 93636 w 715797"/>
                  <a:gd name="connsiteY176" fmla="*/ 462426 h 487710"/>
                  <a:gd name="connsiteX177" fmla="*/ 93636 w 715797"/>
                  <a:gd name="connsiteY177" fmla="*/ 478905 h 487710"/>
                  <a:gd name="connsiteX178" fmla="*/ 97473 w 715797"/>
                  <a:gd name="connsiteY178" fmla="*/ 484287 h 487710"/>
                  <a:gd name="connsiteX179" fmla="*/ 101671 w 715797"/>
                  <a:gd name="connsiteY179" fmla="*/ 486990 h 487710"/>
                  <a:gd name="connsiteX180" fmla="*/ 104929 w 715797"/>
                  <a:gd name="connsiteY180" fmla="*/ 487664 h 487710"/>
                  <a:gd name="connsiteX181" fmla="*/ 351013 w 715797"/>
                  <a:gd name="connsiteY181" fmla="*/ 487676 h 487710"/>
                  <a:gd name="connsiteX182" fmla="*/ 387404 w 715797"/>
                  <a:gd name="connsiteY182" fmla="*/ 477182 h 487710"/>
                  <a:gd name="connsiteX183" fmla="*/ 399709 w 715797"/>
                  <a:gd name="connsiteY183" fmla="*/ 428682 h 487710"/>
                  <a:gd name="connsiteX184" fmla="*/ 353643 w 715797"/>
                  <a:gd name="connsiteY184" fmla="*/ 394262 h 487710"/>
                  <a:gd name="connsiteX185" fmla="*/ 336420 w 715797"/>
                  <a:gd name="connsiteY185" fmla="*/ 409587 h 487710"/>
                  <a:gd name="connsiteX186" fmla="*/ 336420 w 715797"/>
                  <a:gd name="connsiteY186" fmla="*/ 313486 h 487710"/>
                  <a:gd name="connsiteX187" fmla="*/ 342373 w 715797"/>
                  <a:gd name="connsiteY187" fmla="*/ 306846 h 487710"/>
                  <a:gd name="connsiteX188" fmla="*/ 301642 w 715797"/>
                  <a:gd name="connsiteY188" fmla="*/ 306846 h 487710"/>
                  <a:gd name="connsiteX189" fmla="*/ 307604 w 715797"/>
                  <a:gd name="connsiteY189" fmla="*/ 313482 h 487710"/>
                  <a:gd name="connsiteX190" fmla="*/ 307604 w 715797"/>
                  <a:gd name="connsiteY190" fmla="*/ 480808 h 487710"/>
                  <a:gd name="connsiteX191" fmla="*/ 301549 w 715797"/>
                  <a:gd name="connsiteY191" fmla="*/ 487664 h 487710"/>
                  <a:gd name="connsiteX192" fmla="*/ 350054 w 715797"/>
                  <a:gd name="connsiteY192" fmla="*/ 487664 h 487710"/>
                  <a:gd name="connsiteX193" fmla="*/ 351013 w 715797"/>
                  <a:gd name="connsiteY193" fmla="*/ 487676 h 487710"/>
                  <a:gd name="connsiteX194" fmla="*/ 555670 w 715797"/>
                  <a:gd name="connsiteY194" fmla="*/ 487710 h 487710"/>
                  <a:gd name="connsiteX195" fmla="*/ 607118 w 715797"/>
                  <a:gd name="connsiteY195" fmla="*/ 454290 h 487710"/>
                  <a:gd name="connsiteX196" fmla="*/ 579439 w 715797"/>
                  <a:gd name="connsiteY196" fmla="*/ 402731 h 487710"/>
                  <a:gd name="connsiteX197" fmla="*/ 616280 w 715797"/>
                  <a:gd name="connsiteY197" fmla="*/ 316048 h 487710"/>
                  <a:gd name="connsiteX198" fmla="*/ 616081 w 715797"/>
                  <a:gd name="connsiteY198" fmla="*/ 315897 h 487710"/>
                  <a:gd name="connsiteX199" fmla="*/ 617788 w 715797"/>
                  <a:gd name="connsiteY199" fmla="*/ 312750 h 487710"/>
                  <a:gd name="connsiteX200" fmla="*/ 624776 w 715797"/>
                  <a:gd name="connsiteY200" fmla="*/ 306846 h 487710"/>
                  <a:gd name="connsiteX201" fmla="*/ 591078 w 715797"/>
                  <a:gd name="connsiteY201" fmla="*/ 306846 h 487710"/>
                  <a:gd name="connsiteX202" fmla="*/ 591078 w 715797"/>
                  <a:gd name="connsiteY202" fmla="*/ 313845 h 487710"/>
                  <a:gd name="connsiteX203" fmla="*/ 549120 w 715797"/>
                  <a:gd name="connsiteY203" fmla="*/ 398323 h 487710"/>
                  <a:gd name="connsiteX204" fmla="*/ 541302 w 715797"/>
                  <a:gd name="connsiteY204" fmla="*/ 396781 h 487710"/>
                  <a:gd name="connsiteX205" fmla="*/ 541302 w 715797"/>
                  <a:gd name="connsiteY205" fmla="*/ 313482 h 487710"/>
                  <a:gd name="connsiteX206" fmla="*/ 547261 w 715797"/>
                  <a:gd name="connsiteY206" fmla="*/ 306846 h 487710"/>
                  <a:gd name="connsiteX207" fmla="*/ 506401 w 715797"/>
                  <a:gd name="connsiteY207" fmla="*/ 306846 h 487710"/>
                  <a:gd name="connsiteX208" fmla="*/ 512488 w 715797"/>
                  <a:gd name="connsiteY208" fmla="*/ 313456 h 487710"/>
                  <a:gd name="connsiteX209" fmla="*/ 512488 w 715797"/>
                  <a:gd name="connsiteY209" fmla="*/ 480834 h 487710"/>
                  <a:gd name="connsiteX210" fmla="*/ 506309 w 715797"/>
                  <a:gd name="connsiteY210" fmla="*/ 487664 h 487710"/>
                  <a:gd name="connsiteX211" fmla="*/ 553622 w 715797"/>
                  <a:gd name="connsiteY211" fmla="*/ 487664 h 487710"/>
                  <a:gd name="connsiteX212" fmla="*/ 555670 w 715797"/>
                  <a:gd name="connsiteY212" fmla="*/ 48771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15797" h="487710">
                    <a:moveTo>
                      <a:pt x="643773" y="283663"/>
                    </a:moveTo>
                    <a:cubicBezTo>
                      <a:pt x="643773" y="283663"/>
                      <a:pt x="702898" y="283642"/>
                      <a:pt x="709402" y="283640"/>
                    </a:cubicBezTo>
                    <a:lnTo>
                      <a:pt x="709402" y="259179"/>
                    </a:lnTo>
                    <a:cubicBezTo>
                      <a:pt x="706794" y="261425"/>
                      <a:pt x="704120" y="263725"/>
                      <a:pt x="704120" y="263725"/>
                    </a:cubicBezTo>
                    <a:lnTo>
                      <a:pt x="703144" y="264540"/>
                    </a:lnTo>
                    <a:lnTo>
                      <a:pt x="689120" y="265443"/>
                    </a:lnTo>
                    <a:lnTo>
                      <a:pt x="665697" y="266828"/>
                    </a:lnTo>
                    <a:lnTo>
                      <a:pt x="667889" y="261117"/>
                    </a:lnTo>
                    <a:cubicBezTo>
                      <a:pt x="686408" y="212896"/>
                      <a:pt x="702043" y="164561"/>
                      <a:pt x="715687" y="113379"/>
                    </a:cubicBezTo>
                    <a:cubicBezTo>
                      <a:pt x="715695" y="112459"/>
                      <a:pt x="715731" y="107670"/>
                      <a:pt x="715731" y="107670"/>
                    </a:cubicBezTo>
                    <a:cubicBezTo>
                      <a:pt x="715763" y="105090"/>
                      <a:pt x="715797" y="101619"/>
                      <a:pt x="715797" y="98653"/>
                    </a:cubicBezTo>
                    <a:cubicBezTo>
                      <a:pt x="715797" y="96153"/>
                      <a:pt x="715767" y="94085"/>
                      <a:pt x="715687" y="93139"/>
                    </a:cubicBezTo>
                    <a:cubicBezTo>
                      <a:pt x="715493" y="92718"/>
                      <a:pt x="715266" y="92356"/>
                      <a:pt x="714888" y="92074"/>
                    </a:cubicBezTo>
                    <a:cubicBezTo>
                      <a:pt x="714459" y="91746"/>
                      <a:pt x="713749" y="91642"/>
                      <a:pt x="713246" y="91614"/>
                    </a:cubicBezTo>
                    <a:cubicBezTo>
                      <a:pt x="712618" y="91585"/>
                      <a:pt x="711445" y="91736"/>
                      <a:pt x="709414" y="92630"/>
                    </a:cubicBezTo>
                    <a:cubicBezTo>
                      <a:pt x="687665" y="102184"/>
                      <a:pt x="657121" y="110553"/>
                      <a:pt x="634923" y="116242"/>
                    </a:cubicBezTo>
                    <a:cubicBezTo>
                      <a:pt x="634839" y="119597"/>
                      <a:pt x="634632" y="127829"/>
                      <a:pt x="634436" y="135751"/>
                    </a:cubicBezTo>
                    <a:cubicBezTo>
                      <a:pt x="637402" y="133200"/>
                      <a:pt x="640383" y="130634"/>
                      <a:pt x="640383" y="130634"/>
                    </a:cubicBezTo>
                    <a:lnTo>
                      <a:pt x="641198" y="129960"/>
                    </a:lnTo>
                    <a:cubicBezTo>
                      <a:pt x="641198" y="129960"/>
                      <a:pt x="643204" y="129471"/>
                      <a:pt x="643238" y="129461"/>
                    </a:cubicBezTo>
                    <a:cubicBezTo>
                      <a:pt x="655054" y="126543"/>
                      <a:pt x="666651" y="123257"/>
                      <a:pt x="677707" y="119695"/>
                    </a:cubicBezTo>
                    <a:lnTo>
                      <a:pt x="685003" y="117345"/>
                    </a:lnTo>
                    <a:lnTo>
                      <a:pt x="682675" y="124649"/>
                    </a:lnTo>
                    <a:cubicBezTo>
                      <a:pt x="667881" y="171069"/>
                      <a:pt x="651215" y="215782"/>
                      <a:pt x="631758" y="261310"/>
                    </a:cubicBezTo>
                    <a:cubicBezTo>
                      <a:pt x="631726" y="262572"/>
                      <a:pt x="631380" y="276302"/>
                      <a:pt x="631380" y="276310"/>
                    </a:cubicBezTo>
                    <a:cubicBezTo>
                      <a:pt x="631380" y="277312"/>
                      <a:pt x="632734" y="278811"/>
                      <a:pt x="635010" y="280324"/>
                    </a:cubicBezTo>
                    <a:lnTo>
                      <a:pt x="635118" y="280393"/>
                    </a:lnTo>
                    <a:lnTo>
                      <a:pt x="635219" y="280471"/>
                    </a:lnTo>
                    <a:cubicBezTo>
                      <a:pt x="638038" y="282622"/>
                      <a:pt x="640835" y="283663"/>
                      <a:pt x="643773" y="283663"/>
                    </a:cubicBezTo>
                    <a:close/>
                    <a:moveTo>
                      <a:pt x="296794" y="283868"/>
                    </a:moveTo>
                    <a:cubicBezTo>
                      <a:pt x="294013" y="281996"/>
                      <a:pt x="289254" y="278787"/>
                      <a:pt x="289254" y="278787"/>
                    </a:cubicBezTo>
                    <a:lnTo>
                      <a:pt x="285768" y="156001"/>
                    </a:lnTo>
                    <a:lnTo>
                      <a:pt x="284581" y="114425"/>
                    </a:lnTo>
                    <a:cubicBezTo>
                      <a:pt x="284581" y="114425"/>
                      <a:pt x="290012" y="111992"/>
                      <a:pt x="292747" y="110765"/>
                    </a:cubicBezTo>
                    <a:cubicBezTo>
                      <a:pt x="270334" y="105611"/>
                      <a:pt x="247641" y="99586"/>
                      <a:pt x="224939" y="92761"/>
                    </a:cubicBezTo>
                    <a:cubicBezTo>
                      <a:pt x="228036" y="95763"/>
                      <a:pt x="232660" y="100250"/>
                      <a:pt x="232660" y="100250"/>
                    </a:cubicBezTo>
                    <a:lnTo>
                      <a:pt x="238663" y="275678"/>
                    </a:lnTo>
                    <a:lnTo>
                      <a:pt x="238705" y="277708"/>
                    </a:lnTo>
                    <a:cubicBezTo>
                      <a:pt x="238705" y="277708"/>
                      <a:pt x="233477" y="281419"/>
                      <a:pt x="230054" y="283852"/>
                    </a:cubicBezTo>
                    <a:cubicBezTo>
                      <a:pt x="238942" y="283854"/>
                      <a:pt x="280363" y="283866"/>
                      <a:pt x="296794" y="283868"/>
                    </a:cubicBezTo>
                    <a:close/>
                    <a:moveTo>
                      <a:pt x="564803" y="283869"/>
                    </a:moveTo>
                    <a:lnTo>
                      <a:pt x="609685" y="283869"/>
                    </a:lnTo>
                    <a:lnTo>
                      <a:pt x="610381" y="259729"/>
                    </a:lnTo>
                    <a:lnTo>
                      <a:pt x="600950" y="265124"/>
                    </a:lnTo>
                    <a:lnTo>
                      <a:pt x="564175" y="265456"/>
                    </a:lnTo>
                    <a:cubicBezTo>
                      <a:pt x="564175" y="265456"/>
                      <a:pt x="525906" y="266531"/>
                      <a:pt x="521273" y="214909"/>
                    </a:cubicBezTo>
                    <a:cubicBezTo>
                      <a:pt x="519619" y="154279"/>
                      <a:pt x="574114" y="147508"/>
                      <a:pt x="574114" y="147508"/>
                    </a:cubicBezTo>
                    <a:lnTo>
                      <a:pt x="573120" y="187931"/>
                    </a:lnTo>
                    <a:lnTo>
                      <a:pt x="615195" y="183954"/>
                    </a:lnTo>
                    <a:lnTo>
                      <a:pt x="609564" y="179314"/>
                    </a:lnTo>
                    <a:lnTo>
                      <a:pt x="611220" y="121006"/>
                    </a:lnTo>
                    <a:lnTo>
                      <a:pt x="573120" y="127630"/>
                    </a:lnTo>
                    <a:cubicBezTo>
                      <a:pt x="472733" y="146516"/>
                      <a:pt x="481679" y="216421"/>
                      <a:pt x="481679" y="216421"/>
                    </a:cubicBezTo>
                    <a:cubicBezTo>
                      <a:pt x="489879" y="282933"/>
                      <a:pt x="564803" y="283869"/>
                      <a:pt x="564803" y="283869"/>
                    </a:cubicBezTo>
                    <a:close/>
                    <a:moveTo>
                      <a:pt x="201762" y="283876"/>
                    </a:moveTo>
                    <a:cubicBezTo>
                      <a:pt x="196945" y="280729"/>
                      <a:pt x="192105" y="277573"/>
                      <a:pt x="192105" y="277573"/>
                    </a:cubicBezTo>
                    <a:cubicBezTo>
                      <a:pt x="192105" y="277573"/>
                      <a:pt x="152668" y="221636"/>
                      <a:pt x="134421" y="193007"/>
                    </a:cubicBezTo>
                    <a:lnTo>
                      <a:pt x="133314" y="191268"/>
                    </a:lnTo>
                    <a:lnTo>
                      <a:pt x="134193" y="189405"/>
                    </a:lnTo>
                    <a:cubicBezTo>
                      <a:pt x="151229" y="153254"/>
                      <a:pt x="167915" y="120078"/>
                      <a:pt x="185207" y="87986"/>
                    </a:cubicBezTo>
                    <a:lnTo>
                      <a:pt x="185885" y="86696"/>
                    </a:lnTo>
                    <a:cubicBezTo>
                      <a:pt x="185885" y="86696"/>
                      <a:pt x="191487" y="84802"/>
                      <a:pt x="195588" y="83416"/>
                    </a:cubicBezTo>
                    <a:cubicBezTo>
                      <a:pt x="172524" y="75781"/>
                      <a:pt x="149300" y="67354"/>
                      <a:pt x="126249" y="58111"/>
                    </a:cubicBezTo>
                    <a:cubicBezTo>
                      <a:pt x="126354" y="61681"/>
                      <a:pt x="126508" y="66740"/>
                      <a:pt x="126508" y="66740"/>
                    </a:cubicBezTo>
                    <a:lnTo>
                      <a:pt x="126042" y="67617"/>
                    </a:lnTo>
                    <a:cubicBezTo>
                      <a:pt x="112531" y="93014"/>
                      <a:pt x="98606" y="120637"/>
                      <a:pt x="84657" y="149727"/>
                    </a:cubicBezTo>
                    <a:lnTo>
                      <a:pt x="77554" y="148199"/>
                    </a:lnTo>
                    <a:lnTo>
                      <a:pt x="75211" y="49157"/>
                    </a:lnTo>
                    <a:lnTo>
                      <a:pt x="75107" y="46442"/>
                    </a:lnTo>
                    <a:cubicBezTo>
                      <a:pt x="75107" y="46442"/>
                      <a:pt x="82836" y="43778"/>
                      <a:pt x="87939" y="42017"/>
                    </a:cubicBezTo>
                    <a:cubicBezTo>
                      <a:pt x="58906" y="29239"/>
                      <a:pt x="29897" y="15151"/>
                      <a:pt x="1346" y="0"/>
                    </a:cubicBezTo>
                    <a:cubicBezTo>
                      <a:pt x="6632" y="7385"/>
                      <a:pt x="12695" y="15853"/>
                      <a:pt x="12695" y="15853"/>
                    </a:cubicBezTo>
                    <a:lnTo>
                      <a:pt x="14494" y="270295"/>
                    </a:lnTo>
                    <a:lnTo>
                      <a:pt x="14476" y="272124"/>
                    </a:lnTo>
                    <a:cubicBezTo>
                      <a:pt x="14476" y="272124"/>
                      <a:pt x="6194" y="278793"/>
                      <a:pt x="0" y="283781"/>
                    </a:cubicBezTo>
                    <a:cubicBezTo>
                      <a:pt x="16992" y="283787"/>
                      <a:pt x="92694" y="283826"/>
                      <a:pt x="93378" y="283828"/>
                    </a:cubicBezTo>
                    <a:cubicBezTo>
                      <a:pt x="87738" y="279658"/>
                      <a:pt x="80528" y="274332"/>
                      <a:pt x="80528" y="274332"/>
                    </a:cubicBezTo>
                    <a:lnTo>
                      <a:pt x="78594" y="192315"/>
                    </a:lnTo>
                    <a:lnTo>
                      <a:pt x="85816" y="203839"/>
                    </a:lnTo>
                    <a:cubicBezTo>
                      <a:pt x="100399" y="227113"/>
                      <a:pt x="115841" y="250198"/>
                      <a:pt x="131718" y="272454"/>
                    </a:cubicBezTo>
                    <a:lnTo>
                      <a:pt x="132376" y="273376"/>
                    </a:lnTo>
                    <a:cubicBezTo>
                      <a:pt x="132376" y="273376"/>
                      <a:pt x="132580" y="280087"/>
                      <a:pt x="132694" y="283846"/>
                    </a:cubicBezTo>
                    <a:cubicBezTo>
                      <a:pt x="138423" y="283850"/>
                      <a:pt x="187211" y="283870"/>
                      <a:pt x="201762" y="283876"/>
                    </a:cubicBezTo>
                    <a:close/>
                    <a:moveTo>
                      <a:pt x="324925" y="284062"/>
                    </a:moveTo>
                    <a:lnTo>
                      <a:pt x="362768" y="284062"/>
                    </a:lnTo>
                    <a:cubicBezTo>
                      <a:pt x="379959" y="263656"/>
                      <a:pt x="396683" y="244527"/>
                      <a:pt x="410810" y="228467"/>
                    </a:cubicBezTo>
                    <a:lnTo>
                      <a:pt x="417340" y="221052"/>
                    </a:lnTo>
                    <a:cubicBezTo>
                      <a:pt x="417340" y="221052"/>
                      <a:pt x="417378" y="252486"/>
                      <a:pt x="417378" y="253371"/>
                    </a:cubicBezTo>
                    <a:cubicBezTo>
                      <a:pt x="417378" y="253411"/>
                      <a:pt x="418050" y="278076"/>
                      <a:pt x="418050" y="278076"/>
                    </a:cubicBezTo>
                    <a:lnTo>
                      <a:pt x="418102" y="280137"/>
                    </a:lnTo>
                    <a:cubicBezTo>
                      <a:pt x="418102" y="280137"/>
                      <a:pt x="413937" y="282920"/>
                      <a:pt x="412232" y="284062"/>
                    </a:cubicBezTo>
                    <a:lnTo>
                      <a:pt x="468532" y="284062"/>
                    </a:lnTo>
                    <a:cubicBezTo>
                      <a:pt x="466691" y="282724"/>
                      <a:pt x="462686" y="279813"/>
                      <a:pt x="462686" y="279813"/>
                    </a:cubicBezTo>
                    <a:cubicBezTo>
                      <a:pt x="462686" y="279813"/>
                      <a:pt x="464570" y="128432"/>
                      <a:pt x="464673" y="120133"/>
                    </a:cubicBezTo>
                    <a:cubicBezTo>
                      <a:pt x="448258" y="139524"/>
                      <a:pt x="431544" y="158679"/>
                      <a:pt x="415347" y="177206"/>
                    </a:cubicBezTo>
                    <a:lnTo>
                      <a:pt x="378591" y="219424"/>
                    </a:lnTo>
                    <a:lnTo>
                      <a:pt x="377774" y="133080"/>
                    </a:lnTo>
                    <a:lnTo>
                      <a:pt x="377762" y="130760"/>
                    </a:lnTo>
                    <a:cubicBezTo>
                      <a:pt x="377762" y="130760"/>
                      <a:pt x="382553" y="128323"/>
                      <a:pt x="384555" y="127305"/>
                    </a:cubicBezTo>
                    <a:cubicBezTo>
                      <a:pt x="364008" y="124675"/>
                      <a:pt x="343062" y="121254"/>
                      <a:pt x="321945" y="117065"/>
                    </a:cubicBezTo>
                    <a:cubicBezTo>
                      <a:pt x="324171" y="118910"/>
                      <a:pt x="328463" y="122466"/>
                      <a:pt x="328463" y="122466"/>
                    </a:cubicBezTo>
                    <a:lnTo>
                      <a:pt x="331904" y="277325"/>
                    </a:lnTo>
                    <a:lnTo>
                      <a:pt x="331930" y="279388"/>
                    </a:lnTo>
                    <a:cubicBezTo>
                      <a:pt x="331930" y="279388"/>
                      <a:pt x="327306" y="282473"/>
                      <a:pt x="324925" y="284062"/>
                    </a:cubicBezTo>
                    <a:close/>
                    <a:moveTo>
                      <a:pt x="542063" y="468087"/>
                    </a:moveTo>
                    <a:lnTo>
                      <a:pt x="542063" y="410815"/>
                    </a:lnTo>
                    <a:lnTo>
                      <a:pt x="553360" y="410815"/>
                    </a:lnTo>
                    <a:cubicBezTo>
                      <a:pt x="558530" y="410815"/>
                      <a:pt x="563069" y="411809"/>
                      <a:pt x="566856" y="413779"/>
                    </a:cubicBezTo>
                    <a:cubicBezTo>
                      <a:pt x="570511" y="415681"/>
                      <a:pt x="573574" y="418125"/>
                      <a:pt x="575950" y="421031"/>
                    </a:cubicBezTo>
                    <a:cubicBezTo>
                      <a:pt x="578296" y="423871"/>
                      <a:pt x="580037" y="427050"/>
                      <a:pt x="581124" y="430473"/>
                    </a:cubicBezTo>
                    <a:cubicBezTo>
                      <a:pt x="582178" y="433803"/>
                      <a:pt x="582711" y="437057"/>
                      <a:pt x="582711" y="440142"/>
                    </a:cubicBezTo>
                    <a:cubicBezTo>
                      <a:pt x="582711" y="443372"/>
                      <a:pt x="582174" y="446666"/>
                      <a:pt x="581115" y="449940"/>
                    </a:cubicBezTo>
                    <a:cubicBezTo>
                      <a:pt x="580013" y="453328"/>
                      <a:pt x="578240" y="456401"/>
                      <a:pt x="575859" y="459068"/>
                    </a:cubicBezTo>
                    <a:cubicBezTo>
                      <a:pt x="573402" y="461828"/>
                      <a:pt x="570173" y="464048"/>
                      <a:pt x="566259" y="465672"/>
                    </a:cubicBezTo>
                    <a:cubicBezTo>
                      <a:pt x="562387" y="467276"/>
                      <a:pt x="557704" y="468087"/>
                      <a:pt x="552334" y="468087"/>
                    </a:cubicBezTo>
                    <a:close/>
                    <a:moveTo>
                      <a:pt x="337175" y="468087"/>
                    </a:moveTo>
                    <a:lnTo>
                      <a:pt x="337175" y="410815"/>
                    </a:lnTo>
                    <a:lnTo>
                      <a:pt x="348399" y="410815"/>
                    </a:lnTo>
                    <a:cubicBezTo>
                      <a:pt x="353533" y="410815"/>
                      <a:pt x="358046" y="411813"/>
                      <a:pt x="361801" y="413785"/>
                    </a:cubicBezTo>
                    <a:cubicBezTo>
                      <a:pt x="365452" y="415699"/>
                      <a:pt x="368466" y="418164"/>
                      <a:pt x="370752" y="421110"/>
                    </a:cubicBezTo>
                    <a:cubicBezTo>
                      <a:pt x="372953" y="423931"/>
                      <a:pt x="374618" y="427080"/>
                      <a:pt x="375698" y="430485"/>
                    </a:cubicBezTo>
                    <a:cubicBezTo>
                      <a:pt x="376732" y="433795"/>
                      <a:pt x="377254" y="437043"/>
                      <a:pt x="377254" y="440142"/>
                    </a:cubicBezTo>
                    <a:cubicBezTo>
                      <a:pt x="377254" y="443384"/>
                      <a:pt x="376732" y="446672"/>
                      <a:pt x="375686" y="449936"/>
                    </a:cubicBezTo>
                    <a:cubicBezTo>
                      <a:pt x="374593" y="453308"/>
                      <a:pt x="372843" y="456377"/>
                      <a:pt x="370480" y="459057"/>
                    </a:cubicBezTo>
                    <a:cubicBezTo>
                      <a:pt x="368053" y="461808"/>
                      <a:pt x="364902" y="464028"/>
                      <a:pt x="361117" y="465650"/>
                    </a:cubicBezTo>
                    <a:cubicBezTo>
                      <a:pt x="357350" y="467266"/>
                      <a:pt x="352728" y="468087"/>
                      <a:pt x="347389" y="468087"/>
                    </a:cubicBezTo>
                    <a:close/>
                    <a:moveTo>
                      <a:pt x="417421" y="487664"/>
                    </a:moveTo>
                    <a:lnTo>
                      <a:pt x="489177" y="487664"/>
                    </a:lnTo>
                    <a:lnTo>
                      <a:pt x="489177" y="464462"/>
                    </a:lnTo>
                    <a:cubicBezTo>
                      <a:pt x="486169" y="466503"/>
                      <a:pt x="482064" y="469294"/>
                      <a:pt x="482064" y="469294"/>
                    </a:cubicBezTo>
                    <a:lnTo>
                      <a:pt x="451982" y="469294"/>
                    </a:lnTo>
                    <a:lnTo>
                      <a:pt x="451982" y="420480"/>
                    </a:lnTo>
                    <a:lnTo>
                      <a:pt x="489928" y="420480"/>
                    </a:lnTo>
                    <a:cubicBezTo>
                      <a:pt x="486489" y="414326"/>
                      <a:pt x="480973" y="404452"/>
                      <a:pt x="479472" y="401766"/>
                    </a:cubicBezTo>
                    <a:lnTo>
                      <a:pt x="451982" y="401766"/>
                    </a:lnTo>
                    <a:lnTo>
                      <a:pt x="451982" y="325047"/>
                    </a:lnTo>
                    <a:lnTo>
                      <a:pt x="482161" y="325047"/>
                    </a:lnTo>
                    <a:cubicBezTo>
                      <a:pt x="482161" y="325047"/>
                      <a:pt x="486245" y="328076"/>
                      <a:pt x="489177" y="330255"/>
                    </a:cubicBezTo>
                    <a:lnTo>
                      <a:pt x="489177" y="306846"/>
                    </a:lnTo>
                    <a:lnTo>
                      <a:pt x="417492" y="306846"/>
                    </a:lnTo>
                    <a:cubicBezTo>
                      <a:pt x="420067" y="309768"/>
                      <a:pt x="423549" y="313712"/>
                      <a:pt x="423549" y="313712"/>
                    </a:cubicBezTo>
                    <a:lnTo>
                      <a:pt x="423549" y="401421"/>
                    </a:lnTo>
                    <a:lnTo>
                      <a:pt x="413652" y="401421"/>
                    </a:lnTo>
                    <a:cubicBezTo>
                      <a:pt x="416801" y="407986"/>
                      <a:pt x="423549" y="422066"/>
                      <a:pt x="423549" y="422066"/>
                    </a:cubicBezTo>
                    <a:lnTo>
                      <a:pt x="423549" y="480617"/>
                    </a:lnTo>
                    <a:cubicBezTo>
                      <a:pt x="423549" y="480617"/>
                      <a:pt x="420039" y="484650"/>
                      <a:pt x="417421" y="487664"/>
                    </a:cubicBezTo>
                    <a:close/>
                    <a:moveTo>
                      <a:pt x="182782" y="487664"/>
                    </a:moveTo>
                    <a:lnTo>
                      <a:pt x="223704" y="487664"/>
                    </a:lnTo>
                    <a:cubicBezTo>
                      <a:pt x="221130" y="484750"/>
                      <a:pt x="217651" y="480808"/>
                      <a:pt x="217651" y="480808"/>
                    </a:cubicBezTo>
                    <a:lnTo>
                      <a:pt x="217651" y="324699"/>
                    </a:lnTo>
                    <a:lnTo>
                      <a:pt x="248861" y="324699"/>
                    </a:lnTo>
                    <a:lnTo>
                      <a:pt x="248861" y="481070"/>
                    </a:lnTo>
                    <a:cubicBezTo>
                      <a:pt x="248861" y="481070"/>
                      <a:pt x="245257" y="484899"/>
                      <a:pt x="242653" y="487664"/>
                    </a:cubicBezTo>
                    <a:lnTo>
                      <a:pt x="283122" y="487664"/>
                    </a:lnTo>
                    <a:cubicBezTo>
                      <a:pt x="280524" y="484907"/>
                      <a:pt x="276919" y="481080"/>
                      <a:pt x="276919" y="481080"/>
                    </a:cubicBezTo>
                    <a:lnTo>
                      <a:pt x="276919" y="313368"/>
                    </a:lnTo>
                    <a:cubicBezTo>
                      <a:pt x="276919" y="313368"/>
                      <a:pt x="281545" y="309530"/>
                      <a:pt x="284782" y="306846"/>
                    </a:cubicBezTo>
                    <a:lnTo>
                      <a:pt x="219852" y="306846"/>
                    </a:lnTo>
                    <a:cubicBezTo>
                      <a:pt x="200433" y="306846"/>
                      <a:pt x="188837" y="309605"/>
                      <a:pt x="188837" y="314223"/>
                    </a:cubicBezTo>
                    <a:lnTo>
                      <a:pt x="188837" y="480808"/>
                    </a:lnTo>
                    <a:cubicBezTo>
                      <a:pt x="188837" y="480808"/>
                      <a:pt x="185355" y="484750"/>
                      <a:pt x="182782" y="487664"/>
                    </a:cubicBezTo>
                    <a:close/>
                    <a:moveTo>
                      <a:pt x="104929" y="487664"/>
                    </a:moveTo>
                    <a:lnTo>
                      <a:pt x="168044" y="487664"/>
                    </a:lnTo>
                    <a:lnTo>
                      <a:pt x="168044" y="464110"/>
                    </a:lnTo>
                    <a:cubicBezTo>
                      <a:pt x="165245" y="466183"/>
                      <a:pt x="161279" y="469121"/>
                      <a:pt x="161279" y="469121"/>
                    </a:cubicBezTo>
                    <a:lnTo>
                      <a:pt x="118833" y="469121"/>
                    </a:lnTo>
                    <a:cubicBezTo>
                      <a:pt x="118833" y="469121"/>
                      <a:pt x="166897" y="331402"/>
                      <a:pt x="167279" y="330305"/>
                    </a:cubicBezTo>
                    <a:lnTo>
                      <a:pt x="167279" y="314623"/>
                    </a:lnTo>
                    <a:cubicBezTo>
                      <a:pt x="167279" y="313861"/>
                      <a:pt x="167098" y="313008"/>
                      <a:pt x="166752" y="312108"/>
                    </a:cubicBezTo>
                    <a:cubicBezTo>
                      <a:pt x="166402" y="311219"/>
                      <a:pt x="165828" y="310343"/>
                      <a:pt x="165044" y="309500"/>
                    </a:cubicBezTo>
                    <a:cubicBezTo>
                      <a:pt x="164311" y="308717"/>
                      <a:pt x="163382" y="308091"/>
                      <a:pt x="162218" y="307592"/>
                    </a:cubicBezTo>
                    <a:cubicBezTo>
                      <a:pt x="161047" y="307099"/>
                      <a:pt x="159552" y="306846"/>
                      <a:pt x="157775" y="306846"/>
                    </a:cubicBezTo>
                    <a:lnTo>
                      <a:pt x="93376" y="306846"/>
                    </a:lnTo>
                    <a:lnTo>
                      <a:pt x="93376" y="329760"/>
                    </a:lnTo>
                    <a:cubicBezTo>
                      <a:pt x="95875" y="327870"/>
                      <a:pt x="99608" y="325047"/>
                      <a:pt x="99608" y="325047"/>
                    </a:cubicBezTo>
                    <a:lnTo>
                      <a:pt x="141043" y="325047"/>
                    </a:lnTo>
                    <a:cubicBezTo>
                      <a:pt x="141043" y="325047"/>
                      <a:pt x="94010" y="461339"/>
                      <a:pt x="93636" y="462426"/>
                    </a:cubicBezTo>
                    <a:lnTo>
                      <a:pt x="93636" y="478905"/>
                    </a:lnTo>
                    <a:cubicBezTo>
                      <a:pt x="93636" y="480869"/>
                      <a:pt x="95742" y="482927"/>
                      <a:pt x="97473" y="484287"/>
                    </a:cubicBezTo>
                    <a:cubicBezTo>
                      <a:pt x="99083" y="485519"/>
                      <a:pt x="100505" y="486433"/>
                      <a:pt x="101671" y="486990"/>
                    </a:cubicBezTo>
                    <a:cubicBezTo>
                      <a:pt x="102641" y="487441"/>
                      <a:pt x="103707" y="487664"/>
                      <a:pt x="104929" y="487664"/>
                    </a:cubicBezTo>
                    <a:close/>
                    <a:moveTo>
                      <a:pt x="351013" y="487676"/>
                    </a:moveTo>
                    <a:cubicBezTo>
                      <a:pt x="355471" y="487676"/>
                      <a:pt x="374515" y="487071"/>
                      <a:pt x="387404" y="477182"/>
                    </a:cubicBezTo>
                    <a:cubicBezTo>
                      <a:pt x="407078" y="462088"/>
                      <a:pt x="402172" y="433602"/>
                      <a:pt x="399709" y="428682"/>
                    </a:cubicBezTo>
                    <a:cubicBezTo>
                      <a:pt x="397155" y="423625"/>
                      <a:pt x="387963" y="404295"/>
                      <a:pt x="353643" y="394262"/>
                    </a:cubicBezTo>
                    <a:cubicBezTo>
                      <a:pt x="350852" y="396749"/>
                      <a:pt x="336420" y="409587"/>
                      <a:pt x="336420" y="409587"/>
                    </a:cubicBezTo>
                    <a:lnTo>
                      <a:pt x="336420" y="313486"/>
                    </a:lnTo>
                    <a:cubicBezTo>
                      <a:pt x="336420" y="313486"/>
                      <a:pt x="339863" y="309645"/>
                      <a:pt x="342373" y="306846"/>
                    </a:cubicBezTo>
                    <a:lnTo>
                      <a:pt x="301642" y="306846"/>
                    </a:lnTo>
                    <a:cubicBezTo>
                      <a:pt x="304155" y="309643"/>
                      <a:pt x="307604" y="313482"/>
                      <a:pt x="307604" y="313482"/>
                    </a:cubicBezTo>
                    <a:lnTo>
                      <a:pt x="307604" y="480808"/>
                    </a:lnTo>
                    <a:cubicBezTo>
                      <a:pt x="307604" y="480808"/>
                      <a:pt x="304121" y="484750"/>
                      <a:pt x="301549" y="487664"/>
                    </a:cubicBezTo>
                    <a:lnTo>
                      <a:pt x="350054" y="487664"/>
                    </a:lnTo>
                    <a:cubicBezTo>
                      <a:pt x="350054" y="487664"/>
                      <a:pt x="350392" y="487676"/>
                      <a:pt x="351013" y="487676"/>
                    </a:cubicBezTo>
                    <a:close/>
                    <a:moveTo>
                      <a:pt x="555670" y="487710"/>
                    </a:moveTo>
                    <a:cubicBezTo>
                      <a:pt x="564391" y="487710"/>
                      <a:pt x="598377" y="485662"/>
                      <a:pt x="607118" y="454290"/>
                    </a:cubicBezTo>
                    <a:cubicBezTo>
                      <a:pt x="607118" y="454290"/>
                      <a:pt x="615017" y="422695"/>
                      <a:pt x="579439" y="402731"/>
                    </a:cubicBezTo>
                    <a:lnTo>
                      <a:pt x="616280" y="316048"/>
                    </a:lnTo>
                    <a:lnTo>
                      <a:pt x="616081" y="315897"/>
                    </a:lnTo>
                    <a:lnTo>
                      <a:pt x="617788" y="312750"/>
                    </a:lnTo>
                    <a:cubicBezTo>
                      <a:pt x="617788" y="312750"/>
                      <a:pt x="621583" y="309540"/>
                      <a:pt x="624776" y="306846"/>
                    </a:cubicBezTo>
                    <a:lnTo>
                      <a:pt x="591078" y="306846"/>
                    </a:lnTo>
                    <a:lnTo>
                      <a:pt x="591078" y="313845"/>
                    </a:lnTo>
                    <a:lnTo>
                      <a:pt x="549120" y="398323"/>
                    </a:lnTo>
                    <a:lnTo>
                      <a:pt x="541302" y="396781"/>
                    </a:lnTo>
                    <a:lnTo>
                      <a:pt x="541302" y="313482"/>
                    </a:lnTo>
                    <a:cubicBezTo>
                      <a:pt x="541302" y="313482"/>
                      <a:pt x="544747" y="309645"/>
                      <a:pt x="547261" y="306846"/>
                    </a:cubicBezTo>
                    <a:lnTo>
                      <a:pt x="506401" y="306846"/>
                    </a:lnTo>
                    <a:cubicBezTo>
                      <a:pt x="508959" y="309625"/>
                      <a:pt x="512488" y="313456"/>
                      <a:pt x="512488" y="313456"/>
                    </a:cubicBezTo>
                    <a:lnTo>
                      <a:pt x="512488" y="480834"/>
                    </a:lnTo>
                    <a:cubicBezTo>
                      <a:pt x="512488" y="480834"/>
                      <a:pt x="508929" y="484768"/>
                      <a:pt x="506309" y="487664"/>
                    </a:cubicBezTo>
                    <a:lnTo>
                      <a:pt x="553622" y="487664"/>
                    </a:lnTo>
                    <a:cubicBezTo>
                      <a:pt x="553622" y="487664"/>
                      <a:pt x="554362" y="487710"/>
                      <a:pt x="555670" y="487710"/>
                    </a:cubicBezTo>
                    <a:close/>
                  </a:path>
                </a:pathLst>
              </a:custGeom>
              <a:gradFill>
                <a:gsLst>
                  <a:gs pos="0">
                    <a:srgbClr val="00ADEF"/>
                  </a:gs>
                  <a:gs pos="50000">
                    <a:srgbClr val="0E77BD"/>
                  </a:gs>
                  <a:gs pos="100000">
                    <a:srgbClr val="1D418C"/>
                  </a:gs>
                </a:gsLst>
                <a:lin ang="16200000" scaled="1"/>
              </a:gradFill>
              <a:ln w="1984" cap="flat">
                <a:noFill/>
                <a:prstDash val="solid"/>
                <a:miter/>
              </a:ln>
            </p:spPr>
            <p:txBody>
              <a:bodyPr rtlCol="0" anchor="ctr"/>
              <a:lstStyle/>
              <a:p>
                <a:endParaRPr lang="en-US" sz="1600" dirty="0">
                  <a:latin typeface="Sintony" panose="02000503050000020004" pitchFamily="2" charset="0"/>
                </a:endParaRPr>
              </a:p>
            </p:txBody>
          </p:sp>
        </p:grpSp>
      </p:grpSp>
      <p:grpSp>
        <p:nvGrpSpPr>
          <p:cNvPr id="280" name="Group 279">
            <a:extLst>
              <a:ext uri="{FF2B5EF4-FFF2-40B4-BE49-F238E27FC236}">
                <a16:creationId xmlns:a16="http://schemas.microsoft.com/office/drawing/2014/main" id="{FC5EB19C-4CE6-73D9-6854-04808704FE0B}"/>
              </a:ext>
            </a:extLst>
          </p:cNvPr>
          <p:cNvGrpSpPr/>
          <p:nvPr/>
        </p:nvGrpSpPr>
        <p:grpSpPr>
          <a:xfrm>
            <a:off x="1562201" y="2355872"/>
            <a:ext cx="687324" cy="758430"/>
            <a:chOff x="2674680" y="1057247"/>
            <a:chExt cx="3226521" cy="3560322"/>
          </a:xfrm>
        </p:grpSpPr>
        <p:sp>
          <p:nvSpPr>
            <p:cNvPr id="281" name="Freeform: Shape 280">
              <a:extLst>
                <a:ext uri="{FF2B5EF4-FFF2-40B4-BE49-F238E27FC236}">
                  <a16:creationId xmlns:a16="http://schemas.microsoft.com/office/drawing/2014/main" id="{DC118576-8D80-2CD5-DB06-76F94D0480F9}"/>
                </a:ext>
              </a:extLst>
            </p:cNvPr>
            <p:cNvSpPr/>
            <p:nvPr/>
          </p:nvSpPr>
          <p:spPr>
            <a:xfrm>
              <a:off x="3030354" y="3186990"/>
              <a:ext cx="2530583" cy="1430579"/>
            </a:xfrm>
            <a:custGeom>
              <a:avLst/>
              <a:gdLst>
                <a:gd name="connsiteX0" fmla="*/ 750230 w 817208"/>
                <a:gd name="connsiteY0" fmla="*/ 141326 h 461982"/>
                <a:gd name="connsiteX1" fmla="*/ 656205 w 817208"/>
                <a:gd name="connsiteY1" fmla="*/ 265715 h 461982"/>
                <a:gd name="connsiteX2" fmla="*/ 539533 w 817208"/>
                <a:gd name="connsiteY2" fmla="*/ 368768 h 461982"/>
                <a:gd name="connsiteX3" fmla="*/ 408623 w 817208"/>
                <a:gd name="connsiteY3" fmla="*/ 444621 h 461982"/>
                <a:gd name="connsiteX4" fmla="*/ 160347 w 817208"/>
                <a:gd name="connsiteY4" fmla="*/ 266294 h 461982"/>
                <a:gd name="connsiteX5" fmla="*/ 66207 w 817208"/>
                <a:gd name="connsiteY5" fmla="*/ 141867 h 461982"/>
                <a:gd name="connsiteX6" fmla="*/ 0 w 817208"/>
                <a:gd name="connsiteY6" fmla="*/ 39 h 461982"/>
                <a:gd name="connsiteX7" fmla="*/ 11690 w 817208"/>
                <a:gd name="connsiteY7" fmla="*/ 37618 h 461982"/>
                <a:gd name="connsiteX8" fmla="*/ 25889 w 817208"/>
                <a:gd name="connsiteY8" fmla="*/ 74348 h 461982"/>
                <a:gd name="connsiteX9" fmla="*/ 60458 w 817208"/>
                <a:gd name="connsiteY9" fmla="*/ 145223 h 461982"/>
                <a:gd name="connsiteX10" fmla="*/ 152631 w 817208"/>
                <a:gd name="connsiteY10" fmla="*/ 273354 h 461982"/>
                <a:gd name="connsiteX11" fmla="*/ 269921 w 817208"/>
                <a:gd name="connsiteY11" fmla="*/ 379417 h 461982"/>
                <a:gd name="connsiteX12" fmla="*/ 335973 w 817208"/>
                <a:gd name="connsiteY12" fmla="*/ 423092 h 461982"/>
                <a:gd name="connsiteX13" fmla="*/ 405730 w 817208"/>
                <a:gd name="connsiteY13" fmla="*/ 460555 h 461982"/>
                <a:gd name="connsiteX14" fmla="*/ 408662 w 817208"/>
                <a:gd name="connsiteY14" fmla="*/ 461983 h 461982"/>
                <a:gd name="connsiteX15" fmla="*/ 411594 w 817208"/>
                <a:gd name="connsiteY15" fmla="*/ 460555 h 461982"/>
                <a:gd name="connsiteX16" fmla="*/ 481235 w 817208"/>
                <a:gd name="connsiteY16" fmla="*/ 423015 h 461982"/>
                <a:gd name="connsiteX17" fmla="*/ 547095 w 817208"/>
                <a:gd name="connsiteY17" fmla="*/ 379147 h 461982"/>
                <a:gd name="connsiteX18" fmla="*/ 608247 w 817208"/>
                <a:gd name="connsiteY18" fmla="*/ 328951 h 461982"/>
                <a:gd name="connsiteX19" fmla="*/ 663883 w 817208"/>
                <a:gd name="connsiteY19" fmla="*/ 272776 h 461982"/>
                <a:gd name="connsiteX20" fmla="*/ 755940 w 817208"/>
                <a:gd name="connsiteY20" fmla="*/ 144722 h 461982"/>
                <a:gd name="connsiteX21" fmla="*/ 790779 w 817208"/>
                <a:gd name="connsiteY21" fmla="*/ 74039 h 461982"/>
                <a:gd name="connsiteX22" fmla="*/ 805248 w 817208"/>
                <a:gd name="connsiteY22" fmla="*/ 37425 h 461982"/>
                <a:gd name="connsiteX23" fmla="*/ 817208 w 817208"/>
                <a:gd name="connsiteY23" fmla="*/ 0 h 461982"/>
                <a:gd name="connsiteX24" fmla="*/ 750230 w 817208"/>
                <a:gd name="connsiteY24" fmla="*/ 141326 h 4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7208" h="461982">
                  <a:moveTo>
                    <a:pt x="750230" y="141326"/>
                  </a:moveTo>
                  <a:cubicBezTo>
                    <a:pt x="723261" y="185927"/>
                    <a:pt x="691701" y="227712"/>
                    <a:pt x="656205" y="265715"/>
                  </a:cubicBezTo>
                  <a:cubicBezTo>
                    <a:pt x="620594" y="303603"/>
                    <a:pt x="581741" y="338443"/>
                    <a:pt x="539533" y="368768"/>
                  </a:cubicBezTo>
                  <a:cubicBezTo>
                    <a:pt x="518467" y="383931"/>
                    <a:pt x="430962" y="433663"/>
                    <a:pt x="408623" y="444621"/>
                  </a:cubicBezTo>
                  <a:cubicBezTo>
                    <a:pt x="386246" y="433663"/>
                    <a:pt x="196074" y="304104"/>
                    <a:pt x="160347" y="266294"/>
                  </a:cubicBezTo>
                  <a:cubicBezTo>
                    <a:pt x="124697" y="228368"/>
                    <a:pt x="93099" y="186583"/>
                    <a:pt x="66207" y="141867"/>
                  </a:cubicBezTo>
                  <a:cubicBezTo>
                    <a:pt x="38929" y="97381"/>
                    <a:pt x="16783" y="49694"/>
                    <a:pt x="0" y="39"/>
                  </a:cubicBezTo>
                  <a:cubicBezTo>
                    <a:pt x="3511" y="12655"/>
                    <a:pt x="7446" y="25194"/>
                    <a:pt x="11690" y="37618"/>
                  </a:cubicBezTo>
                  <a:cubicBezTo>
                    <a:pt x="16127" y="49964"/>
                    <a:pt x="20757" y="62272"/>
                    <a:pt x="25889" y="74348"/>
                  </a:cubicBezTo>
                  <a:cubicBezTo>
                    <a:pt x="35997" y="98616"/>
                    <a:pt x="47649" y="122228"/>
                    <a:pt x="60458" y="145223"/>
                  </a:cubicBezTo>
                  <a:cubicBezTo>
                    <a:pt x="86424" y="191059"/>
                    <a:pt x="117444" y="234039"/>
                    <a:pt x="152631" y="273354"/>
                  </a:cubicBezTo>
                  <a:cubicBezTo>
                    <a:pt x="187741" y="312747"/>
                    <a:pt x="227442" y="348088"/>
                    <a:pt x="269921" y="379417"/>
                  </a:cubicBezTo>
                  <a:cubicBezTo>
                    <a:pt x="291218" y="395004"/>
                    <a:pt x="313364" y="409472"/>
                    <a:pt x="335973" y="423092"/>
                  </a:cubicBezTo>
                  <a:cubicBezTo>
                    <a:pt x="358698" y="436518"/>
                    <a:pt x="382002" y="448942"/>
                    <a:pt x="405730" y="460555"/>
                  </a:cubicBezTo>
                  <a:lnTo>
                    <a:pt x="408662" y="461983"/>
                  </a:lnTo>
                  <a:lnTo>
                    <a:pt x="411594" y="460555"/>
                  </a:lnTo>
                  <a:cubicBezTo>
                    <a:pt x="435284" y="448942"/>
                    <a:pt x="458549" y="436480"/>
                    <a:pt x="481235" y="423015"/>
                  </a:cubicBezTo>
                  <a:cubicBezTo>
                    <a:pt x="503806" y="409356"/>
                    <a:pt x="525874" y="394811"/>
                    <a:pt x="547095" y="379147"/>
                  </a:cubicBezTo>
                  <a:cubicBezTo>
                    <a:pt x="568353" y="363521"/>
                    <a:pt x="588725" y="346660"/>
                    <a:pt x="608247" y="328951"/>
                  </a:cubicBezTo>
                  <a:cubicBezTo>
                    <a:pt x="627809" y="311242"/>
                    <a:pt x="646367" y="292453"/>
                    <a:pt x="663883" y="272776"/>
                  </a:cubicBezTo>
                  <a:cubicBezTo>
                    <a:pt x="698915" y="233383"/>
                    <a:pt x="729897" y="190441"/>
                    <a:pt x="755940" y="144722"/>
                  </a:cubicBezTo>
                  <a:cubicBezTo>
                    <a:pt x="768826" y="121804"/>
                    <a:pt x="780555" y="98230"/>
                    <a:pt x="790779" y="74039"/>
                  </a:cubicBezTo>
                  <a:cubicBezTo>
                    <a:pt x="796027" y="62002"/>
                    <a:pt x="800695" y="49732"/>
                    <a:pt x="805248" y="37425"/>
                  </a:cubicBezTo>
                  <a:cubicBezTo>
                    <a:pt x="809569" y="25040"/>
                    <a:pt x="813581" y="12578"/>
                    <a:pt x="817208" y="0"/>
                  </a:cubicBezTo>
                  <a:cubicBezTo>
                    <a:pt x="800001" y="49462"/>
                    <a:pt x="777584" y="96957"/>
                    <a:pt x="750230" y="141326"/>
                  </a:cubicBezTo>
                  <a:close/>
                </a:path>
              </a:pathLst>
            </a:custGeom>
            <a:solidFill>
              <a:srgbClr val="FAAD1B"/>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2" name="Group 281">
              <a:extLst>
                <a:ext uri="{FF2B5EF4-FFF2-40B4-BE49-F238E27FC236}">
                  <a16:creationId xmlns:a16="http://schemas.microsoft.com/office/drawing/2014/main" id="{A88FE03C-D12B-BBE6-827B-5B315EFA5D92}"/>
                </a:ext>
              </a:extLst>
            </p:cNvPr>
            <p:cNvGrpSpPr/>
            <p:nvPr/>
          </p:nvGrpSpPr>
          <p:grpSpPr>
            <a:xfrm>
              <a:off x="2674680" y="1057247"/>
              <a:ext cx="3226521" cy="3508590"/>
              <a:chOff x="2674680" y="1057247"/>
              <a:chExt cx="3226521" cy="3508590"/>
            </a:xfrm>
          </p:grpSpPr>
          <p:sp>
            <p:nvSpPr>
              <p:cNvPr id="283" name="Freeform: Shape 282">
                <a:extLst>
                  <a:ext uri="{FF2B5EF4-FFF2-40B4-BE49-F238E27FC236}">
                    <a16:creationId xmlns:a16="http://schemas.microsoft.com/office/drawing/2014/main" id="{F55ADB0E-7083-3AE4-644D-903533061BA1}"/>
                  </a:ext>
                </a:extLst>
              </p:cNvPr>
              <p:cNvSpPr/>
              <p:nvPr/>
            </p:nvSpPr>
            <p:spPr>
              <a:xfrm>
                <a:off x="2674680" y="1057247"/>
                <a:ext cx="3226521" cy="3508590"/>
              </a:xfrm>
              <a:custGeom>
                <a:avLst/>
                <a:gdLst>
                  <a:gd name="connsiteX0" fmla="*/ 964901 w 1041949"/>
                  <a:gd name="connsiteY0" fmla="*/ 545937 h 1133041"/>
                  <a:gd name="connsiteX1" fmla="*/ 984925 w 1041949"/>
                  <a:gd name="connsiteY1" fmla="*/ 548214 h 1133041"/>
                  <a:gd name="connsiteX2" fmla="*/ 984963 w 1041949"/>
                  <a:gd name="connsiteY2" fmla="*/ 497632 h 1133041"/>
                  <a:gd name="connsiteX3" fmla="*/ 1041949 w 1041949"/>
                  <a:gd name="connsiteY3" fmla="*/ 440647 h 1133041"/>
                  <a:gd name="connsiteX4" fmla="*/ 954252 w 1041949"/>
                  <a:gd name="connsiteY4" fmla="*/ 440647 h 1133041"/>
                  <a:gd name="connsiteX5" fmla="*/ 954252 w 1041949"/>
                  <a:gd name="connsiteY5" fmla="*/ 324746 h 1133041"/>
                  <a:gd name="connsiteX6" fmla="*/ 677194 w 1041949"/>
                  <a:gd name="connsiteY6" fmla="*/ 214478 h 1133041"/>
                  <a:gd name="connsiteX7" fmla="*/ 677657 w 1041949"/>
                  <a:gd name="connsiteY7" fmla="*/ 216677 h 1133041"/>
                  <a:gd name="connsiteX8" fmla="*/ 685682 w 1041949"/>
                  <a:gd name="connsiteY8" fmla="*/ 225667 h 1133041"/>
                  <a:gd name="connsiteX9" fmla="*/ 711339 w 1041949"/>
                  <a:gd name="connsiteY9" fmla="*/ 242450 h 1133041"/>
                  <a:gd name="connsiteX10" fmla="*/ 717705 w 1041949"/>
                  <a:gd name="connsiteY10" fmla="*/ 282383 h 1133041"/>
                  <a:gd name="connsiteX11" fmla="*/ 718747 w 1041949"/>
                  <a:gd name="connsiteY11" fmla="*/ 284119 h 1133041"/>
                  <a:gd name="connsiteX12" fmla="*/ 915978 w 1041949"/>
                  <a:gd name="connsiteY12" fmla="*/ 392457 h 1133041"/>
                  <a:gd name="connsiteX13" fmla="*/ 915978 w 1041949"/>
                  <a:gd name="connsiteY13" fmla="*/ 394425 h 1133041"/>
                  <a:gd name="connsiteX14" fmla="*/ 707828 w 1041949"/>
                  <a:gd name="connsiteY14" fmla="*/ 299783 h 1133041"/>
                  <a:gd name="connsiteX15" fmla="*/ 700960 w 1041949"/>
                  <a:gd name="connsiteY15" fmla="*/ 288594 h 1133041"/>
                  <a:gd name="connsiteX16" fmla="*/ 695289 w 1041949"/>
                  <a:gd name="connsiteY16" fmla="*/ 252867 h 1133041"/>
                  <a:gd name="connsiteX17" fmla="*/ 674184 w 1041949"/>
                  <a:gd name="connsiteY17" fmla="*/ 239055 h 1133041"/>
                  <a:gd name="connsiteX18" fmla="*/ 661182 w 1041949"/>
                  <a:gd name="connsiteY18" fmla="*/ 224432 h 1133041"/>
                  <a:gd name="connsiteX19" fmla="*/ 550683 w 1041949"/>
                  <a:gd name="connsiteY19" fmla="*/ 110422 h 1133041"/>
                  <a:gd name="connsiteX20" fmla="*/ 550065 w 1041949"/>
                  <a:gd name="connsiteY20" fmla="*/ 102628 h 1133041"/>
                  <a:gd name="connsiteX21" fmla="*/ 544008 w 1041949"/>
                  <a:gd name="connsiteY21" fmla="*/ 97304 h 1133041"/>
                  <a:gd name="connsiteX22" fmla="*/ 544008 w 1041949"/>
                  <a:gd name="connsiteY22" fmla="*/ 87311 h 1133041"/>
                  <a:gd name="connsiteX23" fmla="*/ 561987 w 1041949"/>
                  <a:gd name="connsiteY23" fmla="*/ 75389 h 1133041"/>
                  <a:gd name="connsiteX24" fmla="*/ 544008 w 1041949"/>
                  <a:gd name="connsiteY24" fmla="*/ 63468 h 1133041"/>
                  <a:gd name="connsiteX25" fmla="*/ 544008 w 1041949"/>
                  <a:gd name="connsiteY25" fmla="*/ 52819 h 1133041"/>
                  <a:gd name="connsiteX26" fmla="*/ 528537 w 1041949"/>
                  <a:gd name="connsiteY26" fmla="*/ 44177 h 1133041"/>
                  <a:gd name="connsiteX27" fmla="*/ 527726 w 1041949"/>
                  <a:gd name="connsiteY27" fmla="*/ 38544 h 1133041"/>
                  <a:gd name="connsiteX28" fmla="*/ 533205 w 1041949"/>
                  <a:gd name="connsiteY28" fmla="*/ 38544 h 1133041"/>
                  <a:gd name="connsiteX29" fmla="*/ 535520 w 1041949"/>
                  <a:gd name="connsiteY29" fmla="*/ 30557 h 1133041"/>
                  <a:gd name="connsiteX30" fmla="*/ 529385 w 1041949"/>
                  <a:gd name="connsiteY30" fmla="*/ 30557 h 1133041"/>
                  <a:gd name="connsiteX31" fmla="*/ 520666 w 1041949"/>
                  <a:gd name="connsiteY31" fmla="*/ 0 h 1133041"/>
                  <a:gd name="connsiteX32" fmla="*/ 511985 w 1041949"/>
                  <a:gd name="connsiteY32" fmla="*/ 30557 h 1133041"/>
                  <a:gd name="connsiteX33" fmla="*/ 505850 w 1041949"/>
                  <a:gd name="connsiteY33" fmla="*/ 30557 h 1133041"/>
                  <a:gd name="connsiteX34" fmla="*/ 508204 w 1041949"/>
                  <a:gd name="connsiteY34" fmla="*/ 38544 h 1133041"/>
                  <a:gd name="connsiteX35" fmla="*/ 513683 w 1041949"/>
                  <a:gd name="connsiteY35" fmla="*/ 38544 h 1133041"/>
                  <a:gd name="connsiteX36" fmla="*/ 512872 w 1041949"/>
                  <a:gd name="connsiteY36" fmla="*/ 44177 h 1133041"/>
                  <a:gd name="connsiteX37" fmla="*/ 497401 w 1041949"/>
                  <a:gd name="connsiteY37" fmla="*/ 52819 h 1133041"/>
                  <a:gd name="connsiteX38" fmla="*/ 497401 w 1041949"/>
                  <a:gd name="connsiteY38" fmla="*/ 63468 h 1133041"/>
                  <a:gd name="connsiteX39" fmla="*/ 479460 w 1041949"/>
                  <a:gd name="connsiteY39" fmla="*/ 75389 h 1133041"/>
                  <a:gd name="connsiteX40" fmla="*/ 497401 w 1041949"/>
                  <a:gd name="connsiteY40" fmla="*/ 87311 h 1133041"/>
                  <a:gd name="connsiteX41" fmla="*/ 497401 w 1041949"/>
                  <a:gd name="connsiteY41" fmla="*/ 97304 h 1133041"/>
                  <a:gd name="connsiteX42" fmla="*/ 491382 w 1041949"/>
                  <a:gd name="connsiteY42" fmla="*/ 102628 h 1133041"/>
                  <a:gd name="connsiteX43" fmla="*/ 490765 w 1041949"/>
                  <a:gd name="connsiteY43" fmla="*/ 111734 h 1133041"/>
                  <a:gd name="connsiteX44" fmla="*/ 385628 w 1041949"/>
                  <a:gd name="connsiteY44" fmla="*/ 224394 h 1133041"/>
                  <a:gd name="connsiteX45" fmla="*/ 372626 w 1041949"/>
                  <a:gd name="connsiteY45" fmla="*/ 239016 h 1133041"/>
                  <a:gd name="connsiteX46" fmla="*/ 351522 w 1041949"/>
                  <a:gd name="connsiteY46" fmla="*/ 252829 h 1133041"/>
                  <a:gd name="connsiteX47" fmla="*/ 345850 w 1041949"/>
                  <a:gd name="connsiteY47" fmla="*/ 288556 h 1133041"/>
                  <a:gd name="connsiteX48" fmla="*/ 337671 w 1041949"/>
                  <a:gd name="connsiteY48" fmla="*/ 301095 h 1133041"/>
                  <a:gd name="connsiteX49" fmla="*/ 130755 w 1041949"/>
                  <a:gd name="connsiteY49" fmla="*/ 393538 h 1133041"/>
                  <a:gd name="connsiteX50" fmla="*/ 130755 w 1041949"/>
                  <a:gd name="connsiteY50" fmla="*/ 392457 h 1133041"/>
                  <a:gd name="connsiteX51" fmla="*/ 326906 w 1041949"/>
                  <a:gd name="connsiteY51" fmla="*/ 285508 h 1133041"/>
                  <a:gd name="connsiteX52" fmla="*/ 329106 w 1041949"/>
                  <a:gd name="connsiteY52" fmla="*/ 282151 h 1133041"/>
                  <a:gd name="connsiteX53" fmla="*/ 335433 w 1041949"/>
                  <a:gd name="connsiteY53" fmla="*/ 242450 h 1133041"/>
                  <a:gd name="connsiteX54" fmla="*/ 361090 w 1041949"/>
                  <a:gd name="connsiteY54" fmla="*/ 225667 h 1133041"/>
                  <a:gd name="connsiteX55" fmla="*/ 369077 w 1041949"/>
                  <a:gd name="connsiteY55" fmla="*/ 216677 h 1133041"/>
                  <a:gd name="connsiteX56" fmla="*/ 369617 w 1041949"/>
                  <a:gd name="connsiteY56" fmla="*/ 214015 h 1133041"/>
                  <a:gd name="connsiteX57" fmla="*/ 92481 w 1041949"/>
                  <a:gd name="connsiteY57" fmla="*/ 322238 h 1133041"/>
                  <a:gd name="connsiteX58" fmla="*/ 92481 w 1041949"/>
                  <a:gd name="connsiteY58" fmla="*/ 440647 h 1133041"/>
                  <a:gd name="connsiteX59" fmla="*/ 0 w 1041949"/>
                  <a:gd name="connsiteY59" fmla="*/ 440647 h 1133041"/>
                  <a:gd name="connsiteX60" fmla="*/ 62696 w 1041949"/>
                  <a:gd name="connsiteY60" fmla="*/ 498173 h 1133041"/>
                  <a:gd name="connsiteX61" fmla="*/ 62696 w 1041949"/>
                  <a:gd name="connsiteY61" fmla="*/ 661954 h 1133041"/>
                  <a:gd name="connsiteX62" fmla="*/ 114628 w 1041949"/>
                  <a:gd name="connsiteY62" fmla="*/ 686453 h 1133041"/>
                  <a:gd name="connsiteX63" fmla="*/ 523367 w 1041949"/>
                  <a:gd name="connsiteY63" fmla="*/ 1133042 h 1133041"/>
                  <a:gd name="connsiteX64" fmla="*/ 932376 w 1041949"/>
                  <a:gd name="connsiteY64" fmla="*/ 685450 h 1133041"/>
                  <a:gd name="connsiteX65" fmla="*/ 986082 w 1041949"/>
                  <a:gd name="connsiteY65" fmla="*/ 661954 h 1133041"/>
                  <a:gd name="connsiteX66" fmla="*/ 986082 w 1041949"/>
                  <a:gd name="connsiteY66" fmla="*/ 572636 h 1133041"/>
                  <a:gd name="connsiteX67" fmla="*/ 981529 w 1041949"/>
                  <a:gd name="connsiteY67" fmla="*/ 566887 h 1133041"/>
                  <a:gd name="connsiteX68" fmla="*/ 964901 w 1041949"/>
                  <a:gd name="connsiteY68" fmla="*/ 545937 h 113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41949" h="1133041">
                    <a:moveTo>
                      <a:pt x="964901" y="545937"/>
                    </a:moveTo>
                    <a:lnTo>
                      <a:pt x="984925" y="548214"/>
                    </a:lnTo>
                    <a:lnTo>
                      <a:pt x="984963" y="497632"/>
                    </a:lnTo>
                    <a:lnTo>
                      <a:pt x="1041949" y="440647"/>
                    </a:lnTo>
                    <a:lnTo>
                      <a:pt x="954252" y="440647"/>
                    </a:lnTo>
                    <a:lnTo>
                      <a:pt x="954252" y="324746"/>
                    </a:lnTo>
                    <a:cubicBezTo>
                      <a:pt x="880521" y="284119"/>
                      <a:pt x="785031" y="238823"/>
                      <a:pt x="677194" y="214478"/>
                    </a:cubicBezTo>
                    <a:cubicBezTo>
                      <a:pt x="677309" y="215211"/>
                      <a:pt x="677502" y="215944"/>
                      <a:pt x="677657" y="216677"/>
                    </a:cubicBezTo>
                    <a:lnTo>
                      <a:pt x="685682" y="225667"/>
                    </a:lnTo>
                    <a:lnTo>
                      <a:pt x="711339" y="242450"/>
                    </a:lnTo>
                    <a:lnTo>
                      <a:pt x="717705" y="282383"/>
                    </a:lnTo>
                    <a:lnTo>
                      <a:pt x="718747" y="284119"/>
                    </a:lnTo>
                    <a:cubicBezTo>
                      <a:pt x="815048" y="304027"/>
                      <a:pt x="876625" y="350056"/>
                      <a:pt x="915978" y="392457"/>
                    </a:cubicBezTo>
                    <a:lnTo>
                      <a:pt x="915978" y="394425"/>
                    </a:lnTo>
                    <a:cubicBezTo>
                      <a:pt x="876123" y="351676"/>
                      <a:pt x="799422" y="317801"/>
                      <a:pt x="707828" y="299783"/>
                    </a:cubicBezTo>
                    <a:lnTo>
                      <a:pt x="700960" y="288594"/>
                    </a:lnTo>
                    <a:lnTo>
                      <a:pt x="695289" y="252867"/>
                    </a:lnTo>
                    <a:lnTo>
                      <a:pt x="674184" y="239055"/>
                    </a:lnTo>
                    <a:lnTo>
                      <a:pt x="661182" y="224432"/>
                    </a:lnTo>
                    <a:cubicBezTo>
                      <a:pt x="652887" y="162199"/>
                      <a:pt x="608209" y="122575"/>
                      <a:pt x="550683" y="110422"/>
                    </a:cubicBezTo>
                    <a:lnTo>
                      <a:pt x="550065" y="102628"/>
                    </a:lnTo>
                    <a:lnTo>
                      <a:pt x="544008" y="97304"/>
                    </a:lnTo>
                    <a:lnTo>
                      <a:pt x="544008" y="87311"/>
                    </a:lnTo>
                    <a:cubicBezTo>
                      <a:pt x="554850" y="84688"/>
                      <a:pt x="561987" y="80328"/>
                      <a:pt x="561987" y="75389"/>
                    </a:cubicBezTo>
                    <a:cubicBezTo>
                      <a:pt x="561987" y="70412"/>
                      <a:pt x="554850" y="66053"/>
                      <a:pt x="544008" y="63468"/>
                    </a:cubicBezTo>
                    <a:lnTo>
                      <a:pt x="544008" y="52819"/>
                    </a:lnTo>
                    <a:lnTo>
                      <a:pt x="528537" y="44177"/>
                    </a:lnTo>
                    <a:lnTo>
                      <a:pt x="527726" y="38544"/>
                    </a:lnTo>
                    <a:lnTo>
                      <a:pt x="533205" y="38544"/>
                    </a:lnTo>
                    <a:lnTo>
                      <a:pt x="535520" y="30557"/>
                    </a:lnTo>
                    <a:lnTo>
                      <a:pt x="529385" y="30557"/>
                    </a:lnTo>
                    <a:lnTo>
                      <a:pt x="520666" y="0"/>
                    </a:lnTo>
                    <a:lnTo>
                      <a:pt x="511985" y="30557"/>
                    </a:lnTo>
                    <a:lnTo>
                      <a:pt x="505850" y="30557"/>
                    </a:lnTo>
                    <a:lnTo>
                      <a:pt x="508204" y="38544"/>
                    </a:lnTo>
                    <a:lnTo>
                      <a:pt x="513683" y="38544"/>
                    </a:lnTo>
                    <a:lnTo>
                      <a:pt x="512872" y="44177"/>
                    </a:lnTo>
                    <a:lnTo>
                      <a:pt x="497401" y="52819"/>
                    </a:lnTo>
                    <a:lnTo>
                      <a:pt x="497401" y="63468"/>
                    </a:lnTo>
                    <a:cubicBezTo>
                      <a:pt x="486559" y="66091"/>
                      <a:pt x="479460" y="70451"/>
                      <a:pt x="479460" y="75389"/>
                    </a:cubicBezTo>
                    <a:cubicBezTo>
                      <a:pt x="479460" y="80328"/>
                      <a:pt x="486598" y="84726"/>
                      <a:pt x="497401" y="87311"/>
                    </a:cubicBezTo>
                    <a:lnTo>
                      <a:pt x="497401" y="97304"/>
                    </a:lnTo>
                    <a:lnTo>
                      <a:pt x="491382" y="102628"/>
                    </a:lnTo>
                    <a:lnTo>
                      <a:pt x="490765" y="111734"/>
                    </a:lnTo>
                    <a:cubicBezTo>
                      <a:pt x="435862" y="125778"/>
                      <a:pt x="393654" y="164167"/>
                      <a:pt x="385628" y="224394"/>
                    </a:cubicBezTo>
                    <a:lnTo>
                      <a:pt x="372626" y="239016"/>
                    </a:lnTo>
                    <a:lnTo>
                      <a:pt x="351522" y="252829"/>
                    </a:lnTo>
                    <a:lnTo>
                      <a:pt x="345850" y="288556"/>
                    </a:lnTo>
                    <a:lnTo>
                      <a:pt x="337671" y="301095"/>
                    </a:lnTo>
                    <a:cubicBezTo>
                      <a:pt x="255375" y="318418"/>
                      <a:pt x="181799" y="349400"/>
                      <a:pt x="130755" y="393538"/>
                    </a:cubicBezTo>
                    <a:lnTo>
                      <a:pt x="130755" y="392457"/>
                    </a:lnTo>
                    <a:cubicBezTo>
                      <a:pt x="179446" y="350326"/>
                      <a:pt x="239634" y="304760"/>
                      <a:pt x="326906" y="285508"/>
                    </a:cubicBezTo>
                    <a:lnTo>
                      <a:pt x="329106" y="282151"/>
                    </a:lnTo>
                    <a:lnTo>
                      <a:pt x="335433" y="242450"/>
                    </a:lnTo>
                    <a:lnTo>
                      <a:pt x="361090" y="225667"/>
                    </a:lnTo>
                    <a:lnTo>
                      <a:pt x="369077" y="216677"/>
                    </a:lnTo>
                    <a:cubicBezTo>
                      <a:pt x="369231" y="215790"/>
                      <a:pt x="369463" y="214902"/>
                      <a:pt x="369617" y="214015"/>
                    </a:cubicBezTo>
                    <a:cubicBezTo>
                      <a:pt x="261741" y="237782"/>
                      <a:pt x="166212" y="282074"/>
                      <a:pt x="92481" y="322238"/>
                    </a:cubicBezTo>
                    <a:lnTo>
                      <a:pt x="92481" y="440647"/>
                    </a:lnTo>
                    <a:lnTo>
                      <a:pt x="0" y="440647"/>
                    </a:lnTo>
                    <a:lnTo>
                      <a:pt x="62696" y="498173"/>
                    </a:lnTo>
                    <a:lnTo>
                      <a:pt x="62696" y="661954"/>
                    </a:lnTo>
                    <a:lnTo>
                      <a:pt x="114628" y="686453"/>
                    </a:lnTo>
                    <a:cubicBezTo>
                      <a:pt x="152284" y="815241"/>
                      <a:pt x="253292" y="1003213"/>
                      <a:pt x="523367" y="1133042"/>
                    </a:cubicBezTo>
                    <a:cubicBezTo>
                      <a:pt x="794097" y="1002865"/>
                      <a:pt x="894951" y="814237"/>
                      <a:pt x="932376" y="685450"/>
                    </a:cubicBezTo>
                    <a:lnTo>
                      <a:pt x="986082" y="661954"/>
                    </a:lnTo>
                    <a:lnTo>
                      <a:pt x="986082" y="572636"/>
                    </a:lnTo>
                    <a:lnTo>
                      <a:pt x="981529" y="566887"/>
                    </a:lnTo>
                    <a:cubicBezTo>
                      <a:pt x="974855" y="558361"/>
                      <a:pt x="969839" y="552033"/>
                      <a:pt x="964901" y="545937"/>
                    </a:cubicBezTo>
                    <a:close/>
                  </a:path>
                </a:pathLst>
              </a:custGeom>
              <a:gradFill>
                <a:gsLst>
                  <a:gs pos="12630">
                    <a:srgbClr val="2561AE"/>
                  </a:gs>
                  <a:gs pos="21440">
                    <a:srgbClr val="255CA7"/>
                  </a:gs>
                  <a:gs pos="34270">
                    <a:srgbClr val="264C93"/>
                  </a:gs>
                  <a:gs pos="49500">
                    <a:srgbClr val="283374"/>
                  </a:gs>
                  <a:gs pos="54370">
                    <a:srgbClr val="282968"/>
                  </a:gs>
                </a:gsLst>
                <a:lin ang="5400000" scaled="1"/>
              </a:gradFill>
              <a:ln w="3842" cap="flat">
                <a:noFill/>
                <a:prstDash val="solid"/>
                <a:miter/>
              </a:ln>
            </p:spPr>
            <p:txBody>
              <a:bodyPr rtlCol="0" anchor="ctr"/>
              <a:lstStyle/>
              <a:p>
                <a:endParaRPr lang="en-US" sz="1600" dirty="0">
                  <a:latin typeface="Sintony" panose="02000503050000020004" pitchFamily="2" charset="0"/>
                </a:endParaRPr>
              </a:p>
            </p:txBody>
          </p:sp>
          <p:sp>
            <p:nvSpPr>
              <p:cNvPr id="284" name="Freeform: Shape 283">
                <a:extLst>
                  <a:ext uri="{FF2B5EF4-FFF2-40B4-BE49-F238E27FC236}">
                    <a16:creationId xmlns:a16="http://schemas.microsoft.com/office/drawing/2014/main" id="{9FD5A225-566E-436E-75E4-7303731C5DC6}"/>
                  </a:ext>
                </a:extLst>
              </p:cNvPr>
              <p:cNvSpPr/>
              <p:nvPr/>
            </p:nvSpPr>
            <p:spPr>
              <a:xfrm>
                <a:off x="2834894" y="1441591"/>
                <a:ext cx="2929032" cy="3066898"/>
              </a:xfrm>
              <a:custGeom>
                <a:avLst/>
                <a:gdLst>
                  <a:gd name="connsiteX0" fmla="*/ 2618756 w 2929031"/>
                  <a:gd name="connsiteY0" fmla="*/ 1757703 h 3066898"/>
                  <a:gd name="connsiteX1" fmla="*/ 2584827 w 2929031"/>
                  <a:gd name="connsiteY1" fmla="*/ 1863796 h 3066898"/>
                  <a:gd name="connsiteX2" fmla="*/ 2543846 w 2929031"/>
                  <a:gd name="connsiteY2" fmla="*/ 1967499 h 3066898"/>
                  <a:gd name="connsiteX3" fmla="*/ 2445039 w 2929031"/>
                  <a:gd name="connsiteY3" fmla="*/ 2167738 h 3066898"/>
                  <a:gd name="connsiteX4" fmla="*/ 2184108 w 2929031"/>
                  <a:gd name="connsiteY4" fmla="*/ 2530580 h 3066898"/>
                  <a:gd name="connsiteX5" fmla="*/ 2026404 w 2929031"/>
                  <a:gd name="connsiteY5" fmla="*/ 2689839 h 3066898"/>
                  <a:gd name="connsiteX6" fmla="*/ 1853046 w 2929031"/>
                  <a:gd name="connsiteY6" fmla="*/ 2832132 h 3066898"/>
                  <a:gd name="connsiteX7" fmla="*/ 1666428 w 2929031"/>
                  <a:gd name="connsiteY7" fmla="*/ 2956504 h 3066898"/>
                  <a:gd name="connsiteX8" fmla="*/ 1469056 w 2929031"/>
                  <a:gd name="connsiteY8" fmla="*/ 3062835 h 3066898"/>
                  <a:gd name="connsiteX9" fmla="*/ 1460692 w 2929031"/>
                  <a:gd name="connsiteY9" fmla="*/ 3066898 h 3066898"/>
                  <a:gd name="connsiteX10" fmla="*/ 1452328 w 2929031"/>
                  <a:gd name="connsiteY10" fmla="*/ 3062835 h 3066898"/>
                  <a:gd name="connsiteX11" fmla="*/ 1254720 w 2929031"/>
                  <a:gd name="connsiteY11" fmla="*/ 2956625 h 3066898"/>
                  <a:gd name="connsiteX12" fmla="*/ 1067501 w 2929031"/>
                  <a:gd name="connsiteY12" fmla="*/ 2832850 h 3066898"/>
                  <a:gd name="connsiteX13" fmla="*/ 735126 w 2929031"/>
                  <a:gd name="connsiteY13" fmla="*/ 2532253 h 3066898"/>
                  <a:gd name="connsiteX14" fmla="*/ 473836 w 2929031"/>
                  <a:gd name="connsiteY14" fmla="*/ 2169172 h 3066898"/>
                  <a:gd name="connsiteX15" fmla="*/ 375865 w 2929031"/>
                  <a:gd name="connsiteY15" fmla="*/ 1968335 h 3066898"/>
                  <a:gd name="connsiteX16" fmla="*/ 335603 w 2929031"/>
                  <a:gd name="connsiteY16" fmla="*/ 1864273 h 3066898"/>
                  <a:gd name="connsiteX17" fmla="*/ 302509 w 2929031"/>
                  <a:gd name="connsiteY17" fmla="*/ 1757824 h 3066898"/>
                  <a:gd name="connsiteX18" fmla="*/ 490205 w 2929031"/>
                  <a:gd name="connsiteY18" fmla="*/ 2159851 h 3066898"/>
                  <a:gd name="connsiteX19" fmla="*/ 756988 w 2929031"/>
                  <a:gd name="connsiteY19" fmla="*/ 2512540 h 3066898"/>
                  <a:gd name="connsiteX20" fmla="*/ 1089007 w 2929031"/>
                  <a:gd name="connsiteY20" fmla="*/ 2803578 h 3066898"/>
                  <a:gd name="connsiteX21" fmla="*/ 1273953 w 2929031"/>
                  <a:gd name="connsiteY21" fmla="*/ 2924485 h 3066898"/>
                  <a:gd name="connsiteX22" fmla="*/ 1460812 w 2929031"/>
                  <a:gd name="connsiteY22" fmla="*/ 3024245 h 3066898"/>
                  <a:gd name="connsiteX23" fmla="*/ 1647309 w 2929031"/>
                  <a:gd name="connsiteY23" fmla="*/ 2924367 h 3066898"/>
                  <a:gd name="connsiteX24" fmla="*/ 1831660 w 2929031"/>
                  <a:gd name="connsiteY24" fmla="*/ 2802980 h 3066898"/>
                  <a:gd name="connsiteX25" fmla="*/ 2162364 w 2929031"/>
                  <a:gd name="connsiteY25" fmla="*/ 2510985 h 3066898"/>
                  <a:gd name="connsiteX26" fmla="*/ 2428912 w 2929031"/>
                  <a:gd name="connsiteY26" fmla="*/ 2158420 h 3066898"/>
                  <a:gd name="connsiteX27" fmla="*/ 2618756 w 2929031"/>
                  <a:gd name="connsiteY27" fmla="*/ 1757703 h 3066898"/>
                  <a:gd name="connsiteX28" fmla="*/ 659496 w 2929031"/>
                  <a:gd name="connsiteY28" fmla="*/ 1132497 h 3066898"/>
                  <a:gd name="connsiteX29" fmla="*/ 645639 w 2929031"/>
                  <a:gd name="connsiteY29" fmla="*/ 1133212 h 3066898"/>
                  <a:gd name="connsiteX30" fmla="*/ 621265 w 2929031"/>
                  <a:gd name="connsiteY30" fmla="*/ 1343726 h 3066898"/>
                  <a:gd name="connsiteX31" fmla="*/ 683870 w 2929031"/>
                  <a:gd name="connsiteY31" fmla="*/ 1330822 h 3066898"/>
                  <a:gd name="connsiteX32" fmla="*/ 659496 w 2929031"/>
                  <a:gd name="connsiteY32" fmla="*/ 1132497 h 3066898"/>
                  <a:gd name="connsiteX33" fmla="*/ 1935481 w 2929031"/>
                  <a:gd name="connsiteY33" fmla="*/ 1120308 h 3066898"/>
                  <a:gd name="connsiteX34" fmla="*/ 1915529 w 2929031"/>
                  <a:gd name="connsiteY34" fmla="*/ 1294740 h 3066898"/>
                  <a:gd name="connsiteX35" fmla="*/ 1976461 w 2929031"/>
                  <a:gd name="connsiteY35" fmla="*/ 1297967 h 3066898"/>
                  <a:gd name="connsiteX36" fmla="*/ 1949103 w 2929031"/>
                  <a:gd name="connsiteY36" fmla="*/ 1120546 h 3066898"/>
                  <a:gd name="connsiteX37" fmla="*/ 1935481 w 2929031"/>
                  <a:gd name="connsiteY37" fmla="*/ 1120308 h 3066898"/>
                  <a:gd name="connsiteX38" fmla="*/ 1078971 w 2929031"/>
                  <a:gd name="connsiteY38" fmla="*/ 1112545 h 3066898"/>
                  <a:gd name="connsiteX39" fmla="*/ 1027360 w 2929031"/>
                  <a:gd name="connsiteY39" fmla="*/ 1113022 h 3066898"/>
                  <a:gd name="connsiteX40" fmla="*/ 1027000 w 2929031"/>
                  <a:gd name="connsiteY40" fmla="*/ 1226045 h 3066898"/>
                  <a:gd name="connsiteX41" fmla="*/ 1078612 w 2929031"/>
                  <a:gd name="connsiteY41" fmla="*/ 1224850 h 3066898"/>
                  <a:gd name="connsiteX42" fmla="*/ 1078971 w 2929031"/>
                  <a:gd name="connsiteY42" fmla="*/ 1112545 h 3066898"/>
                  <a:gd name="connsiteX43" fmla="*/ 2579447 w 2929031"/>
                  <a:gd name="connsiteY43" fmla="*/ 1038112 h 3066898"/>
                  <a:gd name="connsiteX44" fmla="*/ 2728194 w 2929031"/>
                  <a:gd name="connsiteY44" fmla="*/ 1038112 h 3066898"/>
                  <a:gd name="connsiteX45" fmla="*/ 2929031 w 2929031"/>
                  <a:gd name="connsiteY45" fmla="*/ 1038112 h 3066898"/>
                  <a:gd name="connsiteX46" fmla="*/ 2824489 w 2929031"/>
                  <a:gd name="connsiteY46" fmla="*/ 1120429 h 3066898"/>
                  <a:gd name="connsiteX47" fmla="*/ 2824372 w 2929031"/>
                  <a:gd name="connsiteY47" fmla="*/ 1240023 h 3066898"/>
                  <a:gd name="connsiteX48" fmla="*/ 2683392 w 2929031"/>
                  <a:gd name="connsiteY48" fmla="*/ 1223893 h 3066898"/>
                  <a:gd name="connsiteX49" fmla="*/ 2684826 w 2929031"/>
                  <a:gd name="connsiteY49" fmla="*/ 1139068 h 3066898"/>
                  <a:gd name="connsiteX50" fmla="*/ 2625089 w 2929031"/>
                  <a:gd name="connsiteY50" fmla="*/ 1135602 h 3066898"/>
                  <a:gd name="connsiteX51" fmla="*/ 2622460 w 2929031"/>
                  <a:gd name="connsiteY51" fmla="*/ 1261768 h 3066898"/>
                  <a:gd name="connsiteX52" fmla="*/ 2726401 w 2929031"/>
                  <a:gd name="connsiteY52" fmla="*/ 1286736 h 3066898"/>
                  <a:gd name="connsiteX53" fmla="*/ 2827837 w 2929031"/>
                  <a:gd name="connsiteY53" fmla="*/ 1411588 h 3066898"/>
                  <a:gd name="connsiteX54" fmla="*/ 2827837 w 2929031"/>
                  <a:gd name="connsiteY54" fmla="*/ 1626997 h 3066898"/>
                  <a:gd name="connsiteX55" fmla="*/ 2726881 w 2929031"/>
                  <a:gd name="connsiteY55" fmla="*/ 1670248 h 3066898"/>
                  <a:gd name="connsiteX56" fmla="*/ 2563676 w 2929031"/>
                  <a:gd name="connsiteY56" fmla="*/ 1606808 h 3066898"/>
                  <a:gd name="connsiteX57" fmla="*/ 2472877 w 2929031"/>
                  <a:gd name="connsiteY57" fmla="*/ 1503820 h 3066898"/>
                  <a:gd name="connsiteX58" fmla="*/ 2475268 w 2929031"/>
                  <a:gd name="connsiteY58" fmla="*/ 1408959 h 3066898"/>
                  <a:gd name="connsiteX59" fmla="*/ 2618635 w 2929031"/>
                  <a:gd name="connsiteY59" fmla="*/ 1448744 h 3066898"/>
                  <a:gd name="connsiteX60" fmla="*/ 2616963 w 2929031"/>
                  <a:gd name="connsiteY60" fmla="*/ 1529030 h 3066898"/>
                  <a:gd name="connsiteX61" fmla="*/ 2678134 w 2929031"/>
                  <a:gd name="connsiteY61" fmla="*/ 1549579 h 3066898"/>
                  <a:gd name="connsiteX62" fmla="*/ 2680404 w 2929031"/>
                  <a:gd name="connsiteY62" fmla="*/ 1414694 h 3066898"/>
                  <a:gd name="connsiteX63" fmla="*/ 2575505 w 2929031"/>
                  <a:gd name="connsiteY63" fmla="*/ 1379925 h 3066898"/>
                  <a:gd name="connsiteX64" fmla="*/ 2478612 w 2929031"/>
                  <a:gd name="connsiteY64" fmla="*/ 1272996 h 3066898"/>
                  <a:gd name="connsiteX65" fmla="*/ 2482793 w 2929031"/>
                  <a:gd name="connsiteY65" fmla="*/ 1106451 h 3066898"/>
                  <a:gd name="connsiteX66" fmla="*/ 2579447 w 2929031"/>
                  <a:gd name="connsiteY66" fmla="*/ 1038112 h 3066898"/>
                  <a:gd name="connsiteX67" fmla="*/ 2186375 w 2929031"/>
                  <a:gd name="connsiteY67" fmla="*/ 1038112 h 3066898"/>
                  <a:gd name="connsiteX68" fmla="*/ 2329148 w 2929031"/>
                  <a:gd name="connsiteY68" fmla="*/ 1038112 h 3066898"/>
                  <a:gd name="connsiteX69" fmla="*/ 2320905 w 2929031"/>
                  <a:gd name="connsiteY69" fmla="*/ 1434884 h 3066898"/>
                  <a:gd name="connsiteX70" fmla="*/ 2445395 w 2929031"/>
                  <a:gd name="connsiteY70" fmla="*/ 1472400 h 3066898"/>
                  <a:gd name="connsiteX71" fmla="*/ 2442887 w 2929031"/>
                  <a:gd name="connsiteY71" fmla="*/ 1560811 h 3066898"/>
                  <a:gd name="connsiteX72" fmla="*/ 2181597 w 2929031"/>
                  <a:gd name="connsiteY72" fmla="*/ 1477419 h 3066898"/>
                  <a:gd name="connsiteX73" fmla="*/ 2186375 w 2929031"/>
                  <a:gd name="connsiteY73" fmla="*/ 1038112 h 3066898"/>
                  <a:gd name="connsiteX74" fmla="*/ 1448983 w 2929031"/>
                  <a:gd name="connsiteY74" fmla="*/ 1038112 h 3066898"/>
                  <a:gd name="connsiteX75" fmla="*/ 1750774 w 2929031"/>
                  <a:gd name="connsiteY75" fmla="*/ 1038112 h 3066898"/>
                  <a:gd name="connsiteX76" fmla="*/ 1751015 w 2929031"/>
                  <a:gd name="connsiteY76" fmla="*/ 1111350 h 3066898"/>
                  <a:gd name="connsiteX77" fmla="*/ 1670968 w 2929031"/>
                  <a:gd name="connsiteY77" fmla="*/ 1110991 h 3066898"/>
                  <a:gd name="connsiteX78" fmla="*/ 1671445 w 2929031"/>
                  <a:gd name="connsiteY78" fmla="*/ 1426282 h 3066898"/>
                  <a:gd name="connsiteX79" fmla="*/ 1529988 w 2929031"/>
                  <a:gd name="connsiteY79" fmla="*/ 1424371 h 3066898"/>
                  <a:gd name="connsiteX80" fmla="*/ 1529867 w 2929031"/>
                  <a:gd name="connsiteY80" fmla="*/ 1110752 h 3066898"/>
                  <a:gd name="connsiteX81" fmla="*/ 1448983 w 2929031"/>
                  <a:gd name="connsiteY81" fmla="*/ 1110752 h 3066898"/>
                  <a:gd name="connsiteX82" fmla="*/ 1262245 w 2929031"/>
                  <a:gd name="connsiteY82" fmla="*/ 1038112 h 3066898"/>
                  <a:gd name="connsiteX83" fmla="*/ 1405017 w 2929031"/>
                  <a:gd name="connsiteY83" fmla="*/ 1038112 h 3066898"/>
                  <a:gd name="connsiteX84" fmla="*/ 1404776 w 2929031"/>
                  <a:gd name="connsiteY84" fmla="*/ 1424730 h 3066898"/>
                  <a:gd name="connsiteX85" fmla="*/ 1261647 w 2929031"/>
                  <a:gd name="connsiteY85" fmla="*/ 1427118 h 3066898"/>
                  <a:gd name="connsiteX86" fmla="*/ 1262245 w 2929031"/>
                  <a:gd name="connsiteY86" fmla="*/ 1038112 h 3066898"/>
                  <a:gd name="connsiteX87" fmla="*/ 886497 w 2929031"/>
                  <a:gd name="connsiteY87" fmla="*/ 1038112 h 3066898"/>
                  <a:gd name="connsiteX88" fmla="*/ 1119354 w 2929031"/>
                  <a:gd name="connsiteY88" fmla="*/ 1038112 h 3066898"/>
                  <a:gd name="connsiteX89" fmla="*/ 1215529 w 2929031"/>
                  <a:gd name="connsiteY89" fmla="*/ 1095220 h 3066898"/>
                  <a:gd name="connsiteX90" fmla="*/ 1215291 w 2929031"/>
                  <a:gd name="connsiteY90" fmla="*/ 1240024 h 3066898"/>
                  <a:gd name="connsiteX91" fmla="*/ 1118757 w 2929031"/>
                  <a:gd name="connsiteY91" fmla="*/ 1298088 h 3066898"/>
                  <a:gd name="connsiteX92" fmla="*/ 1026641 w 2929031"/>
                  <a:gd name="connsiteY92" fmla="*/ 1300956 h 3066898"/>
                  <a:gd name="connsiteX93" fmla="*/ 1026164 w 2929031"/>
                  <a:gd name="connsiteY93" fmla="*/ 1436200 h 3066898"/>
                  <a:gd name="connsiteX94" fmla="*/ 883989 w 2929031"/>
                  <a:gd name="connsiteY94" fmla="*/ 1452566 h 3066898"/>
                  <a:gd name="connsiteX95" fmla="*/ 886497 w 2929031"/>
                  <a:gd name="connsiteY95" fmla="*/ 1038112 h 3066898"/>
                  <a:gd name="connsiteX96" fmla="*/ 551492 w 2929031"/>
                  <a:gd name="connsiteY96" fmla="*/ 1038112 h 3066898"/>
                  <a:gd name="connsiteX97" fmla="*/ 551492 w 2929031"/>
                  <a:gd name="connsiteY97" fmla="*/ 1038233 h 3066898"/>
                  <a:gd name="connsiteX98" fmla="*/ 757823 w 2929031"/>
                  <a:gd name="connsiteY98" fmla="*/ 1038233 h 3066898"/>
                  <a:gd name="connsiteX99" fmla="*/ 846117 w 2929031"/>
                  <a:gd name="connsiteY99" fmla="*/ 1458300 h 3066898"/>
                  <a:gd name="connsiteX100" fmla="*/ 703583 w 2929031"/>
                  <a:gd name="connsiteY100" fmla="*/ 1492589 h 3066898"/>
                  <a:gd name="connsiteX101" fmla="*/ 693188 w 2929031"/>
                  <a:gd name="connsiteY101" fmla="*/ 1417323 h 3066898"/>
                  <a:gd name="connsiteX102" fmla="*/ 609557 w 2929031"/>
                  <a:gd name="connsiteY102" fmla="*/ 1439903 h 3066898"/>
                  <a:gd name="connsiteX103" fmla="*/ 596056 w 2929031"/>
                  <a:gd name="connsiteY103" fmla="*/ 1525686 h 3066898"/>
                  <a:gd name="connsiteX104" fmla="*/ 455435 w 2929031"/>
                  <a:gd name="connsiteY104" fmla="*/ 1575625 h 3066898"/>
                  <a:gd name="connsiteX105" fmla="*/ 551492 w 2929031"/>
                  <a:gd name="connsiteY105" fmla="*/ 1038112 h 3066898"/>
                  <a:gd name="connsiteX106" fmla="*/ 0 w 2929031"/>
                  <a:gd name="connsiteY106" fmla="*/ 1038112 h 3066898"/>
                  <a:gd name="connsiteX107" fmla="*/ 192235 w 2929031"/>
                  <a:gd name="connsiteY107" fmla="*/ 1038112 h 3066898"/>
                  <a:gd name="connsiteX108" fmla="*/ 192235 w 2929031"/>
                  <a:gd name="connsiteY108" fmla="*/ 1038350 h 3066898"/>
                  <a:gd name="connsiteX109" fmla="*/ 346237 w 2929031"/>
                  <a:gd name="connsiteY109" fmla="*/ 1038350 h 3066898"/>
                  <a:gd name="connsiteX110" fmla="*/ 439547 w 2929031"/>
                  <a:gd name="connsiteY110" fmla="*/ 1107885 h 3066898"/>
                  <a:gd name="connsiteX111" fmla="*/ 437516 w 2929031"/>
                  <a:gd name="connsiteY111" fmla="*/ 1241098 h 3066898"/>
                  <a:gd name="connsiteX112" fmla="*/ 299403 w 2929031"/>
                  <a:gd name="connsiteY112" fmla="*/ 1260213 h 3066898"/>
                  <a:gd name="connsiteX113" fmla="*/ 300837 w 2929031"/>
                  <a:gd name="connsiteY113" fmla="*/ 1137275 h 3066898"/>
                  <a:gd name="connsiteX114" fmla="*/ 239186 w 2929031"/>
                  <a:gd name="connsiteY114" fmla="*/ 1140619 h 3066898"/>
                  <a:gd name="connsiteX115" fmla="*/ 235365 w 2929031"/>
                  <a:gd name="connsiteY115" fmla="*/ 1555912 h 3066898"/>
                  <a:gd name="connsiteX116" fmla="*/ 296176 w 2929031"/>
                  <a:gd name="connsiteY116" fmla="*/ 1535242 h 3066898"/>
                  <a:gd name="connsiteX117" fmla="*/ 297969 w 2929031"/>
                  <a:gd name="connsiteY117" fmla="*/ 1383632 h 3066898"/>
                  <a:gd name="connsiteX118" fmla="*/ 435844 w 2929031"/>
                  <a:gd name="connsiteY118" fmla="*/ 1352090 h 3066898"/>
                  <a:gd name="connsiteX119" fmla="*/ 433453 w 2929031"/>
                  <a:gd name="connsiteY119" fmla="*/ 1511946 h 3066898"/>
                  <a:gd name="connsiteX120" fmla="*/ 337993 w 2929031"/>
                  <a:gd name="connsiteY120" fmla="*/ 1616961 h 3066898"/>
                  <a:gd name="connsiteX121" fmla="*/ 195103 w 2929031"/>
                  <a:gd name="connsiteY121" fmla="*/ 1673354 h 3066898"/>
                  <a:gd name="connsiteX122" fmla="*/ 99284 w 2929031"/>
                  <a:gd name="connsiteY122" fmla="*/ 1628911 h 3066898"/>
                  <a:gd name="connsiteX123" fmla="*/ 99284 w 2929031"/>
                  <a:gd name="connsiteY123" fmla="*/ 1120788 h 3066898"/>
                  <a:gd name="connsiteX124" fmla="*/ 99522 w 2929031"/>
                  <a:gd name="connsiteY124" fmla="*/ 1120550 h 3066898"/>
                  <a:gd name="connsiteX125" fmla="*/ 1841334 w 2929031"/>
                  <a:gd name="connsiteY125" fmla="*/ 1037991 h 3066898"/>
                  <a:gd name="connsiteX126" fmla="*/ 2043844 w 2929031"/>
                  <a:gd name="connsiteY126" fmla="*/ 1037991 h 3066898"/>
                  <a:gd name="connsiteX127" fmla="*/ 2136674 w 2929031"/>
                  <a:gd name="connsiteY127" fmla="*/ 1463558 h 3066898"/>
                  <a:gd name="connsiteX128" fmla="*/ 1998804 w 2929031"/>
                  <a:gd name="connsiteY128" fmla="*/ 1448861 h 3066898"/>
                  <a:gd name="connsiteX129" fmla="*/ 1987095 w 2929031"/>
                  <a:gd name="connsiteY129" fmla="*/ 1377655 h 3066898"/>
                  <a:gd name="connsiteX130" fmla="*/ 1905852 w 2929031"/>
                  <a:gd name="connsiteY130" fmla="*/ 1372041 h 3066898"/>
                  <a:gd name="connsiteX131" fmla="*/ 1894500 w 2929031"/>
                  <a:gd name="connsiteY131" fmla="*/ 1440259 h 3066898"/>
                  <a:gd name="connsiteX132" fmla="*/ 1757106 w 2929031"/>
                  <a:gd name="connsiteY132" fmla="*/ 1431657 h 3066898"/>
                  <a:gd name="connsiteX133" fmla="*/ 1841334 w 2929031"/>
                  <a:gd name="connsiteY133" fmla="*/ 1037991 h 3066898"/>
                  <a:gd name="connsiteX134" fmla="*/ 1017444 w 2929031"/>
                  <a:gd name="connsiteY134" fmla="*/ 721266 h 3066898"/>
                  <a:gd name="connsiteX135" fmla="*/ 973475 w 2929031"/>
                  <a:gd name="connsiteY135" fmla="*/ 727478 h 3066898"/>
                  <a:gd name="connsiteX136" fmla="*/ 974193 w 2929031"/>
                  <a:gd name="connsiteY136" fmla="*/ 893905 h 3066898"/>
                  <a:gd name="connsiteX137" fmla="*/ 1018280 w 2929031"/>
                  <a:gd name="connsiteY137" fmla="*/ 892471 h 3066898"/>
                  <a:gd name="connsiteX138" fmla="*/ 1017444 w 2929031"/>
                  <a:gd name="connsiteY138" fmla="*/ 721266 h 3066898"/>
                  <a:gd name="connsiteX139" fmla="*/ 1946232 w 2929031"/>
                  <a:gd name="connsiteY139" fmla="*/ 664874 h 3066898"/>
                  <a:gd name="connsiteX140" fmla="*/ 1946375 w 2929031"/>
                  <a:gd name="connsiteY140" fmla="*/ 664900 h 3066898"/>
                  <a:gd name="connsiteX141" fmla="*/ 1946353 w 2929031"/>
                  <a:gd name="connsiteY141" fmla="*/ 664874 h 3066898"/>
                  <a:gd name="connsiteX142" fmla="*/ 2073594 w 2929031"/>
                  <a:gd name="connsiteY142" fmla="*/ 690681 h 3066898"/>
                  <a:gd name="connsiteX143" fmla="*/ 2144921 w 2929031"/>
                  <a:gd name="connsiteY143" fmla="*/ 708363 h 3066898"/>
                  <a:gd name="connsiteX144" fmla="*/ 2052802 w 2929031"/>
                  <a:gd name="connsiteY144" fmla="*/ 747092 h 3066898"/>
                  <a:gd name="connsiteX145" fmla="*/ 2052802 w 2929031"/>
                  <a:gd name="connsiteY145" fmla="*/ 956389 h 3066898"/>
                  <a:gd name="connsiteX146" fmla="*/ 1945157 w 2929031"/>
                  <a:gd name="connsiteY146" fmla="*/ 956389 h 3066898"/>
                  <a:gd name="connsiteX147" fmla="*/ 1946232 w 2929031"/>
                  <a:gd name="connsiteY147" fmla="*/ 664874 h 3066898"/>
                  <a:gd name="connsiteX148" fmla="*/ 1051494 w 2929031"/>
                  <a:gd name="connsiteY148" fmla="*/ 651970 h 3066898"/>
                  <a:gd name="connsiteX149" fmla="*/ 1124971 w 2929031"/>
                  <a:gd name="connsiteY149" fmla="*/ 694861 h 3066898"/>
                  <a:gd name="connsiteX150" fmla="*/ 1126163 w 2929031"/>
                  <a:gd name="connsiteY150" fmla="*/ 903821 h 3066898"/>
                  <a:gd name="connsiteX151" fmla="*/ 1056988 w 2929031"/>
                  <a:gd name="connsiteY151" fmla="*/ 956271 h 3066898"/>
                  <a:gd name="connsiteX152" fmla="*/ 868221 w 2929031"/>
                  <a:gd name="connsiteY152" fmla="*/ 956271 h 3066898"/>
                  <a:gd name="connsiteX153" fmla="*/ 868102 w 2929031"/>
                  <a:gd name="connsiteY153" fmla="*/ 768031 h 3066898"/>
                  <a:gd name="connsiteX154" fmla="*/ 868101 w 2929031"/>
                  <a:gd name="connsiteY154" fmla="*/ 745684 h 3066898"/>
                  <a:gd name="connsiteX155" fmla="*/ 779329 w 2929031"/>
                  <a:gd name="connsiteY155" fmla="*/ 708363 h 3066898"/>
                  <a:gd name="connsiteX156" fmla="*/ 850657 w 2929031"/>
                  <a:gd name="connsiteY156" fmla="*/ 690681 h 3066898"/>
                  <a:gd name="connsiteX157" fmla="*/ 868100 w 2929031"/>
                  <a:gd name="connsiteY157" fmla="*/ 686890 h 3066898"/>
                  <a:gd name="connsiteX158" fmla="*/ 868100 w 2929031"/>
                  <a:gd name="connsiteY158" fmla="*/ 686618 h 3066898"/>
                  <a:gd name="connsiteX159" fmla="*/ 1051494 w 2929031"/>
                  <a:gd name="connsiteY159" fmla="*/ 651970 h 3066898"/>
                  <a:gd name="connsiteX160" fmla="*/ 1633929 w 2929031"/>
                  <a:gd name="connsiteY160" fmla="*/ 626522 h 3066898"/>
                  <a:gd name="connsiteX161" fmla="*/ 1742053 w 2929031"/>
                  <a:gd name="connsiteY161" fmla="*/ 635601 h 3066898"/>
                  <a:gd name="connsiteX162" fmla="*/ 1741456 w 2929031"/>
                  <a:gd name="connsiteY162" fmla="*/ 769412 h 3066898"/>
                  <a:gd name="connsiteX163" fmla="*/ 1785781 w 2929031"/>
                  <a:gd name="connsiteY163" fmla="*/ 772400 h 3066898"/>
                  <a:gd name="connsiteX164" fmla="*/ 1786378 w 2929031"/>
                  <a:gd name="connsiteY164" fmla="*/ 640621 h 3066898"/>
                  <a:gd name="connsiteX165" fmla="*/ 1892592 w 2929031"/>
                  <a:gd name="connsiteY165" fmla="*/ 655673 h 3066898"/>
                  <a:gd name="connsiteX166" fmla="*/ 1891159 w 2929031"/>
                  <a:gd name="connsiteY166" fmla="*/ 956389 h 3066898"/>
                  <a:gd name="connsiteX167" fmla="*/ 1784706 w 2929031"/>
                  <a:gd name="connsiteY167" fmla="*/ 956389 h 3066898"/>
                  <a:gd name="connsiteX168" fmla="*/ 1785304 w 2929031"/>
                  <a:gd name="connsiteY168" fmla="*/ 824609 h 3066898"/>
                  <a:gd name="connsiteX169" fmla="*/ 1741097 w 2929031"/>
                  <a:gd name="connsiteY169" fmla="*/ 822578 h 3066898"/>
                  <a:gd name="connsiteX170" fmla="*/ 1740499 w 2929031"/>
                  <a:gd name="connsiteY170" fmla="*/ 956389 h 3066898"/>
                  <a:gd name="connsiteX171" fmla="*/ 1632854 w 2929031"/>
                  <a:gd name="connsiteY171" fmla="*/ 956389 h 3066898"/>
                  <a:gd name="connsiteX172" fmla="*/ 1633929 w 2929031"/>
                  <a:gd name="connsiteY172" fmla="*/ 626522 h 3066898"/>
                  <a:gd name="connsiteX173" fmla="*/ 1369655 w 2929031"/>
                  <a:gd name="connsiteY173" fmla="*/ 622460 h 3066898"/>
                  <a:gd name="connsiteX174" fmla="*/ 1369772 w 2929031"/>
                  <a:gd name="connsiteY174" fmla="*/ 692830 h 3066898"/>
                  <a:gd name="connsiteX175" fmla="*/ 1279211 w 2929031"/>
                  <a:gd name="connsiteY175" fmla="*/ 696534 h 3066898"/>
                  <a:gd name="connsiteX176" fmla="*/ 1279450 w 2929031"/>
                  <a:gd name="connsiteY176" fmla="*/ 755555 h 3066898"/>
                  <a:gd name="connsiteX177" fmla="*/ 1354360 w 2929031"/>
                  <a:gd name="connsiteY177" fmla="*/ 753044 h 3066898"/>
                  <a:gd name="connsiteX178" fmla="*/ 1354481 w 2929031"/>
                  <a:gd name="connsiteY178" fmla="*/ 808600 h 3066898"/>
                  <a:gd name="connsiteX179" fmla="*/ 1279688 w 2929031"/>
                  <a:gd name="connsiteY179" fmla="*/ 810393 h 3066898"/>
                  <a:gd name="connsiteX180" fmla="*/ 1279927 w 2929031"/>
                  <a:gd name="connsiteY180" fmla="*/ 886855 h 3066898"/>
                  <a:gd name="connsiteX181" fmla="*/ 1372761 w 2929031"/>
                  <a:gd name="connsiteY181" fmla="*/ 886018 h 3066898"/>
                  <a:gd name="connsiteX182" fmla="*/ 1372878 w 2929031"/>
                  <a:gd name="connsiteY182" fmla="*/ 956389 h 3066898"/>
                  <a:gd name="connsiteX183" fmla="*/ 1172403 w 2929031"/>
                  <a:gd name="connsiteY183" fmla="*/ 956389 h 3066898"/>
                  <a:gd name="connsiteX184" fmla="*/ 1170848 w 2929031"/>
                  <a:gd name="connsiteY184" fmla="*/ 636438 h 3066898"/>
                  <a:gd name="connsiteX185" fmla="*/ 1369655 w 2929031"/>
                  <a:gd name="connsiteY185" fmla="*/ 622460 h 3066898"/>
                  <a:gd name="connsiteX186" fmla="*/ 1458540 w 2929031"/>
                  <a:gd name="connsiteY186" fmla="*/ 620773 h 3066898"/>
                  <a:gd name="connsiteX187" fmla="*/ 1512783 w 2929031"/>
                  <a:gd name="connsiteY187" fmla="*/ 621385 h 3066898"/>
                  <a:gd name="connsiteX188" fmla="*/ 1512424 w 2929031"/>
                  <a:gd name="connsiteY188" fmla="*/ 885780 h 3066898"/>
                  <a:gd name="connsiteX189" fmla="*/ 1608599 w 2929031"/>
                  <a:gd name="connsiteY189" fmla="*/ 886498 h 3066898"/>
                  <a:gd name="connsiteX190" fmla="*/ 1608361 w 2929031"/>
                  <a:gd name="connsiteY190" fmla="*/ 956389 h 3066898"/>
                  <a:gd name="connsiteX191" fmla="*/ 1404658 w 2929031"/>
                  <a:gd name="connsiteY191" fmla="*/ 956389 h 3066898"/>
                  <a:gd name="connsiteX192" fmla="*/ 1404299 w 2929031"/>
                  <a:gd name="connsiteY192" fmla="*/ 621506 h 3066898"/>
                  <a:gd name="connsiteX193" fmla="*/ 1458540 w 2929031"/>
                  <a:gd name="connsiteY193" fmla="*/ 620773 h 3066898"/>
                  <a:gd name="connsiteX194" fmla="*/ 1351844 w 2929031"/>
                  <a:gd name="connsiteY194" fmla="*/ 12124 h 3066898"/>
                  <a:gd name="connsiteX195" fmla="*/ 1324864 w 2929031"/>
                  <a:gd name="connsiteY195" fmla="*/ 25329 h 3066898"/>
                  <a:gd name="connsiteX196" fmla="*/ 1149698 w 2929031"/>
                  <a:gd name="connsiteY196" fmla="*/ 251734 h 3066898"/>
                  <a:gd name="connsiteX197" fmla="*/ 1156749 w 2929031"/>
                  <a:gd name="connsiteY197" fmla="*/ 373715 h 3066898"/>
                  <a:gd name="connsiteX198" fmla="*/ 1150295 w 2929031"/>
                  <a:gd name="connsiteY198" fmla="*/ 499521 h 3066898"/>
                  <a:gd name="connsiteX199" fmla="*/ 939663 w 2929031"/>
                  <a:gd name="connsiteY199" fmla="*/ 542295 h 3066898"/>
                  <a:gd name="connsiteX200" fmla="*/ 963677 w 2929031"/>
                  <a:gd name="connsiteY200" fmla="*/ 488888 h 3066898"/>
                  <a:gd name="connsiteX201" fmla="*/ 972041 w 2929031"/>
                  <a:gd name="connsiteY201" fmla="*/ 423060 h 3066898"/>
                  <a:gd name="connsiteX202" fmla="*/ 1034884 w 2929031"/>
                  <a:gd name="connsiteY202" fmla="*/ 387455 h 3066898"/>
                  <a:gd name="connsiteX203" fmla="*/ 1077416 w 2929031"/>
                  <a:gd name="connsiteY203" fmla="*/ 340981 h 3066898"/>
                  <a:gd name="connsiteX204" fmla="*/ 1287139 w 2929031"/>
                  <a:gd name="connsiteY204" fmla="*/ 36378 h 3066898"/>
                  <a:gd name="connsiteX205" fmla="*/ 1548744 w 2929031"/>
                  <a:gd name="connsiteY205" fmla="*/ 4422 h 3066898"/>
                  <a:gd name="connsiteX206" fmla="*/ 1789723 w 2929031"/>
                  <a:gd name="connsiteY206" fmla="*/ 165830 h 3066898"/>
                  <a:gd name="connsiteX207" fmla="*/ 1548744 w 2929031"/>
                  <a:gd name="connsiteY207" fmla="*/ 4422 h 3066898"/>
                  <a:gd name="connsiteX208" fmla="*/ 1383867 w 2929031"/>
                  <a:gd name="connsiteY208" fmla="*/ 121 h 3066898"/>
                  <a:gd name="connsiteX209" fmla="*/ 1351844 w 2929031"/>
                  <a:gd name="connsiteY209" fmla="*/ 12124 h 3066898"/>
                  <a:gd name="connsiteX210" fmla="*/ 1355326 w 2929031"/>
                  <a:gd name="connsiteY210" fmla="*/ 10420 h 3066898"/>
                  <a:gd name="connsiteX211" fmla="*/ 1383867 w 2929031"/>
                  <a:gd name="connsiteY211" fmla="*/ 121 h 3066898"/>
                  <a:gd name="connsiteX212" fmla="*/ 1412304 w 2929031"/>
                  <a:gd name="connsiteY212" fmla="*/ 0 h 3066898"/>
                  <a:gd name="connsiteX213" fmla="*/ 1356748 w 2929031"/>
                  <a:gd name="connsiteY213" fmla="*/ 485062 h 3066898"/>
                  <a:gd name="connsiteX214" fmla="*/ 1309199 w 2929031"/>
                  <a:gd name="connsiteY214" fmla="*/ 487812 h 3066898"/>
                  <a:gd name="connsiteX215" fmla="*/ 1412304 w 2929031"/>
                  <a:gd name="connsiteY215" fmla="*/ 0 h 306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2929031" h="3066898">
                    <a:moveTo>
                      <a:pt x="2618756" y="1757703"/>
                    </a:moveTo>
                    <a:cubicBezTo>
                      <a:pt x="2608482" y="1793308"/>
                      <a:pt x="2597129" y="1828671"/>
                      <a:pt x="2584827" y="1863796"/>
                    </a:cubicBezTo>
                    <a:cubicBezTo>
                      <a:pt x="2571923" y="1898562"/>
                      <a:pt x="2558660" y="1933331"/>
                      <a:pt x="2543846" y="1967499"/>
                    </a:cubicBezTo>
                    <a:cubicBezTo>
                      <a:pt x="2514694" y="2035959"/>
                      <a:pt x="2481480" y="2102743"/>
                      <a:pt x="2445039" y="2167738"/>
                    </a:cubicBezTo>
                    <a:cubicBezTo>
                      <a:pt x="2371206" y="2297248"/>
                      <a:pt x="2283392" y="2418991"/>
                      <a:pt x="2184108" y="2530580"/>
                    </a:cubicBezTo>
                    <a:cubicBezTo>
                      <a:pt x="2134525" y="2586493"/>
                      <a:pt x="2081840" y="2639659"/>
                      <a:pt x="2026404" y="2689839"/>
                    </a:cubicBezTo>
                    <a:cubicBezTo>
                      <a:pt x="1970968" y="2740137"/>
                      <a:pt x="1913260" y="2787807"/>
                      <a:pt x="1853046" y="2832132"/>
                    </a:cubicBezTo>
                    <a:cubicBezTo>
                      <a:pt x="1792950" y="2876577"/>
                      <a:pt x="1730466" y="2917796"/>
                      <a:pt x="1666428" y="2956504"/>
                    </a:cubicBezTo>
                    <a:cubicBezTo>
                      <a:pt x="1602148" y="2994617"/>
                      <a:pt x="1536200" y="3029980"/>
                      <a:pt x="1469056" y="3062835"/>
                    </a:cubicBezTo>
                    <a:lnTo>
                      <a:pt x="1460692" y="3066898"/>
                    </a:lnTo>
                    <a:lnTo>
                      <a:pt x="1452328" y="3062835"/>
                    </a:lnTo>
                    <a:cubicBezTo>
                      <a:pt x="1385184" y="3029863"/>
                      <a:pt x="1319114" y="2994735"/>
                      <a:pt x="1254720" y="2956625"/>
                    </a:cubicBezTo>
                    <a:cubicBezTo>
                      <a:pt x="1190561" y="2918035"/>
                      <a:pt x="1127957" y="2877054"/>
                      <a:pt x="1067501" y="2832850"/>
                    </a:cubicBezTo>
                    <a:cubicBezTo>
                      <a:pt x="947074" y="2743962"/>
                      <a:pt x="834648" y="2643960"/>
                      <a:pt x="735126" y="2532253"/>
                    </a:cubicBezTo>
                    <a:cubicBezTo>
                      <a:pt x="635365" y="2420901"/>
                      <a:pt x="547430" y="2299041"/>
                      <a:pt x="473836" y="2169172"/>
                    </a:cubicBezTo>
                    <a:cubicBezTo>
                      <a:pt x="437516" y="2104059"/>
                      <a:pt x="404540" y="2037033"/>
                      <a:pt x="375865" y="1968335"/>
                    </a:cubicBezTo>
                    <a:cubicBezTo>
                      <a:pt x="361289" y="1934167"/>
                      <a:pt x="348147" y="1899280"/>
                      <a:pt x="335603" y="1864273"/>
                    </a:cubicBezTo>
                    <a:cubicBezTo>
                      <a:pt x="323656" y="1829030"/>
                      <a:pt x="312545" y="1793546"/>
                      <a:pt x="302509" y="1757824"/>
                    </a:cubicBezTo>
                    <a:cubicBezTo>
                      <a:pt x="350061" y="1898562"/>
                      <a:pt x="412904" y="2033689"/>
                      <a:pt x="490205" y="2159851"/>
                    </a:cubicBezTo>
                    <a:cubicBezTo>
                      <a:pt x="566307" y="2286614"/>
                      <a:pt x="655914" y="2405013"/>
                      <a:pt x="756988" y="2512540"/>
                    </a:cubicBezTo>
                    <a:cubicBezTo>
                      <a:pt x="858303" y="2619707"/>
                      <a:pt x="969057" y="2717916"/>
                      <a:pt x="1089007" y="2803578"/>
                    </a:cubicBezTo>
                    <a:cubicBezTo>
                      <a:pt x="1148983" y="2846348"/>
                      <a:pt x="1210633" y="2886852"/>
                      <a:pt x="1273953" y="2924485"/>
                    </a:cubicBezTo>
                    <a:cubicBezTo>
                      <a:pt x="1334885" y="2960208"/>
                      <a:pt x="1397372" y="2993183"/>
                      <a:pt x="1460812" y="3024245"/>
                    </a:cubicBezTo>
                    <a:cubicBezTo>
                      <a:pt x="1524253" y="2993183"/>
                      <a:pt x="1586498" y="2960090"/>
                      <a:pt x="1647309" y="2924367"/>
                    </a:cubicBezTo>
                    <a:cubicBezTo>
                      <a:pt x="1710511" y="2886613"/>
                      <a:pt x="1771924" y="2845992"/>
                      <a:pt x="1831660" y="2802980"/>
                    </a:cubicBezTo>
                    <a:cubicBezTo>
                      <a:pt x="1951373" y="2717080"/>
                      <a:pt x="2061408" y="2618273"/>
                      <a:pt x="2162364" y="2510985"/>
                    </a:cubicBezTo>
                    <a:cubicBezTo>
                      <a:pt x="2263082" y="2403220"/>
                      <a:pt x="2352447" y="2284821"/>
                      <a:pt x="2428912" y="2158420"/>
                    </a:cubicBezTo>
                    <a:cubicBezTo>
                      <a:pt x="2506451" y="2032614"/>
                      <a:pt x="2570009" y="1897964"/>
                      <a:pt x="2618756" y="1757703"/>
                    </a:cubicBezTo>
                    <a:close/>
                    <a:moveTo>
                      <a:pt x="659496" y="1132497"/>
                    </a:moveTo>
                    <a:cubicBezTo>
                      <a:pt x="653882" y="1132856"/>
                      <a:pt x="651135" y="1132973"/>
                      <a:pt x="645639" y="1133212"/>
                    </a:cubicBezTo>
                    <a:cubicBezTo>
                      <a:pt x="637275" y="1203344"/>
                      <a:pt x="629149" y="1273476"/>
                      <a:pt x="621265" y="1343726"/>
                    </a:cubicBezTo>
                    <a:cubicBezTo>
                      <a:pt x="646237" y="1338350"/>
                      <a:pt x="658781" y="1335842"/>
                      <a:pt x="683870" y="1330822"/>
                    </a:cubicBezTo>
                    <a:cubicBezTo>
                      <a:pt x="675627" y="1264753"/>
                      <a:pt x="667739" y="1198566"/>
                      <a:pt x="659496" y="1132497"/>
                    </a:cubicBezTo>
                    <a:close/>
                    <a:moveTo>
                      <a:pt x="1935481" y="1120308"/>
                    </a:moveTo>
                    <a:cubicBezTo>
                      <a:pt x="1927476" y="1186975"/>
                      <a:pt x="1923534" y="1224967"/>
                      <a:pt x="1915529" y="1294740"/>
                    </a:cubicBezTo>
                    <a:cubicBezTo>
                      <a:pt x="1939903" y="1295935"/>
                      <a:pt x="1952088" y="1296533"/>
                      <a:pt x="1976461" y="1297967"/>
                    </a:cubicBezTo>
                    <a:cubicBezTo>
                      <a:pt x="1965468" y="1226401"/>
                      <a:pt x="1959972" y="1187811"/>
                      <a:pt x="1949103" y="1120546"/>
                    </a:cubicBezTo>
                    <a:cubicBezTo>
                      <a:pt x="1943606" y="1120429"/>
                      <a:pt x="1940977" y="1120429"/>
                      <a:pt x="1935481" y="1120308"/>
                    </a:cubicBezTo>
                    <a:close/>
                    <a:moveTo>
                      <a:pt x="1078971" y="1112545"/>
                    </a:moveTo>
                    <a:cubicBezTo>
                      <a:pt x="1058301" y="1112784"/>
                      <a:pt x="1048027" y="1112784"/>
                      <a:pt x="1027360" y="1113022"/>
                    </a:cubicBezTo>
                    <a:cubicBezTo>
                      <a:pt x="1027239" y="1158183"/>
                      <a:pt x="1027118" y="1180884"/>
                      <a:pt x="1027000" y="1226045"/>
                    </a:cubicBezTo>
                    <a:cubicBezTo>
                      <a:pt x="1047670" y="1225565"/>
                      <a:pt x="1057945" y="1225327"/>
                      <a:pt x="1078612" y="1224850"/>
                    </a:cubicBezTo>
                    <a:cubicBezTo>
                      <a:pt x="1078733" y="1179928"/>
                      <a:pt x="1078850" y="1157468"/>
                      <a:pt x="1078971" y="1112545"/>
                    </a:cubicBezTo>
                    <a:close/>
                    <a:moveTo>
                      <a:pt x="2579447" y="1038112"/>
                    </a:moveTo>
                    <a:lnTo>
                      <a:pt x="2728194" y="1038112"/>
                    </a:lnTo>
                    <a:lnTo>
                      <a:pt x="2929031" y="1038112"/>
                    </a:lnTo>
                    <a:lnTo>
                      <a:pt x="2824489" y="1120429"/>
                    </a:lnTo>
                    <a:cubicBezTo>
                      <a:pt x="2824372" y="1164395"/>
                      <a:pt x="2824372" y="1189127"/>
                      <a:pt x="2824372" y="1240023"/>
                    </a:cubicBezTo>
                    <a:cubicBezTo>
                      <a:pt x="2767381" y="1233570"/>
                      <a:pt x="2739304" y="1230346"/>
                      <a:pt x="2683392" y="1223893"/>
                    </a:cubicBezTo>
                    <a:cubicBezTo>
                      <a:pt x="2683989" y="1188530"/>
                      <a:pt x="2684228" y="1171204"/>
                      <a:pt x="2684826" y="1139068"/>
                    </a:cubicBezTo>
                    <a:cubicBezTo>
                      <a:pt x="2660929" y="1137634"/>
                      <a:pt x="2648982" y="1136915"/>
                      <a:pt x="2625089" y="1135602"/>
                    </a:cubicBezTo>
                    <a:cubicBezTo>
                      <a:pt x="2624011" y="1182674"/>
                      <a:pt x="2623534" y="1208840"/>
                      <a:pt x="2622460" y="1261768"/>
                    </a:cubicBezTo>
                    <a:cubicBezTo>
                      <a:pt x="2663679" y="1271445"/>
                      <a:pt x="2684466" y="1276461"/>
                      <a:pt x="2726401" y="1286736"/>
                    </a:cubicBezTo>
                    <a:cubicBezTo>
                      <a:pt x="2766186" y="1333451"/>
                      <a:pt x="2786258" y="1358899"/>
                      <a:pt x="2827837" y="1411588"/>
                    </a:cubicBezTo>
                    <a:lnTo>
                      <a:pt x="2827837" y="1626997"/>
                    </a:lnTo>
                    <a:cubicBezTo>
                      <a:pt x="2787215" y="1649460"/>
                      <a:pt x="2767022" y="1658063"/>
                      <a:pt x="2726881" y="1670248"/>
                    </a:cubicBezTo>
                    <a:cubicBezTo>
                      <a:pt x="2659734" y="1644441"/>
                      <a:pt x="2627358" y="1631537"/>
                      <a:pt x="2563676" y="1606808"/>
                    </a:cubicBezTo>
                    <a:cubicBezTo>
                      <a:pt x="2526879" y="1566663"/>
                      <a:pt x="2508838" y="1545399"/>
                      <a:pt x="2472877" y="1503820"/>
                    </a:cubicBezTo>
                    <a:cubicBezTo>
                      <a:pt x="2473834" y="1468336"/>
                      <a:pt x="2474311" y="1448862"/>
                      <a:pt x="2475268" y="1408959"/>
                    </a:cubicBezTo>
                    <a:cubicBezTo>
                      <a:pt x="2531899" y="1424250"/>
                      <a:pt x="2560453" y="1432375"/>
                      <a:pt x="2618635" y="1448744"/>
                    </a:cubicBezTo>
                    <a:cubicBezTo>
                      <a:pt x="2618038" y="1482197"/>
                      <a:pt x="2617681" y="1498445"/>
                      <a:pt x="2616963" y="1529030"/>
                    </a:cubicBezTo>
                    <a:cubicBezTo>
                      <a:pt x="2641216" y="1537156"/>
                      <a:pt x="2653522" y="1541336"/>
                      <a:pt x="2678134" y="1549579"/>
                    </a:cubicBezTo>
                    <a:cubicBezTo>
                      <a:pt x="2679091" y="1499402"/>
                      <a:pt x="2679447" y="1471325"/>
                      <a:pt x="2680404" y="1414694"/>
                    </a:cubicBezTo>
                    <a:cubicBezTo>
                      <a:pt x="2637989" y="1400357"/>
                      <a:pt x="2617084" y="1393309"/>
                      <a:pt x="2575505" y="1379925"/>
                    </a:cubicBezTo>
                    <a:cubicBezTo>
                      <a:pt x="2536439" y="1334526"/>
                      <a:pt x="2517202" y="1312781"/>
                      <a:pt x="2478612" y="1272996"/>
                    </a:cubicBezTo>
                    <a:cubicBezTo>
                      <a:pt x="2480284" y="1202746"/>
                      <a:pt x="2481120" y="1167024"/>
                      <a:pt x="2482793" y="1106451"/>
                    </a:cubicBezTo>
                    <a:cubicBezTo>
                      <a:pt x="2521383" y="1078256"/>
                      <a:pt x="2540740" y="1063919"/>
                      <a:pt x="2579447" y="1038112"/>
                    </a:cubicBezTo>
                    <a:close/>
                    <a:moveTo>
                      <a:pt x="2186375" y="1038112"/>
                    </a:moveTo>
                    <a:lnTo>
                      <a:pt x="2329148" y="1038112"/>
                    </a:lnTo>
                    <a:cubicBezTo>
                      <a:pt x="2325921" y="1170368"/>
                      <a:pt x="2323652" y="1302628"/>
                      <a:pt x="2320905" y="1434884"/>
                    </a:cubicBezTo>
                    <a:cubicBezTo>
                      <a:pt x="2370367" y="1448862"/>
                      <a:pt x="2395218" y="1456511"/>
                      <a:pt x="2445395" y="1472400"/>
                    </a:cubicBezTo>
                    <a:cubicBezTo>
                      <a:pt x="2444441" y="1511110"/>
                      <a:pt x="2443844" y="1529390"/>
                      <a:pt x="2442887" y="1560811"/>
                    </a:cubicBezTo>
                    <a:cubicBezTo>
                      <a:pt x="2356507" y="1529749"/>
                      <a:pt x="2270247" y="1501672"/>
                      <a:pt x="2181597" y="1477419"/>
                    </a:cubicBezTo>
                    <a:cubicBezTo>
                      <a:pt x="2183269" y="1331061"/>
                      <a:pt x="2184703" y="1184588"/>
                      <a:pt x="2186375" y="1038112"/>
                    </a:cubicBezTo>
                    <a:close/>
                    <a:moveTo>
                      <a:pt x="1448983" y="1038112"/>
                    </a:moveTo>
                    <a:cubicBezTo>
                      <a:pt x="1549580" y="1038112"/>
                      <a:pt x="1650177" y="1038112"/>
                      <a:pt x="1750774" y="1038112"/>
                    </a:cubicBezTo>
                    <a:cubicBezTo>
                      <a:pt x="1750774" y="1067502"/>
                      <a:pt x="1750895" y="1082198"/>
                      <a:pt x="1751015" y="1111350"/>
                    </a:cubicBezTo>
                    <a:cubicBezTo>
                      <a:pt x="1718996" y="1111229"/>
                      <a:pt x="1702987" y="1111111"/>
                      <a:pt x="1670968" y="1110991"/>
                    </a:cubicBezTo>
                    <a:cubicBezTo>
                      <a:pt x="1671085" y="1216127"/>
                      <a:pt x="1671324" y="1321146"/>
                      <a:pt x="1671445" y="1426282"/>
                    </a:cubicBezTo>
                    <a:cubicBezTo>
                      <a:pt x="1614814" y="1425090"/>
                      <a:pt x="1586619" y="1424730"/>
                      <a:pt x="1529988" y="1424371"/>
                    </a:cubicBezTo>
                    <a:cubicBezTo>
                      <a:pt x="1529988" y="1319833"/>
                      <a:pt x="1529867" y="1215291"/>
                      <a:pt x="1529867" y="1110752"/>
                    </a:cubicBezTo>
                    <a:lnTo>
                      <a:pt x="1448983" y="1110752"/>
                    </a:lnTo>
                    <a:close/>
                    <a:moveTo>
                      <a:pt x="1262245" y="1038112"/>
                    </a:moveTo>
                    <a:lnTo>
                      <a:pt x="1405017" y="1038112"/>
                    </a:lnTo>
                    <a:cubicBezTo>
                      <a:pt x="1404897" y="1167024"/>
                      <a:pt x="1404897" y="1295818"/>
                      <a:pt x="1404776" y="1424730"/>
                    </a:cubicBezTo>
                    <a:cubicBezTo>
                      <a:pt x="1347550" y="1425207"/>
                      <a:pt x="1318876" y="1425684"/>
                      <a:pt x="1261647" y="1427118"/>
                    </a:cubicBezTo>
                    <a:cubicBezTo>
                      <a:pt x="1261886" y="1297370"/>
                      <a:pt x="1262124" y="1167742"/>
                      <a:pt x="1262245" y="1038112"/>
                    </a:cubicBezTo>
                    <a:close/>
                    <a:moveTo>
                      <a:pt x="886497" y="1038112"/>
                    </a:moveTo>
                    <a:lnTo>
                      <a:pt x="1119354" y="1038112"/>
                    </a:lnTo>
                    <a:cubicBezTo>
                      <a:pt x="1157824" y="1061169"/>
                      <a:pt x="1177060" y="1072521"/>
                      <a:pt x="1215529" y="1095220"/>
                    </a:cubicBezTo>
                    <a:cubicBezTo>
                      <a:pt x="1215411" y="1153167"/>
                      <a:pt x="1215411" y="1182077"/>
                      <a:pt x="1215291" y="1240024"/>
                    </a:cubicBezTo>
                    <a:cubicBezTo>
                      <a:pt x="1176701" y="1262963"/>
                      <a:pt x="1157347" y="1274551"/>
                      <a:pt x="1118757" y="1298088"/>
                    </a:cubicBezTo>
                    <a:cubicBezTo>
                      <a:pt x="1081959" y="1299163"/>
                      <a:pt x="1063438" y="1299640"/>
                      <a:pt x="1026641" y="1300956"/>
                    </a:cubicBezTo>
                    <a:cubicBezTo>
                      <a:pt x="1026403" y="1355075"/>
                      <a:pt x="1026282" y="1382078"/>
                      <a:pt x="1026164" y="1436200"/>
                    </a:cubicBezTo>
                    <a:cubicBezTo>
                      <a:pt x="969651" y="1439185"/>
                      <a:pt x="941218" y="1442650"/>
                      <a:pt x="883989" y="1452566"/>
                    </a:cubicBezTo>
                    <a:cubicBezTo>
                      <a:pt x="884946" y="1314336"/>
                      <a:pt x="885661" y="1176224"/>
                      <a:pt x="886497" y="1038112"/>
                    </a:cubicBezTo>
                    <a:close/>
                    <a:moveTo>
                      <a:pt x="551492" y="1038112"/>
                    </a:moveTo>
                    <a:lnTo>
                      <a:pt x="551492" y="1038233"/>
                    </a:lnTo>
                    <a:lnTo>
                      <a:pt x="757823" y="1038233"/>
                    </a:lnTo>
                    <a:cubicBezTo>
                      <a:pt x="787455" y="1178255"/>
                      <a:pt x="813857" y="1318875"/>
                      <a:pt x="846117" y="1458300"/>
                    </a:cubicBezTo>
                    <a:cubicBezTo>
                      <a:pt x="789245" y="1469293"/>
                      <a:pt x="760691" y="1476462"/>
                      <a:pt x="703583" y="1492589"/>
                    </a:cubicBezTo>
                    <a:cubicBezTo>
                      <a:pt x="699402" y="1464871"/>
                      <a:pt x="697371" y="1449580"/>
                      <a:pt x="693188" y="1417323"/>
                    </a:cubicBezTo>
                    <a:cubicBezTo>
                      <a:pt x="659735" y="1425805"/>
                      <a:pt x="643010" y="1430344"/>
                      <a:pt x="609557" y="1439903"/>
                    </a:cubicBezTo>
                    <a:cubicBezTo>
                      <a:pt x="604181" y="1476462"/>
                      <a:pt x="601432" y="1494144"/>
                      <a:pt x="596056" y="1525686"/>
                    </a:cubicBezTo>
                    <a:cubicBezTo>
                      <a:pt x="539546" y="1544442"/>
                      <a:pt x="511348" y="1554599"/>
                      <a:pt x="455435" y="1575625"/>
                    </a:cubicBezTo>
                    <a:cubicBezTo>
                      <a:pt x="489845" y="1396892"/>
                      <a:pt x="511707" y="1215650"/>
                      <a:pt x="551492" y="1038112"/>
                    </a:cubicBezTo>
                    <a:close/>
                    <a:moveTo>
                      <a:pt x="0" y="1038112"/>
                    </a:moveTo>
                    <a:lnTo>
                      <a:pt x="192235" y="1038112"/>
                    </a:lnTo>
                    <a:lnTo>
                      <a:pt x="192235" y="1038350"/>
                    </a:lnTo>
                    <a:lnTo>
                      <a:pt x="346237" y="1038350"/>
                    </a:lnTo>
                    <a:cubicBezTo>
                      <a:pt x="383514" y="1064634"/>
                      <a:pt x="402149" y="1079210"/>
                      <a:pt x="439547" y="1107885"/>
                    </a:cubicBezTo>
                    <a:cubicBezTo>
                      <a:pt x="438711" y="1156988"/>
                      <a:pt x="438352" y="1184826"/>
                      <a:pt x="437516" y="1241098"/>
                    </a:cubicBezTo>
                    <a:cubicBezTo>
                      <a:pt x="382080" y="1248626"/>
                      <a:pt x="354362" y="1252568"/>
                      <a:pt x="299403" y="1260213"/>
                    </a:cubicBezTo>
                    <a:cubicBezTo>
                      <a:pt x="300001" y="1208720"/>
                      <a:pt x="300239" y="1183272"/>
                      <a:pt x="300837" y="1137275"/>
                    </a:cubicBezTo>
                    <a:cubicBezTo>
                      <a:pt x="276104" y="1138591"/>
                      <a:pt x="263798" y="1139306"/>
                      <a:pt x="239186" y="1140619"/>
                    </a:cubicBezTo>
                    <a:cubicBezTo>
                      <a:pt x="237873" y="1279090"/>
                      <a:pt x="236678" y="1417441"/>
                      <a:pt x="235365" y="1555912"/>
                    </a:cubicBezTo>
                    <a:cubicBezTo>
                      <a:pt x="259618" y="1547669"/>
                      <a:pt x="271803" y="1543485"/>
                      <a:pt x="296176" y="1535242"/>
                    </a:cubicBezTo>
                    <a:cubicBezTo>
                      <a:pt x="296895" y="1479091"/>
                      <a:pt x="297251" y="1447190"/>
                      <a:pt x="297969" y="1383632"/>
                    </a:cubicBezTo>
                    <a:cubicBezTo>
                      <a:pt x="352808" y="1370846"/>
                      <a:pt x="380408" y="1364396"/>
                      <a:pt x="435844" y="1352090"/>
                    </a:cubicBezTo>
                    <a:cubicBezTo>
                      <a:pt x="434887" y="1419593"/>
                      <a:pt x="434410" y="1453643"/>
                      <a:pt x="433453" y="1511946"/>
                    </a:cubicBezTo>
                    <a:cubicBezTo>
                      <a:pt x="395101" y="1554599"/>
                      <a:pt x="375865" y="1576343"/>
                      <a:pt x="337993" y="1616961"/>
                    </a:cubicBezTo>
                    <a:cubicBezTo>
                      <a:pt x="280167" y="1639663"/>
                      <a:pt x="251492" y="1651253"/>
                      <a:pt x="195103" y="1673354"/>
                    </a:cubicBezTo>
                    <a:cubicBezTo>
                      <a:pt x="156630" y="1661048"/>
                      <a:pt x="137515" y="1652207"/>
                      <a:pt x="99284" y="1628911"/>
                    </a:cubicBezTo>
                    <a:lnTo>
                      <a:pt x="99284" y="1120788"/>
                    </a:lnTo>
                    <a:cubicBezTo>
                      <a:pt x="99401" y="1120668"/>
                      <a:pt x="99401" y="1120668"/>
                      <a:pt x="99522" y="1120550"/>
                    </a:cubicBezTo>
                    <a:close/>
                    <a:moveTo>
                      <a:pt x="1841334" y="1037991"/>
                    </a:moveTo>
                    <a:lnTo>
                      <a:pt x="2043844" y="1037991"/>
                    </a:lnTo>
                    <a:cubicBezTo>
                      <a:pt x="2078371" y="1179088"/>
                      <a:pt x="2103581" y="1322219"/>
                      <a:pt x="2136674" y="1463558"/>
                    </a:cubicBezTo>
                    <a:cubicBezTo>
                      <a:pt x="2081598" y="1456987"/>
                      <a:pt x="2054001" y="1454119"/>
                      <a:pt x="1998804" y="1448861"/>
                    </a:cubicBezTo>
                    <a:cubicBezTo>
                      <a:pt x="1994022" y="1422457"/>
                      <a:pt x="1991753" y="1407881"/>
                      <a:pt x="1987095" y="1377655"/>
                    </a:cubicBezTo>
                    <a:cubicBezTo>
                      <a:pt x="1954596" y="1375264"/>
                      <a:pt x="1938348" y="1374072"/>
                      <a:pt x="1905852" y="1372041"/>
                    </a:cubicBezTo>
                    <a:cubicBezTo>
                      <a:pt x="1901313" y="1401071"/>
                      <a:pt x="1899043" y="1415050"/>
                      <a:pt x="1894500" y="1440259"/>
                    </a:cubicBezTo>
                    <a:cubicBezTo>
                      <a:pt x="1839544" y="1436196"/>
                      <a:pt x="1812065" y="1434403"/>
                      <a:pt x="1757106" y="1431657"/>
                    </a:cubicBezTo>
                    <a:cubicBezTo>
                      <a:pt x="1788051" y="1301190"/>
                      <a:pt x="1812780" y="1169055"/>
                      <a:pt x="1841334" y="1037991"/>
                    </a:cubicBezTo>
                    <a:close/>
                    <a:moveTo>
                      <a:pt x="1017444" y="721266"/>
                    </a:moveTo>
                    <a:cubicBezTo>
                      <a:pt x="999880" y="723653"/>
                      <a:pt x="991039" y="724849"/>
                      <a:pt x="973475" y="727478"/>
                    </a:cubicBezTo>
                    <a:cubicBezTo>
                      <a:pt x="973717" y="801790"/>
                      <a:pt x="973834" y="819710"/>
                      <a:pt x="974193" y="893905"/>
                    </a:cubicBezTo>
                    <a:cubicBezTo>
                      <a:pt x="991875" y="893308"/>
                      <a:pt x="1000598" y="893069"/>
                      <a:pt x="1018280" y="892471"/>
                    </a:cubicBezTo>
                    <a:cubicBezTo>
                      <a:pt x="1018042" y="816245"/>
                      <a:pt x="1017800" y="797489"/>
                      <a:pt x="1017444" y="721266"/>
                    </a:cubicBezTo>
                    <a:close/>
                    <a:moveTo>
                      <a:pt x="1946232" y="664874"/>
                    </a:moveTo>
                    <a:lnTo>
                      <a:pt x="1946375" y="664900"/>
                    </a:lnTo>
                    <a:lnTo>
                      <a:pt x="1946353" y="664874"/>
                    </a:lnTo>
                    <a:cubicBezTo>
                      <a:pt x="1946353" y="664874"/>
                      <a:pt x="1999758" y="673953"/>
                      <a:pt x="2073594" y="690681"/>
                    </a:cubicBezTo>
                    <a:cubicBezTo>
                      <a:pt x="2111227" y="699163"/>
                      <a:pt x="2144921" y="708363"/>
                      <a:pt x="2144921" y="708363"/>
                    </a:cubicBezTo>
                    <a:lnTo>
                      <a:pt x="2052802" y="747092"/>
                    </a:lnTo>
                    <a:lnTo>
                      <a:pt x="2052802" y="956389"/>
                    </a:lnTo>
                    <a:cubicBezTo>
                      <a:pt x="2009672" y="956389"/>
                      <a:pt x="1988169" y="956389"/>
                      <a:pt x="1945157" y="956389"/>
                    </a:cubicBezTo>
                    <a:cubicBezTo>
                      <a:pt x="1945516" y="808002"/>
                      <a:pt x="1945755" y="813260"/>
                      <a:pt x="1946232" y="664874"/>
                    </a:cubicBezTo>
                    <a:close/>
                    <a:moveTo>
                      <a:pt x="1051494" y="651970"/>
                    </a:moveTo>
                    <a:cubicBezTo>
                      <a:pt x="1080764" y="670011"/>
                      <a:pt x="1095460" y="678375"/>
                      <a:pt x="1124971" y="694861"/>
                    </a:cubicBezTo>
                    <a:cubicBezTo>
                      <a:pt x="1125448" y="789723"/>
                      <a:pt x="1125686" y="808838"/>
                      <a:pt x="1126163" y="903821"/>
                    </a:cubicBezTo>
                    <a:cubicBezTo>
                      <a:pt x="1098445" y="923654"/>
                      <a:pt x="1084706" y="934047"/>
                      <a:pt x="1056988" y="956271"/>
                    </a:cubicBezTo>
                    <a:cubicBezTo>
                      <a:pt x="981480" y="956271"/>
                      <a:pt x="943726" y="956271"/>
                      <a:pt x="868221" y="956271"/>
                    </a:cubicBezTo>
                    <a:cubicBezTo>
                      <a:pt x="868130" y="851521"/>
                      <a:pt x="868108" y="830777"/>
                      <a:pt x="868102" y="768031"/>
                    </a:cubicBezTo>
                    <a:lnTo>
                      <a:pt x="868101" y="745684"/>
                    </a:lnTo>
                    <a:lnTo>
                      <a:pt x="779329" y="708363"/>
                    </a:lnTo>
                    <a:cubicBezTo>
                      <a:pt x="779329" y="708363"/>
                      <a:pt x="813020" y="699163"/>
                      <a:pt x="850657" y="690681"/>
                    </a:cubicBezTo>
                    <a:lnTo>
                      <a:pt x="868100" y="686890"/>
                    </a:lnTo>
                    <a:lnTo>
                      <a:pt x="868100" y="686618"/>
                    </a:lnTo>
                    <a:cubicBezTo>
                      <a:pt x="940979" y="670249"/>
                      <a:pt x="977776" y="663319"/>
                      <a:pt x="1051494" y="651970"/>
                    </a:cubicBezTo>
                    <a:close/>
                    <a:moveTo>
                      <a:pt x="1633929" y="626522"/>
                    </a:moveTo>
                    <a:cubicBezTo>
                      <a:pt x="1677179" y="629269"/>
                      <a:pt x="1698924" y="631182"/>
                      <a:pt x="1742053" y="635601"/>
                    </a:cubicBezTo>
                    <a:cubicBezTo>
                      <a:pt x="1741815" y="700596"/>
                      <a:pt x="1741694" y="723056"/>
                      <a:pt x="1741456" y="769412"/>
                    </a:cubicBezTo>
                    <a:cubicBezTo>
                      <a:pt x="1759258" y="770487"/>
                      <a:pt x="1768099" y="771084"/>
                      <a:pt x="1785781" y="772400"/>
                    </a:cubicBezTo>
                    <a:cubicBezTo>
                      <a:pt x="1786019" y="726880"/>
                      <a:pt x="1786140" y="704776"/>
                      <a:pt x="1786378" y="640621"/>
                    </a:cubicBezTo>
                    <a:cubicBezTo>
                      <a:pt x="1829031" y="645758"/>
                      <a:pt x="1850178" y="648743"/>
                      <a:pt x="1892592" y="655673"/>
                    </a:cubicBezTo>
                    <a:cubicBezTo>
                      <a:pt x="1891995" y="807764"/>
                      <a:pt x="1891753" y="804299"/>
                      <a:pt x="1891159" y="956389"/>
                    </a:cubicBezTo>
                    <a:cubicBezTo>
                      <a:pt x="1848623" y="956389"/>
                      <a:pt x="1827359" y="956389"/>
                      <a:pt x="1784706" y="956389"/>
                    </a:cubicBezTo>
                    <a:cubicBezTo>
                      <a:pt x="1784945" y="892233"/>
                      <a:pt x="1785065" y="870130"/>
                      <a:pt x="1785304" y="824609"/>
                    </a:cubicBezTo>
                    <a:cubicBezTo>
                      <a:pt x="1767622" y="823773"/>
                      <a:pt x="1758781" y="823296"/>
                      <a:pt x="1741097" y="822578"/>
                    </a:cubicBezTo>
                    <a:cubicBezTo>
                      <a:pt x="1740858" y="868934"/>
                      <a:pt x="1740740" y="891397"/>
                      <a:pt x="1740499" y="956389"/>
                    </a:cubicBezTo>
                    <a:cubicBezTo>
                      <a:pt x="1697369" y="956389"/>
                      <a:pt x="1675866" y="956389"/>
                      <a:pt x="1632854" y="956389"/>
                    </a:cubicBezTo>
                    <a:cubicBezTo>
                      <a:pt x="1633331" y="792711"/>
                      <a:pt x="1633570" y="790203"/>
                      <a:pt x="1633929" y="626522"/>
                    </a:cubicBezTo>
                    <a:close/>
                    <a:moveTo>
                      <a:pt x="1369655" y="622460"/>
                    </a:moveTo>
                    <a:cubicBezTo>
                      <a:pt x="1369655" y="653522"/>
                      <a:pt x="1369772" y="667262"/>
                      <a:pt x="1369772" y="692830"/>
                    </a:cubicBezTo>
                    <a:cubicBezTo>
                      <a:pt x="1333452" y="693787"/>
                      <a:pt x="1315411" y="694502"/>
                      <a:pt x="1279211" y="696534"/>
                    </a:cubicBezTo>
                    <a:cubicBezTo>
                      <a:pt x="1279332" y="721861"/>
                      <a:pt x="1279332" y="733213"/>
                      <a:pt x="1279450" y="755555"/>
                    </a:cubicBezTo>
                    <a:cubicBezTo>
                      <a:pt x="1309438" y="754239"/>
                      <a:pt x="1324373" y="753762"/>
                      <a:pt x="1354360" y="753044"/>
                    </a:cubicBezTo>
                    <a:cubicBezTo>
                      <a:pt x="1354360" y="775745"/>
                      <a:pt x="1354481" y="786379"/>
                      <a:pt x="1354481" y="808600"/>
                    </a:cubicBezTo>
                    <a:cubicBezTo>
                      <a:pt x="1324493" y="809077"/>
                      <a:pt x="1309558" y="809436"/>
                      <a:pt x="1279688" y="810393"/>
                    </a:cubicBezTo>
                    <a:cubicBezTo>
                      <a:pt x="1279809" y="839306"/>
                      <a:pt x="1279809" y="853523"/>
                      <a:pt x="1279927" y="886855"/>
                    </a:cubicBezTo>
                    <a:cubicBezTo>
                      <a:pt x="1317086" y="886378"/>
                      <a:pt x="1335604" y="886257"/>
                      <a:pt x="1372761" y="886018"/>
                    </a:cubicBezTo>
                    <a:cubicBezTo>
                      <a:pt x="1372761" y="911705"/>
                      <a:pt x="1372878" y="925327"/>
                      <a:pt x="1372878" y="956389"/>
                    </a:cubicBezTo>
                    <a:cubicBezTo>
                      <a:pt x="1292713" y="956389"/>
                      <a:pt x="1252568" y="956389"/>
                      <a:pt x="1172403" y="956389"/>
                    </a:cubicBezTo>
                    <a:cubicBezTo>
                      <a:pt x="1171684" y="796533"/>
                      <a:pt x="1171446" y="796173"/>
                      <a:pt x="1170848" y="636438"/>
                    </a:cubicBezTo>
                    <a:cubicBezTo>
                      <a:pt x="1250181" y="627836"/>
                      <a:pt x="1289963" y="625089"/>
                      <a:pt x="1369655" y="622460"/>
                    </a:cubicBezTo>
                    <a:close/>
                    <a:moveTo>
                      <a:pt x="1458540" y="620773"/>
                    </a:moveTo>
                    <a:cubicBezTo>
                      <a:pt x="1474819" y="620758"/>
                      <a:pt x="1491098" y="620967"/>
                      <a:pt x="1512783" y="621385"/>
                    </a:cubicBezTo>
                    <a:cubicBezTo>
                      <a:pt x="1512663" y="755911"/>
                      <a:pt x="1512663" y="774788"/>
                      <a:pt x="1512424" y="885780"/>
                    </a:cubicBezTo>
                    <a:cubicBezTo>
                      <a:pt x="1550894" y="885901"/>
                      <a:pt x="1570130" y="886018"/>
                      <a:pt x="1608599" y="886498"/>
                    </a:cubicBezTo>
                    <a:cubicBezTo>
                      <a:pt x="1608482" y="911946"/>
                      <a:pt x="1608482" y="925444"/>
                      <a:pt x="1608361" y="956389"/>
                    </a:cubicBezTo>
                    <a:cubicBezTo>
                      <a:pt x="1526879" y="956389"/>
                      <a:pt x="1486140" y="956389"/>
                      <a:pt x="1404658" y="956389"/>
                    </a:cubicBezTo>
                    <a:cubicBezTo>
                      <a:pt x="1404420" y="790559"/>
                      <a:pt x="1404420" y="787215"/>
                      <a:pt x="1404299" y="621506"/>
                    </a:cubicBezTo>
                    <a:cubicBezTo>
                      <a:pt x="1425984" y="621027"/>
                      <a:pt x="1442262" y="620788"/>
                      <a:pt x="1458540" y="620773"/>
                    </a:cubicBezTo>
                    <a:close/>
                    <a:moveTo>
                      <a:pt x="1351844" y="12124"/>
                    </a:moveTo>
                    <a:lnTo>
                      <a:pt x="1324864" y="25329"/>
                    </a:lnTo>
                    <a:cubicBezTo>
                      <a:pt x="1267996" y="56730"/>
                      <a:pt x="1185465" y="122777"/>
                      <a:pt x="1149698" y="251734"/>
                    </a:cubicBezTo>
                    <a:cubicBezTo>
                      <a:pt x="1133809" y="309200"/>
                      <a:pt x="1156749" y="373715"/>
                      <a:pt x="1156749" y="373715"/>
                    </a:cubicBezTo>
                    <a:lnTo>
                      <a:pt x="1150295" y="499521"/>
                    </a:lnTo>
                    <a:cubicBezTo>
                      <a:pt x="1150295" y="499521"/>
                      <a:pt x="1014335" y="512187"/>
                      <a:pt x="939663" y="542295"/>
                    </a:cubicBezTo>
                    <a:lnTo>
                      <a:pt x="963677" y="488888"/>
                    </a:lnTo>
                    <a:lnTo>
                      <a:pt x="972041" y="423060"/>
                    </a:lnTo>
                    <a:lnTo>
                      <a:pt x="1034884" y="387455"/>
                    </a:lnTo>
                    <a:lnTo>
                      <a:pt x="1077416" y="340981"/>
                    </a:lnTo>
                    <a:cubicBezTo>
                      <a:pt x="1077416" y="340981"/>
                      <a:pt x="1089216" y="137638"/>
                      <a:pt x="1287139" y="36378"/>
                    </a:cubicBezTo>
                    <a:close/>
                    <a:moveTo>
                      <a:pt x="1548744" y="4422"/>
                    </a:moveTo>
                    <a:cubicBezTo>
                      <a:pt x="1548744" y="4422"/>
                      <a:pt x="1729271" y="17564"/>
                      <a:pt x="1789723" y="165830"/>
                    </a:cubicBezTo>
                    <a:cubicBezTo>
                      <a:pt x="1789723" y="165830"/>
                      <a:pt x="1694025" y="54123"/>
                      <a:pt x="1548744" y="4422"/>
                    </a:cubicBezTo>
                    <a:close/>
                    <a:moveTo>
                      <a:pt x="1383867" y="121"/>
                    </a:moveTo>
                    <a:lnTo>
                      <a:pt x="1351844" y="12124"/>
                    </a:lnTo>
                    <a:lnTo>
                      <a:pt x="1355326" y="10420"/>
                    </a:lnTo>
                    <a:cubicBezTo>
                      <a:pt x="1372808" y="2951"/>
                      <a:pt x="1383867" y="121"/>
                      <a:pt x="1383867" y="121"/>
                    </a:cubicBezTo>
                    <a:close/>
                    <a:moveTo>
                      <a:pt x="1412304" y="0"/>
                    </a:moveTo>
                    <a:cubicBezTo>
                      <a:pt x="1314695" y="122700"/>
                      <a:pt x="1356748" y="485183"/>
                      <a:pt x="1356748" y="485062"/>
                    </a:cubicBezTo>
                    <a:lnTo>
                      <a:pt x="1309199" y="487812"/>
                    </a:lnTo>
                    <a:cubicBezTo>
                      <a:pt x="1293666" y="85423"/>
                      <a:pt x="1412304" y="0"/>
                      <a:pt x="1412304"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5" name="Group 284">
                <a:extLst>
                  <a:ext uri="{FF2B5EF4-FFF2-40B4-BE49-F238E27FC236}">
                    <a16:creationId xmlns:a16="http://schemas.microsoft.com/office/drawing/2014/main" id="{7EF3E1D1-D214-C156-3D65-D3BD2CCD3425}"/>
                  </a:ext>
                </a:extLst>
              </p:cNvPr>
              <p:cNvGrpSpPr/>
              <p:nvPr/>
            </p:nvGrpSpPr>
            <p:grpSpPr>
              <a:xfrm>
                <a:off x="3358430" y="2969793"/>
                <a:ext cx="1859254" cy="994212"/>
                <a:chOff x="3358430" y="2969793"/>
                <a:chExt cx="1859254" cy="994212"/>
              </a:xfrm>
            </p:grpSpPr>
            <p:sp>
              <p:nvSpPr>
                <p:cNvPr id="286" name="Freeform: Shape 285">
                  <a:extLst>
                    <a:ext uri="{FF2B5EF4-FFF2-40B4-BE49-F238E27FC236}">
                      <a16:creationId xmlns:a16="http://schemas.microsoft.com/office/drawing/2014/main" id="{72F160D7-216F-E9AF-9359-0C5E6CD3C20B}"/>
                    </a:ext>
                  </a:extLst>
                </p:cNvPr>
                <p:cNvSpPr/>
                <p:nvPr/>
              </p:nvSpPr>
              <p:spPr>
                <a:xfrm>
                  <a:off x="3358430" y="2969793"/>
                  <a:ext cx="1859254" cy="833322"/>
                </a:xfrm>
                <a:custGeom>
                  <a:avLst/>
                  <a:gdLst>
                    <a:gd name="connsiteX0" fmla="*/ 932136 w 1859254"/>
                    <a:gd name="connsiteY0" fmla="*/ 705246 h 833322"/>
                    <a:gd name="connsiteX1" fmla="*/ 986736 w 1859254"/>
                    <a:gd name="connsiteY1" fmla="*/ 769284 h 833322"/>
                    <a:gd name="connsiteX2" fmla="*/ 947430 w 1859254"/>
                    <a:gd name="connsiteY2" fmla="*/ 833322 h 833322"/>
                    <a:gd name="connsiteX3" fmla="*/ 861409 w 1859254"/>
                    <a:gd name="connsiteY3" fmla="*/ 811937 h 833322"/>
                    <a:gd name="connsiteX4" fmla="*/ 898206 w 1859254"/>
                    <a:gd name="connsiteY4" fmla="*/ 706203 h 833322"/>
                    <a:gd name="connsiteX5" fmla="*/ 937035 w 1859254"/>
                    <a:gd name="connsiteY5" fmla="*/ 776574 h 833322"/>
                    <a:gd name="connsiteX6" fmla="*/ 1557346 w 1859254"/>
                    <a:gd name="connsiteY6" fmla="*/ 620659 h 833322"/>
                    <a:gd name="connsiteX7" fmla="*/ 1579087 w 1859254"/>
                    <a:gd name="connsiteY7" fmla="*/ 686131 h 833322"/>
                    <a:gd name="connsiteX8" fmla="*/ 1544681 w 1859254"/>
                    <a:gd name="connsiteY8" fmla="*/ 750766 h 833322"/>
                    <a:gd name="connsiteX9" fmla="*/ 1500594 w 1859254"/>
                    <a:gd name="connsiteY9" fmla="*/ 697362 h 833322"/>
                    <a:gd name="connsiteX10" fmla="*/ 1538469 w 1859254"/>
                    <a:gd name="connsiteY10" fmla="*/ 624124 h 833322"/>
                    <a:gd name="connsiteX11" fmla="*/ 1558538 w 1859254"/>
                    <a:gd name="connsiteY11" fmla="*/ 666297 h 833322"/>
                    <a:gd name="connsiteX12" fmla="*/ 301911 w 1859254"/>
                    <a:gd name="connsiteY12" fmla="*/ 620659 h 833322"/>
                    <a:gd name="connsiteX13" fmla="*/ 300716 w 1859254"/>
                    <a:gd name="connsiteY13" fmla="*/ 666297 h 833322"/>
                    <a:gd name="connsiteX14" fmla="*/ 320788 w 1859254"/>
                    <a:gd name="connsiteY14" fmla="*/ 624124 h 833322"/>
                    <a:gd name="connsiteX15" fmla="*/ 358660 w 1859254"/>
                    <a:gd name="connsiteY15" fmla="*/ 697362 h 833322"/>
                    <a:gd name="connsiteX16" fmla="*/ 314576 w 1859254"/>
                    <a:gd name="connsiteY16" fmla="*/ 750766 h 833322"/>
                    <a:gd name="connsiteX17" fmla="*/ 280167 w 1859254"/>
                    <a:gd name="connsiteY17" fmla="*/ 686131 h 833322"/>
                    <a:gd name="connsiteX18" fmla="*/ 301911 w 1859254"/>
                    <a:gd name="connsiteY18" fmla="*/ 620659 h 833322"/>
                    <a:gd name="connsiteX19" fmla="*/ 1826758 w 1859254"/>
                    <a:gd name="connsiteY19" fmla="*/ 540609 h 833322"/>
                    <a:gd name="connsiteX20" fmla="*/ 1849816 w 1859254"/>
                    <a:gd name="connsiteY20" fmla="*/ 540730 h 833322"/>
                    <a:gd name="connsiteX21" fmla="*/ 1859254 w 1859254"/>
                    <a:gd name="connsiteY21" fmla="*/ 557337 h 833322"/>
                    <a:gd name="connsiteX22" fmla="*/ 1840139 w 1859254"/>
                    <a:gd name="connsiteY22" fmla="*/ 584578 h 833322"/>
                    <a:gd name="connsiteX23" fmla="*/ 1826758 w 1859254"/>
                    <a:gd name="connsiteY23" fmla="*/ 540609 h 833322"/>
                    <a:gd name="connsiteX24" fmla="*/ 32496 w 1859254"/>
                    <a:gd name="connsiteY24" fmla="*/ 540609 h 833322"/>
                    <a:gd name="connsiteX25" fmla="*/ 19116 w 1859254"/>
                    <a:gd name="connsiteY25" fmla="*/ 584578 h 833322"/>
                    <a:gd name="connsiteX26" fmla="*/ 0 w 1859254"/>
                    <a:gd name="connsiteY26" fmla="*/ 557337 h 833322"/>
                    <a:gd name="connsiteX27" fmla="*/ 9439 w 1859254"/>
                    <a:gd name="connsiteY27" fmla="*/ 540730 h 833322"/>
                    <a:gd name="connsiteX28" fmla="*/ 32496 w 1859254"/>
                    <a:gd name="connsiteY28" fmla="*/ 540609 h 833322"/>
                    <a:gd name="connsiteX29" fmla="*/ 1623416 w 1859254"/>
                    <a:gd name="connsiteY29" fmla="*/ 430218 h 833322"/>
                    <a:gd name="connsiteX30" fmla="*/ 1637395 w 1859254"/>
                    <a:gd name="connsiteY30" fmla="*/ 430457 h 833322"/>
                    <a:gd name="connsiteX31" fmla="*/ 1654600 w 1859254"/>
                    <a:gd name="connsiteY31" fmla="*/ 435953 h 833322"/>
                    <a:gd name="connsiteX32" fmla="*/ 1668339 w 1859254"/>
                    <a:gd name="connsiteY32" fmla="*/ 448497 h 833322"/>
                    <a:gd name="connsiteX33" fmla="*/ 1629390 w 1859254"/>
                    <a:gd name="connsiteY33" fmla="*/ 439297 h 833322"/>
                    <a:gd name="connsiteX34" fmla="*/ 1623416 w 1859254"/>
                    <a:gd name="connsiteY34" fmla="*/ 430218 h 833322"/>
                    <a:gd name="connsiteX35" fmla="*/ 235842 w 1859254"/>
                    <a:gd name="connsiteY35" fmla="*/ 430218 h 833322"/>
                    <a:gd name="connsiteX36" fmla="*/ 229869 w 1859254"/>
                    <a:gd name="connsiteY36" fmla="*/ 439297 h 833322"/>
                    <a:gd name="connsiteX37" fmla="*/ 190919 w 1859254"/>
                    <a:gd name="connsiteY37" fmla="*/ 448497 h 833322"/>
                    <a:gd name="connsiteX38" fmla="*/ 204659 w 1859254"/>
                    <a:gd name="connsiteY38" fmla="*/ 435953 h 833322"/>
                    <a:gd name="connsiteX39" fmla="*/ 221864 w 1859254"/>
                    <a:gd name="connsiteY39" fmla="*/ 430457 h 833322"/>
                    <a:gd name="connsiteX40" fmla="*/ 1594858 w 1859254"/>
                    <a:gd name="connsiteY40" fmla="*/ 369406 h 833322"/>
                    <a:gd name="connsiteX41" fmla="*/ 1630702 w 1859254"/>
                    <a:gd name="connsiteY41" fmla="*/ 473227 h 833322"/>
                    <a:gd name="connsiteX42" fmla="*/ 1728670 w 1859254"/>
                    <a:gd name="connsiteY42" fmla="*/ 472988 h 833322"/>
                    <a:gd name="connsiteX43" fmla="*/ 1654598 w 1859254"/>
                    <a:gd name="connsiteY43" fmla="*/ 398796 h 833322"/>
                    <a:gd name="connsiteX44" fmla="*/ 1653880 w 1859254"/>
                    <a:gd name="connsiteY44" fmla="*/ 420897 h 833322"/>
                    <a:gd name="connsiteX45" fmla="*/ 1594858 w 1859254"/>
                    <a:gd name="connsiteY45" fmla="*/ 369406 h 833322"/>
                    <a:gd name="connsiteX46" fmla="*/ 264396 w 1859254"/>
                    <a:gd name="connsiteY46" fmla="*/ 369406 h 833322"/>
                    <a:gd name="connsiteX47" fmla="*/ 205377 w 1859254"/>
                    <a:gd name="connsiteY47" fmla="*/ 420897 h 833322"/>
                    <a:gd name="connsiteX48" fmla="*/ 204659 w 1859254"/>
                    <a:gd name="connsiteY48" fmla="*/ 398796 h 833322"/>
                    <a:gd name="connsiteX49" fmla="*/ 130585 w 1859254"/>
                    <a:gd name="connsiteY49" fmla="*/ 472988 h 833322"/>
                    <a:gd name="connsiteX50" fmla="*/ 228555 w 1859254"/>
                    <a:gd name="connsiteY50" fmla="*/ 473227 h 833322"/>
                    <a:gd name="connsiteX51" fmla="*/ 264396 w 1859254"/>
                    <a:gd name="connsiteY51" fmla="*/ 369406 h 833322"/>
                    <a:gd name="connsiteX52" fmla="*/ 1104896 w 1859254"/>
                    <a:gd name="connsiteY52" fmla="*/ 346943 h 833322"/>
                    <a:gd name="connsiteX53" fmla="*/ 1086261 w 1859254"/>
                    <a:gd name="connsiteY53" fmla="*/ 380037 h 833322"/>
                    <a:gd name="connsiteX54" fmla="*/ 1044682 w 1859254"/>
                    <a:gd name="connsiteY54" fmla="*/ 375138 h 833322"/>
                    <a:gd name="connsiteX55" fmla="*/ 1062005 w 1859254"/>
                    <a:gd name="connsiteY55" fmla="*/ 370360 h 833322"/>
                    <a:gd name="connsiteX56" fmla="*/ 1071803 w 1859254"/>
                    <a:gd name="connsiteY56" fmla="*/ 375497 h 833322"/>
                    <a:gd name="connsiteX57" fmla="*/ 1083632 w 1859254"/>
                    <a:gd name="connsiteY57" fmla="*/ 364386 h 833322"/>
                    <a:gd name="connsiteX58" fmla="*/ 1104896 w 1859254"/>
                    <a:gd name="connsiteY58" fmla="*/ 346943 h 833322"/>
                    <a:gd name="connsiteX59" fmla="*/ 770610 w 1859254"/>
                    <a:gd name="connsiteY59" fmla="*/ 346943 h 833322"/>
                    <a:gd name="connsiteX60" fmla="*/ 791875 w 1859254"/>
                    <a:gd name="connsiteY60" fmla="*/ 364386 h 833322"/>
                    <a:gd name="connsiteX61" fmla="*/ 803704 w 1859254"/>
                    <a:gd name="connsiteY61" fmla="*/ 375497 h 833322"/>
                    <a:gd name="connsiteX62" fmla="*/ 813502 w 1859254"/>
                    <a:gd name="connsiteY62" fmla="*/ 370360 h 833322"/>
                    <a:gd name="connsiteX63" fmla="*/ 830824 w 1859254"/>
                    <a:gd name="connsiteY63" fmla="*/ 375138 h 833322"/>
                    <a:gd name="connsiteX64" fmla="*/ 789249 w 1859254"/>
                    <a:gd name="connsiteY64" fmla="*/ 380037 h 833322"/>
                    <a:gd name="connsiteX65" fmla="*/ 770610 w 1859254"/>
                    <a:gd name="connsiteY65" fmla="*/ 346943 h 833322"/>
                    <a:gd name="connsiteX66" fmla="*/ 1500356 w 1859254"/>
                    <a:gd name="connsiteY66" fmla="*/ 344795 h 833322"/>
                    <a:gd name="connsiteX67" fmla="*/ 1522100 w 1859254"/>
                    <a:gd name="connsiteY67" fmla="*/ 407160 h 833322"/>
                    <a:gd name="connsiteX68" fmla="*/ 1559616 w 1859254"/>
                    <a:gd name="connsiteY68" fmla="*/ 502858 h 833322"/>
                    <a:gd name="connsiteX69" fmla="*/ 1559257 w 1859254"/>
                    <a:gd name="connsiteY69" fmla="*/ 394495 h 833322"/>
                    <a:gd name="connsiteX70" fmla="*/ 1500356 w 1859254"/>
                    <a:gd name="connsiteY70" fmla="*/ 344795 h 833322"/>
                    <a:gd name="connsiteX71" fmla="*/ 358901 w 1859254"/>
                    <a:gd name="connsiteY71" fmla="*/ 344795 h 833322"/>
                    <a:gd name="connsiteX72" fmla="*/ 300001 w 1859254"/>
                    <a:gd name="connsiteY72" fmla="*/ 394495 h 833322"/>
                    <a:gd name="connsiteX73" fmla="*/ 299641 w 1859254"/>
                    <a:gd name="connsiteY73" fmla="*/ 502858 h 833322"/>
                    <a:gd name="connsiteX74" fmla="*/ 337157 w 1859254"/>
                    <a:gd name="connsiteY74" fmla="*/ 407160 h 833322"/>
                    <a:gd name="connsiteX75" fmla="*/ 358901 w 1859254"/>
                    <a:gd name="connsiteY75" fmla="*/ 344795 h 833322"/>
                    <a:gd name="connsiteX76" fmla="*/ 937632 w 1859254"/>
                    <a:gd name="connsiteY76" fmla="*/ 216715 h 833322"/>
                    <a:gd name="connsiteX77" fmla="*/ 921744 w 1859254"/>
                    <a:gd name="connsiteY77" fmla="*/ 231650 h 833322"/>
                    <a:gd name="connsiteX78" fmla="*/ 812064 w 1859254"/>
                    <a:gd name="connsiteY78" fmla="*/ 282546 h 833322"/>
                    <a:gd name="connsiteX79" fmla="*/ 937632 w 1859254"/>
                    <a:gd name="connsiteY79" fmla="*/ 290191 h 833322"/>
                    <a:gd name="connsiteX80" fmla="*/ 1068935 w 1859254"/>
                    <a:gd name="connsiteY80" fmla="*/ 277886 h 833322"/>
                    <a:gd name="connsiteX81" fmla="*/ 951493 w 1859254"/>
                    <a:gd name="connsiteY81" fmla="*/ 232486 h 833322"/>
                    <a:gd name="connsiteX82" fmla="*/ 937632 w 1859254"/>
                    <a:gd name="connsiteY82" fmla="*/ 216715 h 833322"/>
                    <a:gd name="connsiteX83" fmla="*/ 1494860 w 1859254"/>
                    <a:gd name="connsiteY83" fmla="*/ 153517 h 833322"/>
                    <a:gd name="connsiteX84" fmla="*/ 1529028 w 1859254"/>
                    <a:gd name="connsiteY84" fmla="*/ 207160 h 833322"/>
                    <a:gd name="connsiteX85" fmla="*/ 1551729 w 1859254"/>
                    <a:gd name="connsiteY85" fmla="*/ 262239 h 833322"/>
                    <a:gd name="connsiteX86" fmla="*/ 1479686 w 1859254"/>
                    <a:gd name="connsiteY86" fmla="*/ 187685 h 833322"/>
                    <a:gd name="connsiteX87" fmla="*/ 1456030 w 1859254"/>
                    <a:gd name="connsiteY87" fmla="*/ 242575 h 833322"/>
                    <a:gd name="connsiteX88" fmla="*/ 1460529 w 1859254"/>
                    <a:gd name="connsiteY88" fmla="*/ 278067 h 833322"/>
                    <a:gd name="connsiteX89" fmla="*/ 1493664 w 1859254"/>
                    <a:gd name="connsiteY89" fmla="*/ 302857 h 833322"/>
                    <a:gd name="connsiteX90" fmla="*/ 1488886 w 1859254"/>
                    <a:gd name="connsiteY90" fmla="*/ 268091 h 833322"/>
                    <a:gd name="connsiteX91" fmla="*/ 1634882 w 1859254"/>
                    <a:gd name="connsiteY91" fmla="*/ 352679 h 833322"/>
                    <a:gd name="connsiteX92" fmla="*/ 1626998 w 1859254"/>
                    <a:gd name="connsiteY92" fmla="*/ 330457 h 833322"/>
                    <a:gd name="connsiteX93" fmla="*/ 1744921 w 1859254"/>
                    <a:gd name="connsiteY93" fmla="*/ 432847 h 833322"/>
                    <a:gd name="connsiteX94" fmla="*/ 1741335 w 1859254"/>
                    <a:gd name="connsiteY94" fmla="*/ 447661 h 833322"/>
                    <a:gd name="connsiteX95" fmla="*/ 1741932 w 1859254"/>
                    <a:gd name="connsiteY95" fmla="*/ 448020 h 833322"/>
                    <a:gd name="connsiteX96" fmla="*/ 1748265 w 1859254"/>
                    <a:gd name="connsiteY96" fmla="*/ 452201 h 833322"/>
                    <a:gd name="connsiteX97" fmla="*/ 1845517 w 1859254"/>
                    <a:gd name="connsiteY97" fmla="*/ 532248 h 833322"/>
                    <a:gd name="connsiteX98" fmla="*/ 1817440 w 1859254"/>
                    <a:gd name="connsiteY98" fmla="*/ 531053 h 833322"/>
                    <a:gd name="connsiteX99" fmla="*/ 1750176 w 1859254"/>
                    <a:gd name="connsiteY99" fmla="*/ 510265 h 833322"/>
                    <a:gd name="connsiteX100" fmla="*/ 1689243 w 1859254"/>
                    <a:gd name="connsiteY100" fmla="*/ 488880 h 833322"/>
                    <a:gd name="connsiteX101" fmla="*/ 1558182 w 1859254"/>
                    <a:gd name="connsiteY101" fmla="*/ 541687 h 833322"/>
                    <a:gd name="connsiteX102" fmla="*/ 1628073 w 1859254"/>
                    <a:gd name="connsiteY102" fmla="*/ 554708 h 833322"/>
                    <a:gd name="connsiteX103" fmla="*/ 1707284 w 1859254"/>
                    <a:gd name="connsiteY103" fmla="*/ 594255 h 833322"/>
                    <a:gd name="connsiteX104" fmla="*/ 1540857 w 1859254"/>
                    <a:gd name="connsiteY104" fmla="*/ 600826 h 833322"/>
                    <a:gd name="connsiteX105" fmla="*/ 1483033 w 1859254"/>
                    <a:gd name="connsiteY105" fmla="*/ 676931 h 833322"/>
                    <a:gd name="connsiteX106" fmla="*/ 1478611 w 1859254"/>
                    <a:gd name="connsiteY106" fmla="*/ 669403 h 833322"/>
                    <a:gd name="connsiteX107" fmla="*/ 1567738 w 1859254"/>
                    <a:gd name="connsiteY107" fmla="*/ 564267 h 833322"/>
                    <a:gd name="connsiteX108" fmla="*/ 1461289 w 1859254"/>
                    <a:gd name="connsiteY108" fmla="*/ 580397 h 833322"/>
                    <a:gd name="connsiteX109" fmla="*/ 1455554 w 1859254"/>
                    <a:gd name="connsiteY109" fmla="*/ 467733 h 833322"/>
                    <a:gd name="connsiteX110" fmla="*/ 1479330 w 1859254"/>
                    <a:gd name="connsiteY110" fmla="*/ 312893 h 833322"/>
                    <a:gd name="connsiteX111" fmla="*/ 1420308 w 1859254"/>
                    <a:gd name="connsiteY111" fmla="*/ 430218 h 833322"/>
                    <a:gd name="connsiteX112" fmla="*/ 1364990 w 1859254"/>
                    <a:gd name="connsiteY112" fmla="*/ 560923 h 833322"/>
                    <a:gd name="connsiteX113" fmla="*/ 1364154 w 1859254"/>
                    <a:gd name="connsiteY113" fmla="*/ 387088 h 833322"/>
                    <a:gd name="connsiteX114" fmla="*/ 1290560 w 1859254"/>
                    <a:gd name="connsiteY114" fmla="*/ 250051 h 833322"/>
                    <a:gd name="connsiteX115" fmla="*/ 1287333 w 1859254"/>
                    <a:gd name="connsiteY115" fmla="*/ 245273 h 833322"/>
                    <a:gd name="connsiteX116" fmla="*/ 1396771 w 1859254"/>
                    <a:gd name="connsiteY116" fmla="*/ 306681 h 833322"/>
                    <a:gd name="connsiteX117" fmla="*/ 1306210 w 1859254"/>
                    <a:gd name="connsiteY117" fmla="*/ 208593 h 833322"/>
                    <a:gd name="connsiteX118" fmla="*/ 1384749 w 1859254"/>
                    <a:gd name="connsiteY118" fmla="*/ 234669 h 833322"/>
                    <a:gd name="connsiteX119" fmla="*/ 1427784 w 1859254"/>
                    <a:gd name="connsiteY119" fmla="*/ 256901 h 833322"/>
                    <a:gd name="connsiteX120" fmla="*/ 1431477 w 1859254"/>
                    <a:gd name="connsiteY120" fmla="*/ 232206 h 833322"/>
                    <a:gd name="connsiteX121" fmla="*/ 1494860 w 1859254"/>
                    <a:gd name="connsiteY121" fmla="*/ 153517 h 833322"/>
                    <a:gd name="connsiteX122" fmla="*/ 364395 w 1859254"/>
                    <a:gd name="connsiteY122" fmla="*/ 153517 h 833322"/>
                    <a:gd name="connsiteX123" fmla="*/ 427778 w 1859254"/>
                    <a:gd name="connsiteY123" fmla="*/ 232206 h 833322"/>
                    <a:gd name="connsiteX124" fmla="*/ 431471 w 1859254"/>
                    <a:gd name="connsiteY124" fmla="*/ 256901 h 833322"/>
                    <a:gd name="connsiteX125" fmla="*/ 474506 w 1859254"/>
                    <a:gd name="connsiteY125" fmla="*/ 234669 h 833322"/>
                    <a:gd name="connsiteX126" fmla="*/ 553047 w 1859254"/>
                    <a:gd name="connsiteY126" fmla="*/ 208593 h 833322"/>
                    <a:gd name="connsiteX127" fmla="*/ 462486 w 1859254"/>
                    <a:gd name="connsiteY127" fmla="*/ 306681 h 833322"/>
                    <a:gd name="connsiteX128" fmla="*/ 571924 w 1859254"/>
                    <a:gd name="connsiteY128" fmla="*/ 245273 h 833322"/>
                    <a:gd name="connsiteX129" fmla="*/ 568697 w 1859254"/>
                    <a:gd name="connsiteY129" fmla="*/ 250051 h 833322"/>
                    <a:gd name="connsiteX130" fmla="*/ 495100 w 1859254"/>
                    <a:gd name="connsiteY130" fmla="*/ 387088 h 833322"/>
                    <a:gd name="connsiteX131" fmla="*/ 494264 w 1859254"/>
                    <a:gd name="connsiteY131" fmla="*/ 560923 h 833322"/>
                    <a:gd name="connsiteX132" fmla="*/ 438949 w 1859254"/>
                    <a:gd name="connsiteY132" fmla="*/ 430218 h 833322"/>
                    <a:gd name="connsiteX133" fmla="*/ 379927 w 1859254"/>
                    <a:gd name="connsiteY133" fmla="*/ 312893 h 833322"/>
                    <a:gd name="connsiteX134" fmla="*/ 403703 w 1859254"/>
                    <a:gd name="connsiteY134" fmla="*/ 467733 h 833322"/>
                    <a:gd name="connsiteX135" fmla="*/ 397968 w 1859254"/>
                    <a:gd name="connsiteY135" fmla="*/ 580397 h 833322"/>
                    <a:gd name="connsiteX136" fmla="*/ 291516 w 1859254"/>
                    <a:gd name="connsiteY136" fmla="*/ 564267 h 833322"/>
                    <a:gd name="connsiteX137" fmla="*/ 380646 w 1859254"/>
                    <a:gd name="connsiteY137" fmla="*/ 669403 h 833322"/>
                    <a:gd name="connsiteX138" fmla="*/ 376224 w 1859254"/>
                    <a:gd name="connsiteY138" fmla="*/ 676931 h 833322"/>
                    <a:gd name="connsiteX139" fmla="*/ 318398 w 1859254"/>
                    <a:gd name="connsiteY139" fmla="*/ 600826 h 833322"/>
                    <a:gd name="connsiteX140" fmla="*/ 151973 w 1859254"/>
                    <a:gd name="connsiteY140" fmla="*/ 594255 h 833322"/>
                    <a:gd name="connsiteX141" fmla="*/ 231184 w 1859254"/>
                    <a:gd name="connsiteY141" fmla="*/ 554708 h 833322"/>
                    <a:gd name="connsiteX142" fmla="*/ 301075 w 1859254"/>
                    <a:gd name="connsiteY142" fmla="*/ 541687 h 833322"/>
                    <a:gd name="connsiteX143" fmla="*/ 170011 w 1859254"/>
                    <a:gd name="connsiteY143" fmla="*/ 488880 h 833322"/>
                    <a:gd name="connsiteX144" fmla="*/ 109082 w 1859254"/>
                    <a:gd name="connsiteY144" fmla="*/ 510265 h 833322"/>
                    <a:gd name="connsiteX145" fmla="*/ 41817 w 1859254"/>
                    <a:gd name="connsiteY145" fmla="*/ 531053 h 833322"/>
                    <a:gd name="connsiteX146" fmla="*/ 13740 w 1859254"/>
                    <a:gd name="connsiteY146" fmla="*/ 532248 h 833322"/>
                    <a:gd name="connsiteX147" fmla="*/ 110992 w 1859254"/>
                    <a:gd name="connsiteY147" fmla="*/ 452201 h 833322"/>
                    <a:gd name="connsiteX148" fmla="*/ 117325 w 1859254"/>
                    <a:gd name="connsiteY148" fmla="*/ 448020 h 833322"/>
                    <a:gd name="connsiteX149" fmla="*/ 117923 w 1859254"/>
                    <a:gd name="connsiteY149" fmla="*/ 447661 h 833322"/>
                    <a:gd name="connsiteX150" fmla="*/ 114337 w 1859254"/>
                    <a:gd name="connsiteY150" fmla="*/ 432847 h 833322"/>
                    <a:gd name="connsiteX151" fmla="*/ 232259 w 1859254"/>
                    <a:gd name="connsiteY151" fmla="*/ 330457 h 833322"/>
                    <a:gd name="connsiteX152" fmla="*/ 224372 w 1859254"/>
                    <a:gd name="connsiteY152" fmla="*/ 352679 h 833322"/>
                    <a:gd name="connsiteX153" fmla="*/ 370371 w 1859254"/>
                    <a:gd name="connsiteY153" fmla="*/ 268091 h 833322"/>
                    <a:gd name="connsiteX154" fmla="*/ 365590 w 1859254"/>
                    <a:gd name="connsiteY154" fmla="*/ 302857 h 833322"/>
                    <a:gd name="connsiteX155" fmla="*/ 398726 w 1859254"/>
                    <a:gd name="connsiteY155" fmla="*/ 278066 h 833322"/>
                    <a:gd name="connsiteX156" fmla="*/ 403225 w 1859254"/>
                    <a:gd name="connsiteY156" fmla="*/ 242575 h 833322"/>
                    <a:gd name="connsiteX157" fmla="*/ 379569 w 1859254"/>
                    <a:gd name="connsiteY157" fmla="*/ 187685 h 833322"/>
                    <a:gd name="connsiteX158" fmla="*/ 307526 w 1859254"/>
                    <a:gd name="connsiteY158" fmla="*/ 262239 h 833322"/>
                    <a:gd name="connsiteX159" fmla="*/ 330227 w 1859254"/>
                    <a:gd name="connsiteY159" fmla="*/ 207160 h 833322"/>
                    <a:gd name="connsiteX160" fmla="*/ 364395 w 1859254"/>
                    <a:gd name="connsiteY160" fmla="*/ 153517 h 833322"/>
                    <a:gd name="connsiteX161" fmla="*/ 937632 w 1859254"/>
                    <a:gd name="connsiteY161" fmla="*/ 126393 h 833322"/>
                    <a:gd name="connsiteX162" fmla="*/ 912305 w 1859254"/>
                    <a:gd name="connsiteY162" fmla="*/ 150884 h 833322"/>
                    <a:gd name="connsiteX163" fmla="*/ 813857 w 1859254"/>
                    <a:gd name="connsiteY163" fmla="*/ 218508 h 833322"/>
                    <a:gd name="connsiteX164" fmla="*/ 937273 w 1859254"/>
                    <a:gd name="connsiteY164" fmla="*/ 197002 h 833322"/>
                    <a:gd name="connsiteX165" fmla="*/ 1066545 w 1859254"/>
                    <a:gd name="connsiteY165" fmla="*/ 215761 h 833322"/>
                    <a:gd name="connsiteX166" fmla="*/ 962124 w 1859254"/>
                    <a:gd name="connsiteY166" fmla="*/ 150884 h 833322"/>
                    <a:gd name="connsiteX167" fmla="*/ 937632 w 1859254"/>
                    <a:gd name="connsiteY167" fmla="*/ 126393 h 833322"/>
                    <a:gd name="connsiteX168" fmla="*/ 619114 w 1859254"/>
                    <a:gd name="connsiteY168" fmla="*/ 1305 h 833322"/>
                    <a:gd name="connsiteX169" fmla="*/ 695579 w 1859254"/>
                    <a:gd name="connsiteY169" fmla="*/ 48615 h 833322"/>
                    <a:gd name="connsiteX170" fmla="*/ 695935 w 1859254"/>
                    <a:gd name="connsiteY170" fmla="*/ 48975 h 833322"/>
                    <a:gd name="connsiteX171" fmla="*/ 770248 w 1859254"/>
                    <a:gd name="connsiteY171" fmla="*/ 84220 h 833322"/>
                    <a:gd name="connsiteX172" fmla="*/ 802864 w 1859254"/>
                    <a:gd name="connsiteY172" fmla="*/ 67133 h 833322"/>
                    <a:gd name="connsiteX173" fmla="*/ 1039186 w 1859254"/>
                    <a:gd name="connsiteY173" fmla="*/ 53394 h 833322"/>
                    <a:gd name="connsiteX174" fmla="*/ 824253 w 1859254"/>
                    <a:gd name="connsiteY174" fmla="*/ 151841 h 833322"/>
                    <a:gd name="connsiteX175" fmla="*/ 1059614 w 1859254"/>
                    <a:gd name="connsiteY175" fmla="*/ 140610 h 833322"/>
                    <a:gd name="connsiteX176" fmla="*/ 1035721 w 1859254"/>
                    <a:gd name="connsiteY176" fmla="*/ 104172 h 833322"/>
                    <a:gd name="connsiteX177" fmla="*/ 1136438 w 1859254"/>
                    <a:gd name="connsiteY177" fmla="*/ 210742 h 833322"/>
                    <a:gd name="connsiteX178" fmla="*/ 1071564 w 1859254"/>
                    <a:gd name="connsiteY178" fmla="*/ 326394 h 833322"/>
                    <a:gd name="connsiteX179" fmla="*/ 1074311 w 1859254"/>
                    <a:gd name="connsiteY179" fmla="*/ 299751 h 833322"/>
                    <a:gd name="connsiteX180" fmla="*/ 1028314 w 1859254"/>
                    <a:gd name="connsiteY180" fmla="*/ 350287 h 833322"/>
                    <a:gd name="connsiteX181" fmla="*/ 1028314 w 1859254"/>
                    <a:gd name="connsiteY181" fmla="*/ 349569 h 833322"/>
                    <a:gd name="connsiteX182" fmla="*/ 1025923 w 1859254"/>
                    <a:gd name="connsiteY182" fmla="*/ 375497 h 833322"/>
                    <a:gd name="connsiteX183" fmla="*/ 1025325 w 1859254"/>
                    <a:gd name="connsiteY183" fmla="*/ 376333 h 833322"/>
                    <a:gd name="connsiteX184" fmla="*/ 1023536 w 1859254"/>
                    <a:gd name="connsiteY184" fmla="*/ 377290 h 833322"/>
                    <a:gd name="connsiteX185" fmla="*/ 996412 w 1859254"/>
                    <a:gd name="connsiteY185" fmla="*/ 381232 h 833322"/>
                    <a:gd name="connsiteX186" fmla="*/ 971206 w 1859254"/>
                    <a:gd name="connsiteY186" fmla="*/ 399390 h 833322"/>
                    <a:gd name="connsiteX187" fmla="*/ 1015531 w 1859254"/>
                    <a:gd name="connsiteY187" fmla="*/ 391026 h 833322"/>
                    <a:gd name="connsiteX188" fmla="*/ 1020547 w 1859254"/>
                    <a:gd name="connsiteY188" fmla="*/ 391624 h 833322"/>
                    <a:gd name="connsiteX189" fmla="*/ 1040499 w 1859254"/>
                    <a:gd name="connsiteY189" fmla="*/ 400468 h 833322"/>
                    <a:gd name="connsiteX190" fmla="*/ 1017918 w 1859254"/>
                    <a:gd name="connsiteY190" fmla="*/ 405246 h 833322"/>
                    <a:gd name="connsiteX191" fmla="*/ 1010152 w 1859254"/>
                    <a:gd name="connsiteY191" fmla="*/ 409427 h 833322"/>
                    <a:gd name="connsiteX192" fmla="*/ 982196 w 1859254"/>
                    <a:gd name="connsiteY192" fmla="*/ 436906 h 833322"/>
                    <a:gd name="connsiteX193" fmla="*/ 1026759 w 1859254"/>
                    <a:gd name="connsiteY193" fmla="*/ 419224 h 833322"/>
                    <a:gd name="connsiteX194" fmla="*/ 1036916 w 1859254"/>
                    <a:gd name="connsiteY194" fmla="*/ 420299 h 833322"/>
                    <a:gd name="connsiteX195" fmla="*/ 1053762 w 1859254"/>
                    <a:gd name="connsiteY195" fmla="*/ 431769 h 833322"/>
                    <a:gd name="connsiteX196" fmla="*/ 1037155 w 1859254"/>
                    <a:gd name="connsiteY196" fmla="*/ 431648 h 833322"/>
                    <a:gd name="connsiteX197" fmla="*/ 1029029 w 1859254"/>
                    <a:gd name="connsiteY197" fmla="*/ 434515 h 833322"/>
                    <a:gd name="connsiteX198" fmla="*/ 1010273 w 1859254"/>
                    <a:gd name="connsiteY198" fmla="*/ 449930 h 833322"/>
                    <a:gd name="connsiteX199" fmla="*/ 1013379 w 1859254"/>
                    <a:gd name="connsiteY199" fmla="*/ 465940 h 833322"/>
                    <a:gd name="connsiteX200" fmla="*/ 1012422 w 1859254"/>
                    <a:gd name="connsiteY200" fmla="*/ 481590 h 833322"/>
                    <a:gd name="connsiteX201" fmla="*/ 1005851 w 1859254"/>
                    <a:gd name="connsiteY201" fmla="*/ 502378 h 833322"/>
                    <a:gd name="connsiteX202" fmla="*/ 998444 w 1859254"/>
                    <a:gd name="connsiteY202" fmla="*/ 511218 h 833322"/>
                    <a:gd name="connsiteX203" fmla="*/ 947309 w 1859254"/>
                    <a:gd name="connsiteY203" fmla="*/ 538459 h 833322"/>
                    <a:gd name="connsiteX204" fmla="*/ 929268 w 1859254"/>
                    <a:gd name="connsiteY204" fmla="*/ 538459 h 833322"/>
                    <a:gd name="connsiteX205" fmla="*/ 877657 w 1859254"/>
                    <a:gd name="connsiteY205" fmla="*/ 511101 h 833322"/>
                    <a:gd name="connsiteX206" fmla="*/ 870250 w 1859254"/>
                    <a:gd name="connsiteY206" fmla="*/ 502257 h 833322"/>
                    <a:gd name="connsiteX207" fmla="*/ 863679 w 1859254"/>
                    <a:gd name="connsiteY207" fmla="*/ 481469 h 833322"/>
                    <a:gd name="connsiteX208" fmla="*/ 862722 w 1859254"/>
                    <a:gd name="connsiteY208" fmla="*/ 465819 h 833322"/>
                    <a:gd name="connsiteX209" fmla="*/ 865828 w 1859254"/>
                    <a:gd name="connsiteY209" fmla="*/ 449809 h 833322"/>
                    <a:gd name="connsiteX210" fmla="*/ 851971 w 1859254"/>
                    <a:gd name="connsiteY210" fmla="*/ 435472 h 833322"/>
                    <a:gd name="connsiteX211" fmla="*/ 839903 w 1859254"/>
                    <a:gd name="connsiteY211" fmla="*/ 430456 h 833322"/>
                    <a:gd name="connsiteX212" fmla="*/ 821385 w 1859254"/>
                    <a:gd name="connsiteY212" fmla="*/ 430812 h 833322"/>
                    <a:gd name="connsiteX213" fmla="*/ 837513 w 1859254"/>
                    <a:gd name="connsiteY213" fmla="*/ 419822 h 833322"/>
                    <a:gd name="connsiteX214" fmla="*/ 850057 w 1859254"/>
                    <a:gd name="connsiteY214" fmla="*/ 417908 h 833322"/>
                    <a:gd name="connsiteX215" fmla="*/ 860093 w 1859254"/>
                    <a:gd name="connsiteY215" fmla="*/ 421017 h 833322"/>
                    <a:gd name="connsiteX216" fmla="*/ 894026 w 1859254"/>
                    <a:gd name="connsiteY216" fmla="*/ 436667 h 833322"/>
                    <a:gd name="connsiteX217" fmla="*/ 866426 w 1859254"/>
                    <a:gd name="connsiteY217" fmla="*/ 409547 h 833322"/>
                    <a:gd name="connsiteX218" fmla="*/ 857706 w 1859254"/>
                    <a:gd name="connsiteY218" fmla="*/ 404887 h 833322"/>
                    <a:gd name="connsiteX219" fmla="*/ 835602 w 1859254"/>
                    <a:gd name="connsiteY219" fmla="*/ 400227 h 833322"/>
                    <a:gd name="connsiteX220" fmla="*/ 854120 w 1859254"/>
                    <a:gd name="connsiteY220" fmla="*/ 391983 h 833322"/>
                    <a:gd name="connsiteX221" fmla="*/ 862124 w 1859254"/>
                    <a:gd name="connsiteY221" fmla="*/ 391026 h 833322"/>
                    <a:gd name="connsiteX222" fmla="*/ 904895 w 1859254"/>
                    <a:gd name="connsiteY222" fmla="*/ 399152 h 833322"/>
                    <a:gd name="connsiteX223" fmla="*/ 878970 w 1859254"/>
                    <a:gd name="connsiteY223" fmla="*/ 380993 h 833322"/>
                    <a:gd name="connsiteX224" fmla="*/ 878732 w 1859254"/>
                    <a:gd name="connsiteY224" fmla="*/ 380275 h 833322"/>
                    <a:gd name="connsiteX225" fmla="*/ 840021 w 1859254"/>
                    <a:gd name="connsiteY225" fmla="*/ 346584 h 833322"/>
                    <a:gd name="connsiteX226" fmla="*/ 803344 w 1859254"/>
                    <a:gd name="connsiteY226" fmla="*/ 303216 h 833322"/>
                    <a:gd name="connsiteX227" fmla="*/ 806329 w 1859254"/>
                    <a:gd name="connsiteY227" fmla="*/ 329141 h 833322"/>
                    <a:gd name="connsiteX228" fmla="*/ 734407 w 1859254"/>
                    <a:gd name="connsiteY228" fmla="*/ 217313 h 833322"/>
                    <a:gd name="connsiteX229" fmla="*/ 738111 w 1859254"/>
                    <a:gd name="connsiteY229" fmla="*/ 187204 h 833322"/>
                    <a:gd name="connsiteX230" fmla="*/ 732376 w 1859254"/>
                    <a:gd name="connsiteY230" fmla="*/ 200467 h 833322"/>
                    <a:gd name="connsiteX231" fmla="*/ 729747 w 1859254"/>
                    <a:gd name="connsiteY231" fmla="*/ 219344 h 833322"/>
                    <a:gd name="connsiteX232" fmla="*/ 755913 w 1859254"/>
                    <a:gd name="connsiteY232" fmla="*/ 320898 h 833322"/>
                    <a:gd name="connsiteX233" fmla="*/ 755074 w 1859254"/>
                    <a:gd name="connsiteY233" fmla="*/ 361160 h 833322"/>
                    <a:gd name="connsiteX234" fmla="*/ 781241 w 1859254"/>
                    <a:gd name="connsiteY234" fmla="*/ 405844 h 833322"/>
                    <a:gd name="connsiteX235" fmla="*/ 783151 w 1859254"/>
                    <a:gd name="connsiteY235" fmla="*/ 393299 h 833322"/>
                    <a:gd name="connsiteX236" fmla="*/ 835481 w 1859254"/>
                    <a:gd name="connsiteY236" fmla="*/ 400227 h 833322"/>
                    <a:gd name="connsiteX237" fmla="*/ 791636 w 1859254"/>
                    <a:gd name="connsiteY237" fmla="*/ 441207 h 833322"/>
                    <a:gd name="connsiteX238" fmla="*/ 724371 w 1859254"/>
                    <a:gd name="connsiteY238" fmla="*/ 398195 h 833322"/>
                    <a:gd name="connsiteX239" fmla="*/ 720070 w 1859254"/>
                    <a:gd name="connsiteY239" fmla="*/ 480515 h 833322"/>
                    <a:gd name="connsiteX240" fmla="*/ 724012 w 1859254"/>
                    <a:gd name="connsiteY240" fmla="*/ 512534 h 833322"/>
                    <a:gd name="connsiteX241" fmla="*/ 711347 w 1859254"/>
                    <a:gd name="connsiteY241" fmla="*/ 483739 h 833322"/>
                    <a:gd name="connsiteX242" fmla="*/ 701670 w 1859254"/>
                    <a:gd name="connsiteY242" fmla="*/ 375735 h 833322"/>
                    <a:gd name="connsiteX243" fmla="*/ 709319 w 1859254"/>
                    <a:gd name="connsiteY243" fmla="*/ 337622 h 833322"/>
                    <a:gd name="connsiteX244" fmla="*/ 682555 w 1859254"/>
                    <a:gd name="connsiteY244" fmla="*/ 361875 h 833322"/>
                    <a:gd name="connsiteX245" fmla="*/ 684227 w 1859254"/>
                    <a:gd name="connsiteY245" fmla="*/ 237026 h 833322"/>
                    <a:gd name="connsiteX246" fmla="*/ 718159 w 1859254"/>
                    <a:gd name="connsiteY246" fmla="*/ 179082 h 833322"/>
                    <a:gd name="connsiteX247" fmla="*/ 687094 w 1859254"/>
                    <a:gd name="connsiteY247" fmla="*/ 197240 h 833322"/>
                    <a:gd name="connsiteX248" fmla="*/ 638948 w 1859254"/>
                    <a:gd name="connsiteY248" fmla="*/ 220899 h 833322"/>
                    <a:gd name="connsiteX249" fmla="*/ 606331 w 1859254"/>
                    <a:gd name="connsiteY249" fmla="*/ 251125 h 833322"/>
                    <a:gd name="connsiteX250" fmla="*/ 719949 w 1859254"/>
                    <a:gd name="connsiteY250" fmla="*/ 119107 h 833322"/>
                    <a:gd name="connsiteX251" fmla="*/ 654360 w 1859254"/>
                    <a:gd name="connsiteY251" fmla="*/ 80275 h 833322"/>
                    <a:gd name="connsiteX252" fmla="*/ 679569 w 1859254"/>
                    <a:gd name="connsiteY252" fmla="*/ 75379 h 833322"/>
                    <a:gd name="connsiteX253" fmla="*/ 678851 w 1859254"/>
                    <a:gd name="connsiteY253" fmla="*/ 75138 h 833322"/>
                    <a:gd name="connsiteX254" fmla="*/ 640620 w 1859254"/>
                    <a:gd name="connsiteY254" fmla="*/ 52678 h 833322"/>
                    <a:gd name="connsiteX255" fmla="*/ 626521 w 1859254"/>
                    <a:gd name="connsiteY255" fmla="*/ 37505 h 833322"/>
                    <a:gd name="connsiteX256" fmla="*/ 624013 w 1859254"/>
                    <a:gd name="connsiteY256" fmla="*/ 54350 h 833322"/>
                    <a:gd name="connsiteX257" fmla="*/ 625447 w 1859254"/>
                    <a:gd name="connsiteY257" fmla="*/ 79798 h 833322"/>
                    <a:gd name="connsiteX258" fmla="*/ 656868 w 1859254"/>
                    <a:gd name="connsiteY258" fmla="*/ 142164 h 833322"/>
                    <a:gd name="connsiteX259" fmla="*/ 627717 w 1859254"/>
                    <a:gd name="connsiteY259" fmla="*/ 165222 h 833322"/>
                    <a:gd name="connsiteX260" fmla="*/ 599280 w 1859254"/>
                    <a:gd name="connsiteY260" fmla="*/ 84459 h 833322"/>
                    <a:gd name="connsiteX261" fmla="*/ 619114 w 1859254"/>
                    <a:gd name="connsiteY261" fmla="*/ 1305 h 833322"/>
                    <a:gd name="connsiteX262" fmla="*/ 1254240 w 1859254"/>
                    <a:gd name="connsiteY262" fmla="*/ 1067 h 833322"/>
                    <a:gd name="connsiteX263" fmla="*/ 1246353 w 1859254"/>
                    <a:gd name="connsiteY263" fmla="*/ 167256 h 833322"/>
                    <a:gd name="connsiteX264" fmla="*/ 1216604 w 1859254"/>
                    <a:gd name="connsiteY264" fmla="*/ 143598 h 833322"/>
                    <a:gd name="connsiteX265" fmla="*/ 1249818 w 1859254"/>
                    <a:gd name="connsiteY265" fmla="*/ 43002 h 833322"/>
                    <a:gd name="connsiteX266" fmla="*/ 1136915 w 1859254"/>
                    <a:gd name="connsiteY266" fmla="*/ 75380 h 833322"/>
                    <a:gd name="connsiteX267" fmla="*/ 1190320 w 1859254"/>
                    <a:gd name="connsiteY267" fmla="*/ 34282 h 833322"/>
                    <a:gd name="connsiteX268" fmla="*/ 1254240 w 1859254"/>
                    <a:gd name="connsiteY268" fmla="*/ 1067 h 83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859254" h="833322">
                      <a:moveTo>
                        <a:pt x="932136" y="705246"/>
                      </a:moveTo>
                      <a:cubicBezTo>
                        <a:pt x="932136" y="705246"/>
                        <a:pt x="973714" y="720540"/>
                        <a:pt x="986736" y="769284"/>
                      </a:cubicBezTo>
                      <a:cubicBezTo>
                        <a:pt x="999639" y="817551"/>
                        <a:pt x="996416" y="828185"/>
                        <a:pt x="947430" y="833322"/>
                      </a:cubicBezTo>
                      <a:cubicBezTo>
                        <a:pt x="860452" y="833322"/>
                        <a:pt x="861409" y="811937"/>
                        <a:pt x="861409" y="811937"/>
                      </a:cubicBezTo>
                      <a:cubicBezTo>
                        <a:pt x="858182" y="767135"/>
                        <a:pt x="898206" y="706203"/>
                        <a:pt x="898206" y="706203"/>
                      </a:cubicBezTo>
                      <a:lnTo>
                        <a:pt x="937035" y="776574"/>
                      </a:lnTo>
                      <a:close/>
                      <a:moveTo>
                        <a:pt x="1557346" y="620659"/>
                      </a:moveTo>
                      <a:cubicBezTo>
                        <a:pt x="1557346" y="620659"/>
                        <a:pt x="1579087" y="634040"/>
                        <a:pt x="1579087" y="686131"/>
                      </a:cubicBezTo>
                      <a:cubicBezTo>
                        <a:pt x="1579087" y="717673"/>
                        <a:pt x="1569890" y="739656"/>
                        <a:pt x="1544681" y="750766"/>
                      </a:cubicBezTo>
                      <a:cubicBezTo>
                        <a:pt x="1522339" y="743000"/>
                        <a:pt x="1500594" y="697362"/>
                        <a:pt x="1500594" y="697362"/>
                      </a:cubicBezTo>
                      <a:cubicBezTo>
                        <a:pt x="1532136" y="676454"/>
                        <a:pt x="1538469" y="624124"/>
                        <a:pt x="1538469" y="624124"/>
                      </a:cubicBezTo>
                      <a:lnTo>
                        <a:pt x="1558538" y="666297"/>
                      </a:lnTo>
                      <a:close/>
                      <a:moveTo>
                        <a:pt x="301911" y="620659"/>
                      </a:moveTo>
                      <a:lnTo>
                        <a:pt x="300716" y="666297"/>
                      </a:lnTo>
                      <a:lnTo>
                        <a:pt x="320788" y="624124"/>
                      </a:lnTo>
                      <a:cubicBezTo>
                        <a:pt x="320788" y="624124"/>
                        <a:pt x="327121" y="676454"/>
                        <a:pt x="358660" y="697362"/>
                      </a:cubicBezTo>
                      <a:cubicBezTo>
                        <a:pt x="358660" y="697362"/>
                        <a:pt x="336919" y="743000"/>
                        <a:pt x="314576" y="750766"/>
                      </a:cubicBezTo>
                      <a:cubicBezTo>
                        <a:pt x="289367" y="739656"/>
                        <a:pt x="280167" y="717673"/>
                        <a:pt x="280167" y="686131"/>
                      </a:cubicBezTo>
                      <a:cubicBezTo>
                        <a:pt x="280167" y="634040"/>
                        <a:pt x="301911" y="620659"/>
                        <a:pt x="301911" y="620659"/>
                      </a:cubicBezTo>
                      <a:close/>
                      <a:moveTo>
                        <a:pt x="1826758" y="540609"/>
                      </a:moveTo>
                      <a:cubicBezTo>
                        <a:pt x="1826758" y="540609"/>
                        <a:pt x="1833927" y="539894"/>
                        <a:pt x="1849816" y="540730"/>
                      </a:cubicBezTo>
                      <a:lnTo>
                        <a:pt x="1859254" y="557337"/>
                      </a:lnTo>
                      <a:lnTo>
                        <a:pt x="1840139" y="584578"/>
                      </a:lnTo>
                      <a:cubicBezTo>
                        <a:pt x="1828551" y="574898"/>
                        <a:pt x="1828430" y="562834"/>
                        <a:pt x="1826758" y="540609"/>
                      </a:cubicBezTo>
                      <a:close/>
                      <a:moveTo>
                        <a:pt x="32496" y="540609"/>
                      </a:moveTo>
                      <a:cubicBezTo>
                        <a:pt x="30824" y="562834"/>
                        <a:pt x="30706" y="574898"/>
                        <a:pt x="19116" y="584578"/>
                      </a:cubicBezTo>
                      <a:lnTo>
                        <a:pt x="0" y="557337"/>
                      </a:lnTo>
                      <a:lnTo>
                        <a:pt x="9439" y="540730"/>
                      </a:lnTo>
                      <a:cubicBezTo>
                        <a:pt x="25327" y="539893"/>
                        <a:pt x="32496" y="540609"/>
                        <a:pt x="32496" y="540609"/>
                      </a:cubicBezTo>
                      <a:close/>
                      <a:moveTo>
                        <a:pt x="1623416" y="430218"/>
                      </a:moveTo>
                      <a:lnTo>
                        <a:pt x="1637395" y="430457"/>
                      </a:lnTo>
                      <a:lnTo>
                        <a:pt x="1654600" y="435953"/>
                      </a:lnTo>
                      <a:lnTo>
                        <a:pt x="1668339" y="448497"/>
                      </a:lnTo>
                      <a:cubicBezTo>
                        <a:pt x="1668339" y="448497"/>
                        <a:pt x="1644204" y="457220"/>
                        <a:pt x="1629390" y="439297"/>
                      </a:cubicBezTo>
                      <a:cubicBezTo>
                        <a:pt x="1626643" y="435953"/>
                        <a:pt x="1624729" y="432965"/>
                        <a:pt x="1623416" y="430218"/>
                      </a:cubicBezTo>
                      <a:close/>
                      <a:moveTo>
                        <a:pt x="235842" y="430218"/>
                      </a:moveTo>
                      <a:cubicBezTo>
                        <a:pt x="234526" y="432965"/>
                        <a:pt x="232615" y="435953"/>
                        <a:pt x="229869" y="439297"/>
                      </a:cubicBezTo>
                      <a:cubicBezTo>
                        <a:pt x="215054" y="457220"/>
                        <a:pt x="190919" y="448497"/>
                        <a:pt x="190919" y="448497"/>
                      </a:cubicBezTo>
                      <a:lnTo>
                        <a:pt x="204659" y="435953"/>
                      </a:lnTo>
                      <a:lnTo>
                        <a:pt x="221864" y="430457"/>
                      </a:lnTo>
                      <a:close/>
                      <a:moveTo>
                        <a:pt x="1594858" y="369406"/>
                      </a:moveTo>
                      <a:cubicBezTo>
                        <a:pt x="1588287" y="400348"/>
                        <a:pt x="1588767" y="436906"/>
                        <a:pt x="1630702" y="473227"/>
                      </a:cubicBezTo>
                      <a:cubicBezTo>
                        <a:pt x="1683988" y="460444"/>
                        <a:pt x="1722696" y="470359"/>
                        <a:pt x="1728670" y="472988"/>
                      </a:cubicBezTo>
                      <a:lnTo>
                        <a:pt x="1654598" y="398796"/>
                      </a:lnTo>
                      <a:lnTo>
                        <a:pt x="1653880" y="420897"/>
                      </a:lnTo>
                      <a:cubicBezTo>
                        <a:pt x="1633928" y="388042"/>
                        <a:pt x="1629507" y="382069"/>
                        <a:pt x="1594858" y="369406"/>
                      </a:cubicBezTo>
                      <a:close/>
                      <a:moveTo>
                        <a:pt x="264396" y="369406"/>
                      </a:moveTo>
                      <a:cubicBezTo>
                        <a:pt x="229751" y="382069"/>
                        <a:pt x="225329" y="388042"/>
                        <a:pt x="205377" y="420897"/>
                      </a:cubicBezTo>
                      <a:lnTo>
                        <a:pt x="204659" y="398796"/>
                      </a:lnTo>
                      <a:lnTo>
                        <a:pt x="130585" y="472988"/>
                      </a:lnTo>
                      <a:cubicBezTo>
                        <a:pt x="136558" y="470359"/>
                        <a:pt x="175269" y="460444"/>
                        <a:pt x="228555" y="473227"/>
                      </a:cubicBezTo>
                      <a:cubicBezTo>
                        <a:pt x="270490" y="436906"/>
                        <a:pt x="270967" y="400348"/>
                        <a:pt x="264396" y="369406"/>
                      </a:cubicBezTo>
                      <a:close/>
                      <a:moveTo>
                        <a:pt x="1104896" y="346943"/>
                      </a:moveTo>
                      <a:cubicBezTo>
                        <a:pt x="1105615" y="351721"/>
                        <a:pt x="1106212" y="367375"/>
                        <a:pt x="1086261" y="380037"/>
                      </a:cubicBezTo>
                      <a:cubicBezTo>
                        <a:pt x="1062485" y="395093"/>
                        <a:pt x="1044682" y="375138"/>
                        <a:pt x="1044682" y="375138"/>
                      </a:cubicBezTo>
                      <a:cubicBezTo>
                        <a:pt x="1052328" y="375259"/>
                        <a:pt x="1057586" y="373348"/>
                        <a:pt x="1062005" y="370360"/>
                      </a:cubicBezTo>
                      <a:cubicBezTo>
                        <a:pt x="1064157" y="373466"/>
                        <a:pt x="1067740" y="375497"/>
                        <a:pt x="1071803" y="375497"/>
                      </a:cubicBezTo>
                      <a:cubicBezTo>
                        <a:pt x="1078135" y="375497"/>
                        <a:pt x="1083152" y="370598"/>
                        <a:pt x="1083632" y="364386"/>
                      </a:cubicBezTo>
                      <a:cubicBezTo>
                        <a:pt x="1092234" y="360804"/>
                        <a:pt x="1099759" y="353276"/>
                        <a:pt x="1104896" y="346943"/>
                      </a:cubicBezTo>
                      <a:close/>
                      <a:moveTo>
                        <a:pt x="770610" y="346943"/>
                      </a:moveTo>
                      <a:cubicBezTo>
                        <a:pt x="775747" y="353276"/>
                        <a:pt x="783272" y="360804"/>
                        <a:pt x="791875" y="364386"/>
                      </a:cubicBezTo>
                      <a:cubicBezTo>
                        <a:pt x="792355" y="370598"/>
                        <a:pt x="797371" y="375497"/>
                        <a:pt x="803704" y="375497"/>
                      </a:cubicBezTo>
                      <a:cubicBezTo>
                        <a:pt x="807767" y="375497"/>
                        <a:pt x="811349" y="373466"/>
                        <a:pt x="813502" y="370360"/>
                      </a:cubicBezTo>
                      <a:cubicBezTo>
                        <a:pt x="817803" y="373348"/>
                        <a:pt x="823058" y="375259"/>
                        <a:pt x="830824" y="375138"/>
                      </a:cubicBezTo>
                      <a:cubicBezTo>
                        <a:pt x="830824" y="375138"/>
                        <a:pt x="813022" y="395093"/>
                        <a:pt x="789249" y="380037"/>
                      </a:cubicBezTo>
                      <a:cubicBezTo>
                        <a:pt x="769294" y="367375"/>
                        <a:pt x="769892" y="351721"/>
                        <a:pt x="770610" y="346943"/>
                      </a:cubicBezTo>
                      <a:close/>
                      <a:moveTo>
                        <a:pt x="1500356" y="344795"/>
                      </a:moveTo>
                      <a:cubicBezTo>
                        <a:pt x="1512303" y="358054"/>
                        <a:pt x="1525804" y="392464"/>
                        <a:pt x="1522100" y="407160"/>
                      </a:cubicBezTo>
                      <a:cubicBezTo>
                        <a:pt x="1557346" y="431175"/>
                        <a:pt x="1559616" y="502858"/>
                        <a:pt x="1559616" y="502858"/>
                      </a:cubicBezTo>
                      <a:cubicBezTo>
                        <a:pt x="1569531" y="475140"/>
                        <a:pt x="1565948" y="408950"/>
                        <a:pt x="1559257" y="394495"/>
                      </a:cubicBezTo>
                      <a:cubicBezTo>
                        <a:pt x="1552565" y="380158"/>
                        <a:pt x="1488409" y="331411"/>
                        <a:pt x="1500356" y="344795"/>
                      </a:cubicBezTo>
                      <a:close/>
                      <a:moveTo>
                        <a:pt x="358901" y="344795"/>
                      </a:moveTo>
                      <a:cubicBezTo>
                        <a:pt x="370848" y="331411"/>
                        <a:pt x="306689" y="380158"/>
                        <a:pt x="300001" y="394495"/>
                      </a:cubicBezTo>
                      <a:cubicBezTo>
                        <a:pt x="293309" y="408950"/>
                        <a:pt x="289726" y="475140"/>
                        <a:pt x="299641" y="502858"/>
                      </a:cubicBezTo>
                      <a:cubicBezTo>
                        <a:pt x="299641" y="502858"/>
                        <a:pt x="301911" y="431175"/>
                        <a:pt x="337157" y="407160"/>
                      </a:cubicBezTo>
                      <a:cubicBezTo>
                        <a:pt x="333453" y="392464"/>
                        <a:pt x="346955" y="358054"/>
                        <a:pt x="358901" y="344795"/>
                      </a:cubicBezTo>
                      <a:close/>
                      <a:moveTo>
                        <a:pt x="937632" y="216715"/>
                      </a:moveTo>
                      <a:lnTo>
                        <a:pt x="921744" y="231650"/>
                      </a:lnTo>
                      <a:cubicBezTo>
                        <a:pt x="921744" y="231650"/>
                        <a:pt x="849818" y="224361"/>
                        <a:pt x="812064" y="282546"/>
                      </a:cubicBezTo>
                      <a:cubicBezTo>
                        <a:pt x="836797" y="259845"/>
                        <a:pt x="907286" y="246941"/>
                        <a:pt x="937632" y="290191"/>
                      </a:cubicBezTo>
                      <a:cubicBezTo>
                        <a:pt x="983630" y="239776"/>
                        <a:pt x="1063200" y="269404"/>
                        <a:pt x="1068935" y="277886"/>
                      </a:cubicBezTo>
                      <a:cubicBezTo>
                        <a:pt x="1031658" y="226990"/>
                        <a:pt x="957943" y="227228"/>
                        <a:pt x="951493" y="232486"/>
                      </a:cubicBezTo>
                      <a:cubicBezTo>
                        <a:pt x="944324" y="224481"/>
                        <a:pt x="937632" y="216715"/>
                        <a:pt x="937632" y="216715"/>
                      </a:cubicBezTo>
                      <a:close/>
                      <a:moveTo>
                        <a:pt x="1494860" y="153517"/>
                      </a:moveTo>
                      <a:cubicBezTo>
                        <a:pt x="1521382" y="161643"/>
                        <a:pt x="1527715" y="195693"/>
                        <a:pt x="1529028" y="207160"/>
                      </a:cubicBezTo>
                      <a:cubicBezTo>
                        <a:pt x="1530462" y="218630"/>
                        <a:pt x="1528192" y="233444"/>
                        <a:pt x="1551729" y="262239"/>
                      </a:cubicBezTo>
                      <a:cubicBezTo>
                        <a:pt x="1519710" y="246468"/>
                        <a:pt x="1480046" y="197721"/>
                        <a:pt x="1479686" y="187685"/>
                      </a:cubicBezTo>
                      <a:cubicBezTo>
                        <a:pt x="1472607" y="197632"/>
                        <a:pt x="1457061" y="211812"/>
                        <a:pt x="1456030" y="242575"/>
                      </a:cubicBezTo>
                      <a:lnTo>
                        <a:pt x="1460529" y="278067"/>
                      </a:lnTo>
                      <a:lnTo>
                        <a:pt x="1493664" y="302857"/>
                      </a:lnTo>
                      <a:cubicBezTo>
                        <a:pt x="1492710" y="295688"/>
                        <a:pt x="1494621" y="280038"/>
                        <a:pt x="1488886" y="268091"/>
                      </a:cubicBezTo>
                      <a:cubicBezTo>
                        <a:pt x="1490320" y="268928"/>
                        <a:pt x="1578849" y="303216"/>
                        <a:pt x="1634882" y="352679"/>
                      </a:cubicBezTo>
                      <a:cubicBezTo>
                        <a:pt x="1634405" y="347182"/>
                        <a:pt x="1629627" y="334161"/>
                        <a:pt x="1626998" y="330457"/>
                      </a:cubicBezTo>
                      <a:cubicBezTo>
                        <a:pt x="1689841" y="351963"/>
                        <a:pt x="1744921" y="432847"/>
                        <a:pt x="1744921" y="432847"/>
                      </a:cubicBezTo>
                      <a:cubicBezTo>
                        <a:pt x="1744921" y="432847"/>
                        <a:pt x="1741694" y="443598"/>
                        <a:pt x="1741335" y="447661"/>
                      </a:cubicBezTo>
                      <a:cubicBezTo>
                        <a:pt x="1741573" y="447779"/>
                        <a:pt x="1741694" y="447899"/>
                        <a:pt x="1741932" y="448020"/>
                      </a:cubicBezTo>
                      <a:cubicBezTo>
                        <a:pt x="1744323" y="449454"/>
                        <a:pt x="1748265" y="452201"/>
                        <a:pt x="1748265" y="452201"/>
                      </a:cubicBezTo>
                      <a:cubicBezTo>
                        <a:pt x="1809912" y="492822"/>
                        <a:pt x="1845517" y="532248"/>
                        <a:pt x="1845517" y="532248"/>
                      </a:cubicBezTo>
                      <a:lnTo>
                        <a:pt x="1817440" y="531053"/>
                      </a:lnTo>
                      <a:lnTo>
                        <a:pt x="1750176" y="510265"/>
                      </a:lnTo>
                      <a:cubicBezTo>
                        <a:pt x="1741694" y="507995"/>
                        <a:pt x="1696056" y="493779"/>
                        <a:pt x="1689243" y="488880"/>
                      </a:cubicBezTo>
                      <a:cubicBezTo>
                        <a:pt x="1671921" y="522930"/>
                        <a:pt x="1560452" y="542402"/>
                        <a:pt x="1558182" y="541687"/>
                      </a:cubicBezTo>
                      <a:cubicBezTo>
                        <a:pt x="1588529" y="553872"/>
                        <a:pt x="1624369" y="554949"/>
                        <a:pt x="1628073" y="554708"/>
                      </a:cubicBezTo>
                      <a:lnTo>
                        <a:pt x="1707284" y="594255"/>
                      </a:lnTo>
                      <a:cubicBezTo>
                        <a:pt x="1707284" y="594255"/>
                        <a:pt x="1618157" y="556739"/>
                        <a:pt x="1540857" y="600826"/>
                      </a:cubicBezTo>
                      <a:cubicBezTo>
                        <a:pt x="1505852" y="623765"/>
                        <a:pt x="1483628" y="646705"/>
                        <a:pt x="1483033" y="676931"/>
                      </a:cubicBezTo>
                      <a:lnTo>
                        <a:pt x="1478611" y="669403"/>
                      </a:lnTo>
                      <a:cubicBezTo>
                        <a:pt x="1482076" y="631649"/>
                        <a:pt x="1495098" y="601064"/>
                        <a:pt x="1567738" y="564267"/>
                      </a:cubicBezTo>
                      <a:cubicBezTo>
                        <a:pt x="1567738" y="564267"/>
                        <a:pt x="1512783" y="563072"/>
                        <a:pt x="1461289" y="580397"/>
                      </a:cubicBezTo>
                      <a:cubicBezTo>
                        <a:pt x="1471443" y="553992"/>
                        <a:pt x="1465469" y="499393"/>
                        <a:pt x="1455554" y="467733"/>
                      </a:cubicBezTo>
                      <a:cubicBezTo>
                        <a:pt x="1437751" y="410743"/>
                        <a:pt x="1454956" y="356023"/>
                        <a:pt x="1479330" y="312893"/>
                      </a:cubicBezTo>
                      <a:cubicBezTo>
                        <a:pt x="1463200" y="327590"/>
                        <a:pt x="1416964" y="376095"/>
                        <a:pt x="1420308" y="430218"/>
                      </a:cubicBezTo>
                      <a:cubicBezTo>
                        <a:pt x="1422101" y="459846"/>
                        <a:pt x="1427238" y="515402"/>
                        <a:pt x="1364990" y="560923"/>
                      </a:cubicBezTo>
                      <a:cubicBezTo>
                        <a:pt x="1388528" y="537385"/>
                        <a:pt x="1408718" y="437984"/>
                        <a:pt x="1364154" y="387088"/>
                      </a:cubicBezTo>
                      <a:cubicBezTo>
                        <a:pt x="1341456" y="361160"/>
                        <a:pt x="1325326" y="284937"/>
                        <a:pt x="1290560" y="250051"/>
                      </a:cubicBezTo>
                      <a:cubicBezTo>
                        <a:pt x="1288888" y="248378"/>
                        <a:pt x="1287333" y="245273"/>
                        <a:pt x="1287333" y="245273"/>
                      </a:cubicBezTo>
                      <a:cubicBezTo>
                        <a:pt x="1349340" y="278487"/>
                        <a:pt x="1399998" y="311940"/>
                        <a:pt x="1396771" y="306681"/>
                      </a:cubicBezTo>
                      <a:cubicBezTo>
                        <a:pt x="1388766" y="293660"/>
                        <a:pt x="1356985" y="233084"/>
                        <a:pt x="1306210" y="208593"/>
                      </a:cubicBezTo>
                      <a:cubicBezTo>
                        <a:pt x="1315290" y="208773"/>
                        <a:pt x="1347488" y="218211"/>
                        <a:pt x="1384749" y="234669"/>
                      </a:cubicBezTo>
                      <a:lnTo>
                        <a:pt x="1427784" y="256901"/>
                      </a:lnTo>
                      <a:lnTo>
                        <a:pt x="1431477" y="232206"/>
                      </a:lnTo>
                      <a:cubicBezTo>
                        <a:pt x="1438198" y="209132"/>
                        <a:pt x="1454895" y="179563"/>
                        <a:pt x="1494860" y="153517"/>
                      </a:cubicBezTo>
                      <a:close/>
                      <a:moveTo>
                        <a:pt x="364395" y="153517"/>
                      </a:moveTo>
                      <a:cubicBezTo>
                        <a:pt x="404360" y="179563"/>
                        <a:pt x="421057" y="209132"/>
                        <a:pt x="427778" y="232206"/>
                      </a:cubicBezTo>
                      <a:lnTo>
                        <a:pt x="431471" y="256901"/>
                      </a:lnTo>
                      <a:lnTo>
                        <a:pt x="474506" y="234669"/>
                      </a:lnTo>
                      <a:cubicBezTo>
                        <a:pt x="511768" y="218211"/>
                        <a:pt x="543966" y="208773"/>
                        <a:pt x="553047" y="208593"/>
                      </a:cubicBezTo>
                      <a:cubicBezTo>
                        <a:pt x="502269" y="233084"/>
                        <a:pt x="470491" y="293660"/>
                        <a:pt x="462486" y="306681"/>
                      </a:cubicBezTo>
                      <a:cubicBezTo>
                        <a:pt x="459260" y="311940"/>
                        <a:pt x="509917" y="278487"/>
                        <a:pt x="571924" y="245273"/>
                      </a:cubicBezTo>
                      <a:cubicBezTo>
                        <a:pt x="571924" y="245273"/>
                        <a:pt x="570369" y="248378"/>
                        <a:pt x="568697" y="250051"/>
                      </a:cubicBezTo>
                      <a:cubicBezTo>
                        <a:pt x="533932" y="284937"/>
                        <a:pt x="517801" y="361160"/>
                        <a:pt x="495100" y="387088"/>
                      </a:cubicBezTo>
                      <a:cubicBezTo>
                        <a:pt x="450537" y="437984"/>
                        <a:pt x="470730" y="537385"/>
                        <a:pt x="494264" y="560923"/>
                      </a:cubicBezTo>
                      <a:cubicBezTo>
                        <a:pt x="432019" y="515402"/>
                        <a:pt x="437156" y="459846"/>
                        <a:pt x="438949" y="430218"/>
                      </a:cubicBezTo>
                      <a:cubicBezTo>
                        <a:pt x="442293" y="376095"/>
                        <a:pt x="396175" y="327590"/>
                        <a:pt x="379927" y="312893"/>
                      </a:cubicBezTo>
                      <a:cubicBezTo>
                        <a:pt x="404301" y="356023"/>
                        <a:pt x="421506" y="410743"/>
                        <a:pt x="403703" y="467733"/>
                      </a:cubicBezTo>
                      <a:cubicBezTo>
                        <a:pt x="393788" y="499393"/>
                        <a:pt x="387814" y="553992"/>
                        <a:pt x="397968" y="580397"/>
                      </a:cubicBezTo>
                      <a:cubicBezTo>
                        <a:pt x="346475" y="563072"/>
                        <a:pt x="291516" y="564267"/>
                        <a:pt x="291516" y="564267"/>
                      </a:cubicBezTo>
                      <a:cubicBezTo>
                        <a:pt x="364156" y="601064"/>
                        <a:pt x="377181" y="631649"/>
                        <a:pt x="380646" y="669403"/>
                      </a:cubicBezTo>
                      <a:lnTo>
                        <a:pt x="376224" y="676931"/>
                      </a:lnTo>
                      <a:cubicBezTo>
                        <a:pt x="375626" y="646705"/>
                        <a:pt x="353405" y="623765"/>
                        <a:pt x="318398" y="600826"/>
                      </a:cubicBezTo>
                      <a:cubicBezTo>
                        <a:pt x="241100" y="556739"/>
                        <a:pt x="151973" y="594255"/>
                        <a:pt x="151973" y="594255"/>
                      </a:cubicBezTo>
                      <a:lnTo>
                        <a:pt x="231184" y="554708"/>
                      </a:lnTo>
                      <a:cubicBezTo>
                        <a:pt x="234888" y="554949"/>
                        <a:pt x="270728" y="553872"/>
                        <a:pt x="301075" y="541687"/>
                      </a:cubicBezTo>
                      <a:cubicBezTo>
                        <a:pt x="298805" y="542402"/>
                        <a:pt x="187336" y="522930"/>
                        <a:pt x="170011" y="488880"/>
                      </a:cubicBezTo>
                      <a:cubicBezTo>
                        <a:pt x="163201" y="493779"/>
                        <a:pt x="117563" y="507995"/>
                        <a:pt x="109082" y="510265"/>
                      </a:cubicBezTo>
                      <a:lnTo>
                        <a:pt x="41817" y="531053"/>
                      </a:lnTo>
                      <a:lnTo>
                        <a:pt x="13740" y="532248"/>
                      </a:lnTo>
                      <a:cubicBezTo>
                        <a:pt x="13740" y="532248"/>
                        <a:pt x="49342" y="492822"/>
                        <a:pt x="110992" y="452201"/>
                      </a:cubicBezTo>
                      <a:cubicBezTo>
                        <a:pt x="110992" y="452201"/>
                        <a:pt x="114934" y="449454"/>
                        <a:pt x="117325" y="448020"/>
                      </a:cubicBezTo>
                      <a:cubicBezTo>
                        <a:pt x="117563" y="447899"/>
                        <a:pt x="117681" y="447779"/>
                        <a:pt x="117923" y="447661"/>
                      </a:cubicBezTo>
                      <a:cubicBezTo>
                        <a:pt x="117681" y="443598"/>
                        <a:pt x="114337" y="432847"/>
                        <a:pt x="114337" y="432847"/>
                      </a:cubicBezTo>
                      <a:cubicBezTo>
                        <a:pt x="114337" y="432847"/>
                        <a:pt x="169416" y="351963"/>
                        <a:pt x="232259" y="330457"/>
                      </a:cubicBezTo>
                      <a:cubicBezTo>
                        <a:pt x="229630" y="334161"/>
                        <a:pt x="224852" y="347182"/>
                        <a:pt x="224372" y="352679"/>
                      </a:cubicBezTo>
                      <a:cubicBezTo>
                        <a:pt x="280405" y="303216"/>
                        <a:pt x="368938" y="268928"/>
                        <a:pt x="370371" y="268091"/>
                      </a:cubicBezTo>
                      <a:cubicBezTo>
                        <a:pt x="364636" y="280038"/>
                        <a:pt x="366547" y="295688"/>
                        <a:pt x="365590" y="302857"/>
                      </a:cubicBezTo>
                      <a:lnTo>
                        <a:pt x="398726" y="278066"/>
                      </a:lnTo>
                      <a:lnTo>
                        <a:pt x="403225" y="242575"/>
                      </a:lnTo>
                      <a:cubicBezTo>
                        <a:pt x="402194" y="211812"/>
                        <a:pt x="386648" y="197632"/>
                        <a:pt x="379569" y="187685"/>
                      </a:cubicBezTo>
                      <a:cubicBezTo>
                        <a:pt x="379210" y="197721"/>
                        <a:pt x="339545" y="246468"/>
                        <a:pt x="307526" y="262239"/>
                      </a:cubicBezTo>
                      <a:cubicBezTo>
                        <a:pt x="331063" y="233444"/>
                        <a:pt x="328793" y="218630"/>
                        <a:pt x="330227" y="207160"/>
                      </a:cubicBezTo>
                      <a:cubicBezTo>
                        <a:pt x="331540" y="195693"/>
                        <a:pt x="337873" y="161643"/>
                        <a:pt x="364395" y="153517"/>
                      </a:cubicBezTo>
                      <a:close/>
                      <a:moveTo>
                        <a:pt x="937632" y="126393"/>
                      </a:moveTo>
                      <a:cubicBezTo>
                        <a:pt x="937632" y="126393"/>
                        <a:pt x="917560" y="136906"/>
                        <a:pt x="912305" y="150884"/>
                      </a:cubicBezTo>
                      <a:cubicBezTo>
                        <a:pt x="915290" y="152318"/>
                        <a:pt x="834407" y="149692"/>
                        <a:pt x="813857" y="218508"/>
                      </a:cubicBezTo>
                      <a:cubicBezTo>
                        <a:pt x="813857" y="218508"/>
                        <a:pt x="871563" y="164865"/>
                        <a:pt x="937273" y="197002"/>
                      </a:cubicBezTo>
                      <a:cubicBezTo>
                        <a:pt x="997490" y="172749"/>
                        <a:pt x="1060571" y="207159"/>
                        <a:pt x="1066545" y="215761"/>
                      </a:cubicBezTo>
                      <a:cubicBezTo>
                        <a:pt x="1055434" y="191986"/>
                        <a:pt x="1027357" y="156861"/>
                        <a:pt x="962124" y="150884"/>
                      </a:cubicBezTo>
                      <a:cubicBezTo>
                        <a:pt x="956869" y="135116"/>
                        <a:pt x="937632" y="126393"/>
                        <a:pt x="937632" y="126393"/>
                      </a:cubicBezTo>
                      <a:close/>
                      <a:moveTo>
                        <a:pt x="619114" y="1305"/>
                      </a:moveTo>
                      <a:cubicBezTo>
                        <a:pt x="648386" y="825"/>
                        <a:pt x="667861" y="21734"/>
                        <a:pt x="695579" y="48615"/>
                      </a:cubicBezTo>
                      <a:cubicBezTo>
                        <a:pt x="695697" y="48736"/>
                        <a:pt x="695817" y="48854"/>
                        <a:pt x="695935" y="48975"/>
                      </a:cubicBezTo>
                      <a:cubicBezTo>
                        <a:pt x="714335" y="70481"/>
                        <a:pt x="761645" y="89237"/>
                        <a:pt x="770248" y="84220"/>
                      </a:cubicBezTo>
                      <a:cubicBezTo>
                        <a:pt x="781241" y="77767"/>
                        <a:pt x="792113" y="72032"/>
                        <a:pt x="802864" y="67133"/>
                      </a:cubicBezTo>
                      <a:cubicBezTo>
                        <a:pt x="932972" y="7279"/>
                        <a:pt x="1039186" y="53394"/>
                        <a:pt x="1039186" y="53394"/>
                      </a:cubicBezTo>
                      <a:cubicBezTo>
                        <a:pt x="994740" y="55069"/>
                        <a:pt x="856866" y="72630"/>
                        <a:pt x="824253" y="151841"/>
                      </a:cubicBezTo>
                      <a:cubicBezTo>
                        <a:pt x="893428" y="77169"/>
                        <a:pt x="1002627" y="93659"/>
                        <a:pt x="1059614" y="140610"/>
                      </a:cubicBezTo>
                      <a:cubicBezTo>
                        <a:pt x="1055075" y="125557"/>
                        <a:pt x="1049699" y="119943"/>
                        <a:pt x="1035721" y="104172"/>
                      </a:cubicBezTo>
                      <a:cubicBezTo>
                        <a:pt x="1118038" y="136550"/>
                        <a:pt x="1136079" y="210382"/>
                        <a:pt x="1136438" y="210742"/>
                      </a:cubicBezTo>
                      <a:cubicBezTo>
                        <a:pt x="1134645" y="233443"/>
                        <a:pt x="1115889" y="309189"/>
                        <a:pt x="1071564" y="326394"/>
                      </a:cubicBezTo>
                      <a:cubicBezTo>
                        <a:pt x="1066904" y="321015"/>
                        <a:pt x="1066427" y="310264"/>
                        <a:pt x="1074311" y="299751"/>
                      </a:cubicBezTo>
                      <a:cubicBezTo>
                        <a:pt x="1048027" y="315878"/>
                        <a:pt x="1031779" y="351124"/>
                        <a:pt x="1028314" y="350287"/>
                      </a:cubicBezTo>
                      <a:lnTo>
                        <a:pt x="1028314" y="349569"/>
                      </a:lnTo>
                      <a:cubicBezTo>
                        <a:pt x="1025325" y="351960"/>
                        <a:pt x="1028193" y="371434"/>
                        <a:pt x="1025923" y="375497"/>
                      </a:cubicBezTo>
                      <a:cubicBezTo>
                        <a:pt x="1025923" y="375615"/>
                        <a:pt x="1025446" y="376212"/>
                        <a:pt x="1025325" y="376333"/>
                      </a:cubicBezTo>
                      <a:lnTo>
                        <a:pt x="1023536" y="377290"/>
                      </a:lnTo>
                      <a:lnTo>
                        <a:pt x="996412" y="381232"/>
                      </a:lnTo>
                      <a:lnTo>
                        <a:pt x="971206" y="399390"/>
                      </a:lnTo>
                      <a:lnTo>
                        <a:pt x="1015531" y="391026"/>
                      </a:lnTo>
                      <a:cubicBezTo>
                        <a:pt x="1017203" y="390670"/>
                        <a:pt x="1018993" y="390909"/>
                        <a:pt x="1020547" y="391624"/>
                      </a:cubicBezTo>
                      <a:lnTo>
                        <a:pt x="1040499" y="400468"/>
                      </a:lnTo>
                      <a:lnTo>
                        <a:pt x="1017918" y="405246"/>
                      </a:lnTo>
                      <a:cubicBezTo>
                        <a:pt x="1015051" y="405844"/>
                        <a:pt x="1012304" y="407278"/>
                        <a:pt x="1010152" y="409427"/>
                      </a:cubicBezTo>
                      <a:lnTo>
                        <a:pt x="982196" y="436906"/>
                      </a:lnTo>
                      <a:lnTo>
                        <a:pt x="1026759" y="419224"/>
                      </a:lnTo>
                      <a:cubicBezTo>
                        <a:pt x="1030107" y="417791"/>
                        <a:pt x="1033928" y="418267"/>
                        <a:pt x="1036916" y="420299"/>
                      </a:cubicBezTo>
                      <a:lnTo>
                        <a:pt x="1053762" y="431769"/>
                      </a:lnTo>
                      <a:lnTo>
                        <a:pt x="1037155" y="431648"/>
                      </a:lnTo>
                      <a:cubicBezTo>
                        <a:pt x="1034166" y="431648"/>
                        <a:pt x="1031299" y="432605"/>
                        <a:pt x="1029029" y="434515"/>
                      </a:cubicBezTo>
                      <a:lnTo>
                        <a:pt x="1010273" y="449930"/>
                      </a:lnTo>
                      <a:lnTo>
                        <a:pt x="1013379" y="465940"/>
                      </a:lnTo>
                      <a:cubicBezTo>
                        <a:pt x="1014336" y="471195"/>
                        <a:pt x="1013976" y="476570"/>
                        <a:pt x="1012422" y="481590"/>
                      </a:cubicBezTo>
                      <a:lnTo>
                        <a:pt x="1005851" y="502378"/>
                      </a:lnTo>
                      <a:cubicBezTo>
                        <a:pt x="1004659" y="506202"/>
                        <a:pt x="1001909" y="509308"/>
                        <a:pt x="998444" y="511218"/>
                      </a:cubicBezTo>
                      <a:lnTo>
                        <a:pt x="947309" y="538459"/>
                      </a:lnTo>
                      <a:cubicBezTo>
                        <a:pt x="941695" y="541444"/>
                        <a:pt x="934886" y="541444"/>
                        <a:pt x="929268" y="538459"/>
                      </a:cubicBezTo>
                      <a:lnTo>
                        <a:pt x="877657" y="511101"/>
                      </a:lnTo>
                      <a:cubicBezTo>
                        <a:pt x="874071" y="509308"/>
                        <a:pt x="871442" y="506081"/>
                        <a:pt x="870250" y="502257"/>
                      </a:cubicBezTo>
                      <a:lnTo>
                        <a:pt x="863679" y="481469"/>
                      </a:lnTo>
                      <a:cubicBezTo>
                        <a:pt x="862007" y="476332"/>
                        <a:pt x="861648" y="471077"/>
                        <a:pt x="862722" y="465819"/>
                      </a:cubicBezTo>
                      <a:lnTo>
                        <a:pt x="865828" y="449809"/>
                      </a:lnTo>
                      <a:lnTo>
                        <a:pt x="851971" y="435472"/>
                      </a:lnTo>
                      <a:cubicBezTo>
                        <a:pt x="848862" y="432128"/>
                        <a:pt x="844443" y="430335"/>
                        <a:pt x="839903" y="430456"/>
                      </a:cubicBezTo>
                      <a:lnTo>
                        <a:pt x="821385" y="430812"/>
                      </a:lnTo>
                      <a:lnTo>
                        <a:pt x="837513" y="419822"/>
                      </a:lnTo>
                      <a:cubicBezTo>
                        <a:pt x="841216" y="417314"/>
                        <a:pt x="845756" y="416595"/>
                        <a:pt x="850057" y="417908"/>
                      </a:cubicBezTo>
                      <a:lnTo>
                        <a:pt x="860093" y="421017"/>
                      </a:lnTo>
                      <a:lnTo>
                        <a:pt x="894026" y="436667"/>
                      </a:lnTo>
                      <a:lnTo>
                        <a:pt x="866426" y="409547"/>
                      </a:lnTo>
                      <a:cubicBezTo>
                        <a:pt x="864035" y="407157"/>
                        <a:pt x="861050" y="405605"/>
                        <a:pt x="857706" y="404887"/>
                      </a:cubicBezTo>
                      <a:lnTo>
                        <a:pt x="835602" y="400227"/>
                      </a:lnTo>
                      <a:lnTo>
                        <a:pt x="854120" y="391983"/>
                      </a:lnTo>
                      <a:cubicBezTo>
                        <a:pt x="856628" y="390788"/>
                        <a:pt x="859378" y="390550"/>
                        <a:pt x="862124" y="391026"/>
                      </a:cubicBezTo>
                      <a:lnTo>
                        <a:pt x="904895" y="399152"/>
                      </a:lnTo>
                      <a:lnTo>
                        <a:pt x="878970" y="380993"/>
                      </a:lnTo>
                      <a:lnTo>
                        <a:pt x="878732" y="380275"/>
                      </a:lnTo>
                      <a:cubicBezTo>
                        <a:pt x="878732" y="380275"/>
                        <a:pt x="843845" y="354589"/>
                        <a:pt x="840021" y="346584"/>
                      </a:cubicBezTo>
                      <a:cubicBezTo>
                        <a:pt x="826043" y="315878"/>
                        <a:pt x="814693" y="304052"/>
                        <a:pt x="803344" y="303216"/>
                      </a:cubicBezTo>
                      <a:cubicBezTo>
                        <a:pt x="813021" y="312893"/>
                        <a:pt x="805493" y="321257"/>
                        <a:pt x="806329" y="329141"/>
                      </a:cubicBezTo>
                      <a:cubicBezTo>
                        <a:pt x="807166" y="336548"/>
                        <a:pt x="745757" y="287683"/>
                        <a:pt x="734407" y="217313"/>
                      </a:cubicBezTo>
                      <a:cubicBezTo>
                        <a:pt x="733571" y="212055"/>
                        <a:pt x="736080" y="191626"/>
                        <a:pt x="738111" y="187204"/>
                      </a:cubicBezTo>
                      <a:cubicBezTo>
                        <a:pt x="733927" y="195330"/>
                        <a:pt x="732376" y="200467"/>
                        <a:pt x="732376" y="200467"/>
                      </a:cubicBezTo>
                      <a:cubicBezTo>
                        <a:pt x="731060" y="207038"/>
                        <a:pt x="730224" y="213371"/>
                        <a:pt x="729747" y="219344"/>
                      </a:cubicBezTo>
                      <a:cubicBezTo>
                        <a:pt x="724969" y="273228"/>
                        <a:pt x="748862" y="304408"/>
                        <a:pt x="755913" y="320898"/>
                      </a:cubicBezTo>
                      <a:cubicBezTo>
                        <a:pt x="741096" y="315639"/>
                        <a:pt x="730224" y="326152"/>
                        <a:pt x="755074" y="361160"/>
                      </a:cubicBezTo>
                      <a:cubicBezTo>
                        <a:pt x="752448" y="397957"/>
                        <a:pt x="781241" y="405844"/>
                        <a:pt x="781241" y="405844"/>
                      </a:cubicBezTo>
                      <a:cubicBezTo>
                        <a:pt x="780643" y="398914"/>
                        <a:pt x="782315" y="397957"/>
                        <a:pt x="783151" y="393299"/>
                      </a:cubicBezTo>
                      <a:cubicBezTo>
                        <a:pt x="798922" y="408231"/>
                        <a:pt x="828433" y="402856"/>
                        <a:pt x="835481" y="400227"/>
                      </a:cubicBezTo>
                      <a:lnTo>
                        <a:pt x="791636" y="441207"/>
                      </a:lnTo>
                      <a:cubicBezTo>
                        <a:pt x="761407" y="432964"/>
                        <a:pt x="737752" y="419701"/>
                        <a:pt x="724371" y="398195"/>
                      </a:cubicBezTo>
                      <a:cubicBezTo>
                        <a:pt x="724489" y="398437"/>
                        <a:pt x="718277" y="451243"/>
                        <a:pt x="720070" y="480515"/>
                      </a:cubicBezTo>
                      <a:cubicBezTo>
                        <a:pt x="720668" y="490790"/>
                        <a:pt x="721863" y="501541"/>
                        <a:pt x="724012" y="512534"/>
                      </a:cubicBezTo>
                      <a:cubicBezTo>
                        <a:pt x="718875" y="502737"/>
                        <a:pt x="714694" y="493178"/>
                        <a:pt x="711347" y="483739"/>
                      </a:cubicBezTo>
                      <a:cubicBezTo>
                        <a:pt x="695220" y="438816"/>
                        <a:pt x="697490" y="399511"/>
                        <a:pt x="701670" y="375735"/>
                      </a:cubicBezTo>
                      <a:cubicBezTo>
                        <a:pt x="704299" y="352796"/>
                        <a:pt x="709319" y="337622"/>
                        <a:pt x="709319" y="337622"/>
                      </a:cubicBezTo>
                      <a:cubicBezTo>
                        <a:pt x="709319" y="337622"/>
                        <a:pt x="680164" y="369164"/>
                        <a:pt x="682555" y="361875"/>
                      </a:cubicBezTo>
                      <a:cubicBezTo>
                        <a:pt x="684348" y="356382"/>
                        <a:pt x="664994" y="297122"/>
                        <a:pt x="684227" y="237026"/>
                      </a:cubicBezTo>
                      <a:cubicBezTo>
                        <a:pt x="690680" y="217192"/>
                        <a:pt x="701193" y="197240"/>
                        <a:pt x="718159" y="179082"/>
                      </a:cubicBezTo>
                      <a:cubicBezTo>
                        <a:pt x="706928" y="182665"/>
                        <a:pt x="696533" y="188880"/>
                        <a:pt x="687094" y="197240"/>
                      </a:cubicBezTo>
                      <a:cubicBezTo>
                        <a:pt x="687094" y="197240"/>
                        <a:pt x="653165" y="211219"/>
                        <a:pt x="638948" y="220899"/>
                      </a:cubicBezTo>
                      <a:cubicBezTo>
                        <a:pt x="626283" y="229619"/>
                        <a:pt x="616844" y="239534"/>
                        <a:pt x="606331" y="251125"/>
                      </a:cubicBezTo>
                      <a:cubicBezTo>
                        <a:pt x="683988" y="141805"/>
                        <a:pt x="721504" y="119463"/>
                        <a:pt x="719949" y="119107"/>
                      </a:cubicBezTo>
                      <a:cubicBezTo>
                        <a:pt x="675027" y="108235"/>
                        <a:pt x="654360" y="80275"/>
                        <a:pt x="654360" y="80275"/>
                      </a:cubicBezTo>
                      <a:cubicBezTo>
                        <a:pt x="654360" y="80275"/>
                        <a:pt x="688051" y="77767"/>
                        <a:pt x="679569" y="75379"/>
                      </a:cubicBezTo>
                      <a:cubicBezTo>
                        <a:pt x="679449" y="75379"/>
                        <a:pt x="679089" y="75259"/>
                        <a:pt x="678851" y="75138"/>
                      </a:cubicBezTo>
                      <a:cubicBezTo>
                        <a:pt x="671803" y="72868"/>
                        <a:pt x="653165" y="63668"/>
                        <a:pt x="640620" y="52678"/>
                      </a:cubicBezTo>
                      <a:cubicBezTo>
                        <a:pt x="636557" y="48975"/>
                        <a:pt x="628553" y="41329"/>
                        <a:pt x="626521" y="37505"/>
                      </a:cubicBezTo>
                      <a:cubicBezTo>
                        <a:pt x="625806" y="42044"/>
                        <a:pt x="624251" y="50170"/>
                        <a:pt x="624013" y="54350"/>
                      </a:cubicBezTo>
                      <a:cubicBezTo>
                        <a:pt x="623536" y="63550"/>
                        <a:pt x="624131" y="71914"/>
                        <a:pt x="625447" y="79798"/>
                      </a:cubicBezTo>
                      <a:cubicBezTo>
                        <a:pt x="631897" y="119943"/>
                        <a:pt x="656868" y="142164"/>
                        <a:pt x="656868" y="142164"/>
                      </a:cubicBezTo>
                      <a:cubicBezTo>
                        <a:pt x="656868" y="142164"/>
                        <a:pt x="636678" y="156861"/>
                        <a:pt x="627717" y="165222"/>
                      </a:cubicBezTo>
                      <a:cubicBezTo>
                        <a:pt x="610633" y="149930"/>
                        <a:pt x="601792" y="116955"/>
                        <a:pt x="599280" y="84459"/>
                      </a:cubicBezTo>
                      <a:cubicBezTo>
                        <a:pt x="596772" y="52081"/>
                        <a:pt x="604777" y="17553"/>
                        <a:pt x="619114" y="1305"/>
                      </a:cubicBezTo>
                      <a:close/>
                      <a:moveTo>
                        <a:pt x="1254240" y="1067"/>
                      </a:moveTo>
                      <a:cubicBezTo>
                        <a:pt x="1303223" y="97245"/>
                        <a:pt x="1246353" y="167256"/>
                        <a:pt x="1246353" y="167256"/>
                      </a:cubicBezTo>
                      <a:lnTo>
                        <a:pt x="1216604" y="143598"/>
                      </a:lnTo>
                      <a:cubicBezTo>
                        <a:pt x="1251729" y="92225"/>
                        <a:pt x="1251611" y="61402"/>
                        <a:pt x="1249818" y="43002"/>
                      </a:cubicBezTo>
                      <a:cubicBezTo>
                        <a:pt x="1243724" y="52679"/>
                        <a:pt x="1177178" y="78009"/>
                        <a:pt x="1136915" y="75380"/>
                      </a:cubicBezTo>
                      <a:cubicBezTo>
                        <a:pt x="1176342" y="60566"/>
                        <a:pt x="1182436" y="44795"/>
                        <a:pt x="1190320" y="34282"/>
                      </a:cubicBezTo>
                      <a:cubicBezTo>
                        <a:pt x="1198207" y="23769"/>
                        <a:pt x="1223655" y="-5981"/>
                        <a:pt x="1254240" y="1067"/>
                      </a:cubicBezTo>
                      <a:close/>
                    </a:path>
                  </a:pathLst>
                </a:custGeom>
                <a:solidFill>
                  <a:srgbClr val="D71921"/>
                </a:solidFill>
                <a:ln w="3842" cap="flat">
                  <a:noFill/>
                  <a:prstDash val="solid"/>
                  <a:miter/>
                </a:ln>
              </p:spPr>
              <p:txBody>
                <a:bodyPr rtlCol="0" anchor="ctr"/>
                <a:lstStyle/>
                <a:p>
                  <a:endParaRPr lang="en-US" sz="1600" dirty="0">
                    <a:latin typeface="Sintony" panose="02000503050000020004" pitchFamily="2" charset="0"/>
                  </a:endParaRPr>
                </a:p>
              </p:txBody>
            </p:sp>
            <p:sp>
              <p:nvSpPr>
                <p:cNvPr id="287" name="Freeform: Shape 286">
                  <a:extLst>
                    <a:ext uri="{FF2B5EF4-FFF2-40B4-BE49-F238E27FC236}">
                      <a16:creationId xmlns:a16="http://schemas.microsoft.com/office/drawing/2014/main" id="{7F9D31CB-E273-8922-5BBD-CDD7642D6EF4}"/>
                    </a:ext>
                  </a:extLst>
                </p:cNvPr>
                <p:cNvSpPr/>
                <p:nvPr/>
              </p:nvSpPr>
              <p:spPr>
                <a:xfrm>
                  <a:off x="3383758" y="3002044"/>
                  <a:ext cx="1808602" cy="961961"/>
                </a:xfrm>
                <a:custGeom>
                  <a:avLst/>
                  <a:gdLst>
                    <a:gd name="connsiteX0" fmla="*/ 851371 w 1808602"/>
                    <a:gd name="connsiteY0" fmla="*/ 822816 h 961961"/>
                    <a:gd name="connsiteX1" fmla="*/ 858540 w 1808602"/>
                    <a:gd name="connsiteY1" fmla="*/ 836079 h 961961"/>
                    <a:gd name="connsiteX2" fmla="*/ 944561 w 1808602"/>
                    <a:gd name="connsiteY2" fmla="*/ 835481 h 961961"/>
                    <a:gd name="connsiteX3" fmla="*/ 952686 w 1808602"/>
                    <a:gd name="connsiteY3" fmla="*/ 822816 h 961961"/>
                    <a:gd name="connsiteX4" fmla="*/ 946236 w 1808602"/>
                    <a:gd name="connsiteY4" fmla="*/ 854120 h 961961"/>
                    <a:gd name="connsiteX5" fmla="*/ 900477 w 1808602"/>
                    <a:gd name="connsiteY5" fmla="*/ 858062 h 961961"/>
                    <a:gd name="connsiteX6" fmla="*/ 855793 w 1808602"/>
                    <a:gd name="connsiteY6" fmla="*/ 852206 h 961961"/>
                    <a:gd name="connsiteX7" fmla="*/ 852805 w 1808602"/>
                    <a:gd name="connsiteY7" fmla="*/ 849339 h 961961"/>
                    <a:gd name="connsiteX8" fmla="*/ 851371 w 1808602"/>
                    <a:gd name="connsiteY8" fmla="*/ 822816 h 961961"/>
                    <a:gd name="connsiteX9" fmla="*/ 787693 w 1808602"/>
                    <a:gd name="connsiteY9" fmla="*/ 816006 h 961961"/>
                    <a:gd name="connsiteX10" fmla="*/ 828076 w 1808602"/>
                    <a:gd name="connsiteY10" fmla="*/ 872637 h 961961"/>
                    <a:gd name="connsiteX11" fmla="*/ 915172 w 1808602"/>
                    <a:gd name="connsiteY11" fmla="*/ 890198 h 961961"/>
                    <a:gd name="connsiteX12" fmla="*/ 968338 w 1808602"/>
                    <a:gd name="connsiteY12" fmla="*/ 878731 h 961961"/>
                    <a:gd name="connsiteX13" fmla="*/ 1021863 w 1808602"/>
                    <a:gd name="connsiteY13" fmla="*/ 816006 h 961961"/>
                    <a:gd name="connsiteX14" fmla="*/ 1030227 w 1808602"/>
                    <a:gd name="connsiteY14" fmla="*/ 860570 h 961961"/>
                    <a:gd name="connsiteX15" fmla="*/ 982796 w 1808602"/>
                    <a:gd name="connsiteY15" fmla="*/ 926998 h 961961"/>
                    <a:gd name="connsiteX16" fmla="*/ 835006 w 1808602"/>
                    <a:gd name="connsiteY16" fmla="*/ 934644 h 961961"/>
                    <a:gd name="connsiteX17" fmla="*/ 776821 w 1808602"/>
                    <a:gd name="connsiteY17" fmla="*/ 860570 h 961961"/>
                    <a:gd name="connsiteX18" fmla="*/ 787693 w 1808602"/>
                    <a:gd name="connsiteY18" fmla="*/ 816006 h 961961"/>
                    <a:gd name="connsiteX19" fmla="*/ 976104 w 1808602"/>
                    <a:gd name="connsiteY19" fmla="*/ 783628 h 961961"/>
                    <a:gd name="connsiteX20" fmla="*/ 986496 w 1808602"/>
                    <a:gd name="connsiteY20" fmla="*/ 842529 h 961961"/>
                    <a:gd name="connsiteX21" fmla="*/ 957704 w 1808602"/>
                    <a:gd name="connsiteY21" fmla="*/ 856268 h 961961"/>
                    <a:gd name="connsiteX22" fmla="*/ 976104 w 1808602"/>
                    <a:gd name="connsiteY22" fmla="*/ 783628 h 961961"/>
                    <a:gd name="connsiteX23" fmla="*/ 826642 w 1808602"/>
                    <a:gd name="connsiteY23" fmla="*/ 783507 h 961961"/>
                    <a:gd name="connsiteX24" fmla="*/ 845042 w 1808602"/>
                    <a:gd name="connsiteY24" fmla="*/ 856147 h 961961"/>
                    <a:gd name="connsiteX25" fmla="*/ 816250 w 1808602"/>
                    <a:gd name="connsiteY25" fmla="*/ 842528 h 961961"/>
                    <a:gd name="connsiteX26" fmla="*/ 826642 w 1808602"/>
                    <a:gd name="connsiteY26" fmla="*/ 783507 h 961961"/>
                    <a:gd name="connsiteX27" fmla="*/ 1574311 w 1808602"/>
                    <a:gd name="connsiteY27" fmla="*/ 715887 h 961961"/>
                    <a:gd name="connsiteX28" fmla="*/ 1543726 w 1808602"/>
                    <a:gd name="connsiteY28" fmla="*/ 782077 h 961961"/>
                    <a:gd name="connsiteX29" fmla="*/ 1520907 w 1808602"/>
                    <a:gd name="connsiteY29" fmla="*/ 751489 h 961961"/>
                    <a:gd name="connsiteX30" fmla="*/ 1574311 w 1808602"/>
                    <a:gd name="connsiteY30" fmla="*/ 715887 h 961961"/>
                    <a:gd name="connsiteX31" fmla="*/ 234290 w 1808602"/>
                    <a:gd name="connsiteY31" fmla="*/ 715887 h 961961"/>
                    <a:gd name="connsiteX32" fmla="*/ 287694 w 1808602"/>
                    <a:gd name="connsiteY32" fmla="*/ 751489 h 961961"/>
                    <a:gd name="connsiteX33" fmla="*/ 264875 w 1808602"/>
                    <a:gd name="connsiteY33" fmla="*/ 782077 h 961961"/>
                    <a:gd name="connsiteX34" fmla="*/ 234290 w 1808602"/>
                    <a:gd name="connsiteY34" fmla="*/ 715887 h 961961"/>
                    <a:gd name="connsiteX35" fmla="*/ 978135 w 1808602"/>
                    <a:gd name="connsiteY35" fmla="*/ 596054 h 961961"/>
                    <a:gd name="connsiteX36" fmla="*/ 1021983 w 1808602"/>
                    <a:gd name="connsiteY36" fmla="*/ 596054 h 961961"/>
                    <a:gd name="connsiteX37" fmla="*/ 981959 w 1808602"/>
                    <a:gd name="connsiteY37" fmla="*/ 668694 h 961961"/>
                    <a:gd name="connsiteX38" fmla="*/ 978135 w 1808602"/>
                    <a:gd name="connsiteY38" fmla="*/ 596054 h 961961"/>
                    <a:gd name="connsiteX39" fmla="*/ 785662 w 1808602"/>
                    <a:gd name="connsiteY39" fmla="*/ 596054 h 961961"/>
                    <a:gd name="connsiteX40" fmla="*/ 829510 w 1808602"/>
                    <a:gd name="connsiteY40" fmla="*/ 596054 h 961961"/>
                    <a:gd name="connsiteX41" fmla="*/ 825686 w 1808602"/>
                    <a:gd name="connsiteY41" fmla="*/ 668694 h 961961"/>
                    <a:gd name="connsiteX42" fmla="*/ 785662 w 1808602"/>
                    <a:gd name="connsiteY42" fmla="*/ 596054 h 961961"/>
                    <a:gd name="connsiteX43" fmla="*/ 912424 w 1808602"/>
                    <a:gd name="connsiteY43" fmla="*/ 588885 h 961961"/>
                    <a:gd name="connsiteX44" fmla="*/ 969652 w 1808602"/>
                    <a:gd name="connsiteY44" fmla="*/ 599280 h 961961"/>
                    <a:gd name="connsiteX45" fmla="*/ 972997 w 1808602"/>
                    <a:gd name="connsiteY45" fmla="*/ 631417 h 961961"/>
                    <a:gd name="connsiteX46" fmla="*/ 963081 w 1808602"/>
                    <a:gd name="connsiteY46" fmla="*/ 615408 h 961961"/>
                    <a:gd name="connsiteX47" fmla="*/ 912424 w 1808602"/>
                    <a:gd name="connsiteY47" fmla="*/ 615408 h 961961"/>
                    <a:gd name="connsiteX48" fmla="*/ 847550 w 1808602"/>
                    <a:gd name="connsiteY48" fmla="*/ 615408 h 961961"/>
                    <a:gd name="connsiteX49" fmla="*/ 837991 w 1808602"/>
                    <a:gd name="connsiteY49" fmla="*/ 631299 h 961961"/>
                    <a:gd name="connsiteX50" fmla="*/ 844682 w 1808602"/>
                    <a:gd name="connsiteY50" fmla="*/ 598800 h 961961"/>
                    <a:gd name="connsiteX51" fmla="*/ 912424 w 1808602"/>
                    <a:gd name="connsiteY51" fmla="*/ 588885 h 961961"/>
                    <a:gd name="connsiteX52" fmla="*/ 1695938 w 1808602"/>
                    <a:gd name="connsiteY52" fmla="*/ 583986 h 961961"/>
                    <a:gd name="connsiteX53" fmla="*/ 1736200 w 1808602"/>
                    <a:gd name="connsiteY53" fmla="*/ 602386 h 961961"/>
                    <a:gd name="connsiteX54" fmla="*/ 1668935 w 1808602"/>
                    <a:gd name="connsiteY54" fmla="*/ 652325 h 961961"/>
                    <a:gd name="connsiteX55" fmla="*/ 1695938 w 1808602"/>
                    <a:gd name="connsiteY55" fmla="*/ 583986 h 961961"/>
                    <a:gd name="connsiteX56" fmla="*/ 112664 w 1808602"/>
                    <a:gd name="connsiteY56" fmla="*/ 583986 h 961961"/>
                    <a:gd name="connsiteX57" fmla="*/ 139667 w 1808602"/>
                    <a:gd name="connsiteY57" fmla="*/ 652325 h 961961"/>
                    <a:gd name="connsiteX58" fmla="*/ 72402 w 1808602"/>
                    <a:gd name="connsiteY58" fmla="*/ 602386 h 961961"/>
                    <a:gd name="connsiteX59" fmla="*/ 112664 w 1808602"/>
                    <a:gd name="connsiteY59" fmla="*/ 583986 h 961961"/>
                    <a:gd name="connsiteX60" fmla="*/ 1724371 w 1808602"/>
                    <a:gd name="connsiteY60" fmla="*/ 477893 h 961961"/>
                    <a:gd name="connsiteX61" fmla="*/ 1791995 w 1808602"/>
                    <a:gd name="connsiteY61" fmla="*/ 498680 h 961961"/>
                    <a:gd name="connsiteX62" fmla="*/ 1808602 w 1808602"/>
                    <a:gd name="connsiteY62" fmla="*/ 560449 h 961961"/>
                    <a:gd name="connsiteX63" fmla="*/ 1767501 w 1808602"/>
                    <a:gd name="connsiteY63" fmla="*/ 586376 h 961961"/>
                    <a:gd name="connsiteX64" fmla="*/ 1691993 w 1808602"/>
                    <a:gd name="connsiteY64" fmla="*/ 561405 h 961961"/>
                    <a:gd name="connsiteX65" fmla="*/ 1672400 w 1808602"/>
                    <a:gd name="connsiteY65" fmla="*/ 533926 h 961961"/>
                    <a:gd name="connsiteX66" fmla="*/ 1734289 w 1808602"/>
                    <a:gd name="connsiteY66" fmla="*/ 548263 h 961961"/>
                    <a:gd name="connsiteX67" fmla="*/ 1678971 w 1808602"/>
                    <a:gd name="connsiteY67" fmla="*/ 502743 h 961961"/>
                    <a:gd name="connsiteX68" fmla="*/ 1736439 w 1808602"/>
                    <a:gd name="connsiteY68" fmla="*/ 522695 h 961961"/>
                    <a:gd name="connsiteX69" fmla="*/ 1690680 w 1808602"/>
                    <a:gd name="connsiteY69" fmla="*/ 481956 h 961961"/>
                    <a:gd name="connsiteX70" fmla="*/ 84228 w 1808602"/>
                    <a:gd name="connsiteY70" fmla="*/ 477893 h 961961"/>
                    <a:gd name="connsiteX71" fmla="*/ 117923 w 1808602"/>
                    <a:gd name="connsiteY71" fmla="*/ 481956 h 961961"/>
                    <a:gd name="connsiteX72" fmla="*/ 72164 w 1808602"/>
                    <a:gd name="connsiteY72" fmla="*/ 522695 h 961961"/>
                    <a:gd name="connsiteX73" fmla="*/ 129631 w 1808602"/>
                    <a:gd name="connsiteY73" fmla="*/ 502743 h 961961"/>
                    <a:gd name="connsiteX74" fmla="*/ 74313 w 1808602"/>
                    <a:gd name="connsiteY74" fmla="*/ 548263 h 961961"/>
                    <a:gd name="connsiteX75" fmla="*/ 136202 w 1808602"/>
                    <a:gd name="connsiteY75" fmla="*/ 533926 h 961961"/>
                    <a:gd name="connsiteX76" fmla="*/ 116607 w 1808602"/>
                    <a:gd name="connsiteY76" fmla="*/ 561405 h 961961"/>
                    <a:gd name="connsiteX77" fmla="*/ 41098 w 1808602"/>
                    <a:gd name="connsiteY77" fmla="*/ 586376 h 961961"/>
                    <a:gd name="connsiteX78" fmla="*/ 0 w 1808602"/>
                    <a:gd name="connsiteY78" fmla="*/ 560449 h 961961"/>
                    <a:gd name="connsiteX79" fmla="*/ 16607 w 1808602"/>
                    <a:gd name="connsiteY79" fmla="*/ 498680 h 961961"/>
                    <a:gd name="connsiteX80" fmla="*/ 1411705 w 1808602"/>
                    <a:gd name="connsiteY80" fmla="*/ 451012 h 961961"/>
                    <a:gd name="connsiteX81" fmla="*/ 1394024 w 1808602"/>
                    <a:gd name="connsiteY81" fmla="*/ 595457 h 961961"/>
                    <a:gd name="connsiteX82" fmla="*/ 1470009 w 1808602"/>
                    <a:gd name="connsiteY82" fmla="*/ 561645 h 961961"/>
                    <a:gd name="connsiteX83" fmla="*/ 1454718 w 1808602"/>
                    <a:gd name="connsiteY83" fmla="*/ 657225 h 961961"/>
                    <a:gd name="connsiteX84" fmla="*/ 1454597 w 1808602"/>
                    <a:gd name="connsiteY84" fmla="*/ 657702 h 961961"/>
                    <a:gd name="connsiteX85" fmla="*/ 1489483 w 1808602"/>
                    <a:gd name="connsiteY85" fmla="*/ 778491 h 961961"/>
                    <a:gd name="connsiteX86" fmla="*/ 1486857 w 1808602"/>
                    <a:gd name="connsiteY86" fmla="*/ 736316 h 961961"/>
                    <a:gd name="connsiteX87" fmla="*/ 1538828 w 1808602"/>
                    <a:gd name="connsiteY87" fmla="*/ 792110 h 961961"/>
                    <a:gd name="connsiteX88" fmla="*/ 1532019 w 1808602"/>
                    <a:gd name="connsiteY88" fmla="*/ 833927 h 961961"/>
                    <a:gd name="connsiteX89" fmla="*/ 1522580 w 1808602"/>
                    <a:gd name="connsiteY89" fmla="*/ 822098 h 961961"/>
                    <a:gd name="connsiteX90" fmla="*/ 1488647 w 1808602"/>
                    <a:gd name="connsiteY90" fmla="*/ 846589 h 961961"/>
                    <a:gd name="connsiteX91" fmla="*/ 1402267 w 1808602"/>
                    <a:gd name="connsiteY91" fmla="*/ 782910 h 961961"/>
                    <a:gd name="connsiteX92" fmla="*/ 1398446 w 1808602"/>
                    <a:gd name="connsiteY92" fmla="*/ 702504 h 961961"/>
                    <a:gd name="connsiteX93" fmla="*/ 1332376 w 1808602"/>
                    <a:gd name="connsiteY93" fmla="*/ 644681 h 961961"/>
                    <a:gd name="connsiteX94" fmla="*/ 1341798 w 1808602"/>
                    <a:gd name="connsiteY94" fmla="*/ 618186 h 961961"/>
                    <a:gd name="connsiteX95" fmla="*/ 1350468 w 1808602"/>
                    <a:gd name="connsiteY95" fmla="*/ 608716 h 961961"/>
                    <a:gd name="connsiteX96" fmla="*/ 1350179 w 1808602"/>
                    <a:gd name="connsiteY96" fmla="*/ 606090 h 961961"/>
                    <a:gd name="connsiteX97" fmla="*/ 1276702 w 1808602"/>
                    <a:gd name="connsiteY97" fmla="*/ 657107 h 961961"/>
                    <a:gd name="connsiteX98" fmla="*/ 1133811 w 1808602"/>
                    <a:gd name="connsiteY98" fmla="*/ 762125 h 961961"/>
                    <a:gd name="connsiteX99" fmla="*/ 1256512 w 1808602"/>
                    <a:gd name="connsiteY99" fmla="*/ 627834 h 961961"/>
                    <a:gd name="connsiteX100" fmla="*/ 1311350 w 1808602"/>
                    <a:gd name="connsiteY100" fmla="*/ 580204 h 961961"/>
                    <a:gd name="connsiteX101" fmla="*/ 1328332 w 1808602"/>
                    <a:gd name="connsiteY101" fmla="*/ 543725 h 961961"/>
                    <a:gd name="connsiteX102" fmla="*/ 1328434 w 1808602"/>
                    <a:gd name="connsiteY102" fmla="*/ 543127 h 961961"/>
                    <a:gd name="connsiteX103" fmla="*/ 1411705 w 1808602"/>
                    <a:gd name="connsiteY103" fmla="*/ 451012 h 961961"/>
                    <a:gd name="connsiteX104" fmla="*/ 396894 w 1808602"/>
                    <a:gd name="connsiteY104" fmla="*/ 451012 h 961961"/>
                    <a:gd name="connsiteX105" fmla="*/ 480168 w 1808602"/>
                    <a:gd name="connsiteY105" fmla="*/ 543127 h 961961"/>
                    <a:gd name="connsiteX106" fmla="*/ 480271 w 1808602"/>
                    <a:gd name="connsiteY106" fmla="*/ 543729 h 961961"/>
                    <a:gd name="connsiteX107" fmla="*/ 497251 w 1808602"/>
                    <a:gd name="connsiteY107" fmla="*/ 580204 h 961961"/>
                    <a:gd name="connsiteX108" fmla="*/ 552089 w 1808602"/>
                    <a:gd name="connsiteY108" fmla="*/ 627834 h 961961"/>
                    <a:gd name="connsiteX109" fmla="*/ 674790 w 1808602"/>
                    <a:gd name="connsiteY109" fmla="*/ 762125 h 961961"/>
                    <a:gd name="connsiteX110" fmla="*/ 531899 w 1808602"/>
                    <a:gd name="connsiteY110" fmla="*/ 657107 h 961961"/>
                    <a:gd name="connsiteX111" fmla="*/ 458423 w 1808602"/>
                    <a:gd name="connsiteY111" fmla="*/ 606090 h 961961"/>
                    <a:gd name="connsiteX112" fmla="*/ 461537 w 1808602"/>
                    <a:gd name="connsiteY112" fmla="*/ 612437 h 961961"/>
                    <a:gd name="connsiteX113" fmla="*/ 466801 w 1808602"/>
                    <a:gd name="connsiteY113" fmla="*/ 618186 h 961961"/>
                    <a:gd name="connsiteX114" fmla="*/ 476223 w 1808602"/>
                    <a:gd name="connsiteY114" fmla="*/ 644681 h 961961"/>
                    <a:gd name="connsiteX115" fmla="*/ 410156 w 1808602"/>
                    <a:gd name="connsiteY115" fmla="*/ 702504 h 961961"/>
                    <a:gd name="connsiteX116" fmla="*/ 406332 w 1808602"/>
                    <a:gd name="connsiteY116" fmla="*/ 782910 h 961961"/>
                    <a:gd name="connsiteX117" fmla="*/ 319952 w 1808602"/>
                    <a:gd name="connsiteY117" fmla="*/ 846589 h 961961"/>
                    <a:gd name="connsiteX118" fmla="*/ 286022 w 1808602"/>
                    <a:gd name="connsiteY118" fmla="*/ 822098 h 961961"/>
                    <a:gd name="connsiteX119" fmla="*/ 276584 w 1808602"/>
                    <a:gd name="connsiteY119" fmla="*/ 833927 h 961961"/>
                    <a:gd name="connsiteX120" fmla="*/ 269774 w 1808602"/>
                    <a:gd name="connsiteY120" fmla="*/ 792110 h 961961"/>
                    <a:gd name="connsiteX121" fmla="*/ 321745 w 1808602"/>
                    <a:gd name="connsiteY121" fmla="*/ 736316 h 961961"/>
                    <a:gd name="connsiteX122" fmla="*/ 319116 w 1808602"/>
                    <a:gd name="connsiteY122" fmla="*/ 778491 h 961961"/>
                    <a:gd name="connsiteX123" fmla="*/ 354002 w 1808602"/>
                    <a:gd name="connsiteY123" fmla="*/ 657702 h 961961"/>
                    <a:gd name="connsiteX124" fmla="*/ 353882 w 1808602"/>
                    <a:gd name="connsiteY124" fmla="*/ 657225 h 961961"/>
                    <a:gd name="connsiteX125" fmla="*/ 338590 w 1808602"/>
                    <a:gd name="connsiteY125" fmla="*/ 561645 h 961961"/>
                    <a:gd name="connsiteX126" fmla="*/ 414575 w 1808602"/>
                    <a:gd name="connsiteY126" fmla="*/ 595457 h 961961"/>
                    <a:gd name="connsiteX127" fmla="*/ 396894 w 1808602"/>
                    <a:gd name="connsiteY127" fmla="*/ 451012 h 961961"/>
                    <a:gd name="connsiteX128" fmla="*/ 1026164 w 1808602"/>
                    <a:gd name="connsiteY128" fmla="*/ 410390 h 961961"/>
                    <a:gd name="connsiteX129" fmla="*/ 1062722 w 1808602"/>
                    <a:gd name="connsiteY129" fmla="*/ 417320 h 961961"/>
                    <a:gd name="connsiteX130" fmla="*/ 1009318 w 1808602"/>
                    <a:gd name="connsiteY130" fmla="*/ 473710 h 961961"/>
                    <a:gd name="connsiteX131" fmla="*/ 1080048 w 1808602"/>
                    <a:gd name="connsiteY131" fmla="*/ 427712 h 961961"/>
                    <a:gd name="connsiteX132" fmla="*/ 1060691 w 1808602"/>
                    <a:gd name="connsiteY132" fmla="*/ 474666 h 961961"/>
                    <a:gd name="connsiteX133" fmla="*/ 991875 w 1808602"/>
                    <a:gd name="connsiteY133" fmla="*/ 524609 h 961961"/>
                    <a:gd name="connsiteX134" fmla="*/ 1056749 w 1808602"/>
                    <a:gd name="connsiteY134" fmla="*/ 499876 h 961961"/>
                    <a:gd name="connsiteX135" fmla="*/ 1093905 w 1808602"/>
                    <a:gd name="connsiteY135" fmla="*/ 452324 h 961961"/>
                    <a:gd name="connsiteX136" fmla="*/ 1083510 w 1808602"/>
                    <a:gd name="connsiteY136" fmla="*/ 500833 h 961961"/>
                    <a:gd name="connsiteX137" fmla="*/ 1028554 w 1808602"/>
                    <a:gd name="connsiteY137" fmla="*/ 544440 h 961961"/>
                    <a:gd name="connsiteX138" fmla="*/ 1072043 w 1808602"/>
                    <a:gd name="connsiteY138" fmla="*/ 533567 h 961961"/>
                    <a:gd name="connsiteX139" fmla="*/ 1092351 w 1808602"/>
                    <a:gd name="connsiteY139" fmla="*/ 520187 h 961961"/>
                    <a:gd name="connsiteX140" fmla="*/ 1053761 w 1808602"/>
                    <a:gd name="connsiteY140" fmla="*/ 573114 h 961961"/>
                    <a:gd name="connsiteX141" fmla="*/ 937514 w 1808602"/>
                    <a:gd name="connsiteY141" fmla="*/ 550893 h 961961"/>
                    <a:gd name="connsiteX142" fmla="*/ 971326 w 1808602"/>
                    <a:gd name="connsiteY142" fmla="*/ 518632 h 961961"/>
                    <a:gd name="connsiteX143" fmla="*/ 978135 w 1808602"/>
                    <a:gd name="connsiteY143" fmla="*/ 508838 h 961961"/>
                    <a:gd name="connsiteX144" fmla="*/ 1001790 w 1808602"/>
                    <a:gd name="connsiteY144" fmla="*/ 454356 h 961961"/>
                    <a:gd name="connsiteX145" fmla="*/ 1002626 w 1808602"/>
                    <a:gd name="connsiteY145" fmla="*/ 432494 h 961961"/>
                    <a:gd name="connsiteX146" fmla="*/ 1000954 w 1808602"/>
                    <a:gd name="connsiteY146" fmla="*/ 427712 h 961961"/>
                    <a:gd name="connsiteX147" fmla="*/ 797846 w 1808602"/>
                    <a:gd name="connsiteY147" fmla="*/ 410273 h 961961"/>
                    <a:gd name="connsiteX148" fmla="*/ 808480 w 1808602"/>
                    <a:gd name="connsiteY148" fmla="*/ 417562 h 961961"/>
                    <a:gd name="connsiteX149" fmla="*/ 823056 w 1808602"/>
                    <a:gd name="connsiteY149" fmla="*/ 427595 h 961961"/>
                    <a:gd name="connsiteX150" fmla="*/ 821384 w 1808602"/>
                    <a:gd name="connsiteY150" fmla="*/ 432376 h 961961"/>
                    <a:gd name="connsiteX151" fmla="*/ 822220 w 1808602"/>
                    <a:gd name="connsiteY151" fmla="*/ 454239 h 961961"/>
                    <a:gd name="connsiteX152" fmla="*/ 845875 w 1808602"/>
                    <a:gd name="connsiteY152" fmla="*/ 508720 h 961961"/>
                    <a:gd name="connsiteX153" fmla="*/ 852684 w 1808602"/>
                    <a:gd name="connsiteY153" fmla="*/ 518515 h 961961"/>
                    <a:gd name="connsiteX154" fmla="*/ 886376 w 1808602"/>
                    <a:gd name="connsiteY154" fmla="*/ 550893 h 961961"/>
                    <a:gd name="connsiteX155" fmla="*/ 770128 w 1808602"/>
                    <a:gd name="connsiteY155" fmla="*/ 573114 h 961961"/>
                    <a:gd name="connsiteX156" fmla="*/ 731538 w 1808602"/>
                    <a:gd name="connsiteY156" fmla="*/ 520190 h 961961"/>
                    <a:gd name="connsiteX157" fmla="*/ 751849 w 1808602"/>
                    <a:gd name="connsiteY157" fmla="*/ 533570 h 961961"/>
                    <a:gd name="connsiteX158" fmla="*/ 795456 w 1808602"/>
                    <a:gd name="connsiteY158" fmla="*/ 544443 h 961961"/>
                    <a:gd name="connsiteX159" fmla="*/ 740500 w 1808602"/>
                    <a:gd name="connsiteY159" fmla="*/ 500833 h 961961"/>
                    <a:gd name="connsiteX160" fmla="*/ 730105 w 1808602"/>
                    <a:gd name="connsiteY160" fmla="*/ 452328 h 961961"/>
                    <a:gd name="connsiteX161" fmla="*/ 767261 w 1808602"/>
                    <a:gd name="connsiteY161" fmla="*/ 499879 h 961961"/>
                    <a:gd name="connsiteX162" fmla="*/ 832135 w 1808602"/>
                    <a:gd name="connsiteY162" fmla="*/ 524609 h 961961"/>
                    <a:gd name="connsiteX163" fmla="*/ 763319 w 1808602"/>
                    <a:gd name="connsiteY163" fmla="*/ 474670 h 961961"/>
                    <a:gd name="connsiteX164" fmla="*/ 748146 w 1808602"/>
                    <a:gd name="connsiteY164" fmla="*/ 443726 h 961961"/>
                    <a:gd name="connsiteX165" fmla="*/ 744083 w 1808602"/>
                    <a:gd name="connsiteY165" fmla="*/ 427595 h 961961"/>
                    <a:gd name="connsiteX166" fmla="*/ 764034 w 1808602"/>
                    <a:gd name="connsiteY166" fmla="*/ 440737 h 961961"/>
                    <a:gd name="connsiteX167" fmla="*/ 814930 w 1808602"/>
                    <a:gd name="connsiteY167" fmla="*/ 473595 h 961961"/>
                    <a:gd name="connsiteX168" fmla="*/ 778372 w 1808602"/>
                    <a:gd name="connsiteY168" fmla="*/ 436198 h 961961"/>
                    <a:gd name="connsiteX169" fmla="*/ 761408 w 1808602"/>
                    <a:gd name="connsiteY169" fmla="*/ 417203 h 961961"/>
                    <a:gd name="connsiteX170" fmla="*/ 763437 w 1808602"/>
                    <a:gd name="connsiteY170" fmla="*/ 416844 h 961961"/>
                    <a:gd name="connsiteX171" fmla="*/ 765710 w 1808602"/>
                    <a:gd name="connsiteY171" fmla="*/ 416367 h 961961"/>
                    <a:gd name="connsiteX172" fmla="*/ 1598447 w 1808602"/>
                    <a:gd name="connsiteY172" fmla="*/ 380762 h 961961"/>
                    <a:gd name="connsiteX173" fmla="*/ 1619832 w 1808602"/>
                    <a:gd name="connsiteY173" fmla="*/ 394142 h 961961"/>
                    <a:gd name="connsiteX174" fmla="*/ 1612066 w 1808602"/>
                    <a:gd name="connsiteY174" fmla="*/ 398205 h 961961"/>
                    <a:gd name="connsiteX175" fmla="*/ 1598209 w 1808602"/>
                    <a:gd name="connsiteY175" fmla="*/ 397967 h 961961"/>
                    <a:gd name="connsiteX176" fmla="*/ 1598447 w 1808602"/>
                    <a:gd name="connsiteY176" fmla="*/ 380762 h 961961"/>
                    <a:gd name="connsiteX177" fmla="*/ 210154 w 1808602"/>
                    <a:gd name="connsiteY177" fmla="*/ 380762 h 961961"/>
                    <a:gd name="connsiteX178" fmla="*/ 210392 w 1808602"/>
                    <a:gd name="connsiteY178" fmla="*/ 397967 h 961961"/>
                    <a:gd name="connsiteX179" fmla="*/ 196535 w 1808602"/>
                    <a:gd name="connsiteY179" fmla="*/ 398205 h 961961"/>
                    <a:gd name="connsiteX180" fmla="*/ 188769 w 1808602"/>
                    <a:gd name="connsiteY180" fmla="*/ 394142 h 961961"/>
                    <a:gd name="connsiteX181" fmla="*/ 1496773 w 1808602"/>
                    <a:gd name="connsiteY181" fmla="*/ 374906 h 961961"/>
                    <a:gd name="connsiteX182" fmla="*/ 1534288 w 1808602"/>
                    <a:gd name="connsiteY182" fmla="*/ 470604 h 961961"/>
                    <a:gd name="connsiteX183" fmla="*/ 1448146 w 1808602"/>
                    <a:gd name="connsiteY183" fmla="*/ 404296 h 961961"/>
                    <a:gd name="connsiteX184" fmla="*/ 311830 w 1808602"/>
                    <a:gd name="connsiteY184" fmla="*/ 374906 h 961961"/>
                    <a:gd name="connsiteX185" fmla="*/ 360456 w 1808602"/>
                    <a:gd name="connsiteY185" fmla="*/ 404296 h 961961"/>
                    <a:gd name="connsiteX186" fmla="*/ 274314 w 1808602"/>
                    <a:gd name="connsiteY186" fmla="*/ 470604 h 961961"/>
                    <a:gd name="connsiteX187" fmla="*/ 311830 w 1808602"/>
                    <a:gd name="connsiteY187" fmla="*/ 374906 h 961961"/>
                    <a:gd name="connsiteX188" fmla="*/ 1189248 w 1808602"/>
                    <a:gd name="connsiteY188" fmla="*/ 370488 h 961961"/>
                    <a:gd name="connsiteX189" fmla="*/ 1206332 w 1808602"/>
                    <a:gd name="connsiteY189" fmla="*/ 439186 h 961961"/>
                    <a:gd name="connsiteX190" fmla="*/ 1102629 w 1808602"/>
                    <a:gd name="connsiteY190" fmla="*/ 578611 h 961961"/>
                    <a:gd name="connsiteX191" fmla="*/ 1189248 w 1808602"/>
                    <a:gd name="connsiteY191" fmla="*/ 370488 h 961961"/>
                    <a:gd name="connsiteX192" fmla="*/ 637872 w 1808602"/>
                    <a:gd name="connsiteY192" fmla="*/ 342531 h 961961"/>
                    <a:gd name="connsiteX193" fmla="*/ 698563 w 1808602"/>
                    <a:gd name="connsiteY193" fmla="*/ 567500 h 961961"/>
                    <a:gd name="connsiteX194" fmla="*/ 609795 w 1808602"/>
                    <a:gd name="connsiteY194" fmla="*/ 417441 h 961961"/>
                    <a:gd name="connsiteX195" fmla="*/ 1079211 w 1808602"/>
                    <a:gd name="connsiteY195" fmla="*/ 313376 h 961961"/>
                    <a:gd name="connsiteX196" fmla="*/ 1079450 w 1808602"/>
                    <a:gd name="connsiteY196" fmla="*/ 314810 h 961961"/>
                    <a:gd name="connsiteX197" fmla="*/ 1058182 w 1808602"/>
                    <a:gd name="connsiteY197" fmla="*/ 332253 h 961961"/>
                    <a:gd name="connsiteX198" fmla="*/ 1058303 w 1808602"/>
                    <a:gd name="connsiteY198" fmla="*/ 331417 h 961961"/>
                    <a:gd name="connsiteX199" fmla="*/ 1053166 w 1808602"/>
                    <a:gd name="connsiteY199" fmla="*/ 321622 h 961961"/>
                    <a:gd name="connsiteX200" fmla="*/ 1079211 w 1808602"/>
                    <a:gd name="connsiteY200" fmla="*/ 313376 h 961961"/>
                    <a:gd name="connsiteX201" fmla="*/ 745516 w 1808602"/>
                    <a:gd name="connsiteY201" fmla="*/ 313376 h 961961"/>
                    <a:gd name="connsiteX202" fmla="*/ 771562 w 1808602"/>
                    <a:gd name="connsiteY202" fmla="*/ 321622 h 961961"/>
                    <a:gd name="connsiteX203" fmla="*/ 766425 w 1808602"/>
                    <a:gd name="connsiteY203" fmla="*/ 331417 h 961961"/>
                    <a:gd name="connsiteX204" fmla="*/ 766545 w 1808602"/>
                    <a:gd name="connsiteY204" fmla="*/ 332253 h 961961"/>
                    <a:gd name="connsiteX205" fmla="*/ 745278 w 1808602"/>
                    <a:gd name="connsiteY205" fmla="*/ 314810 h 961961"/>
                    <a:gd name="connsiteX206" fmla="*/ 745516 w 1808602"/>
                    <a:gd name="connsiteY206" fmla="*/ 313376 h 961961"/>
                    <a:gd name="connsiteX207" fmla="*/ 1474790 w 1808602"/>
                    <a:gd name="connsiteY207" fmla="*/ 295100 h 961961"/>
                    <a:gd name="connsiteX208" fmla="*/ 1634409 w 1808602"/>
                    <a:gd name="connsiteY208" fmla="*/ 356149 h 961961"/>
                    <a:gd name="connsiteX209" fmla="*/ 1620071 w 1808602"/>
                    <a:gd name="connsiteY209" fmla="*/ 331897 h 961961"/>
                    <a:gd name="connsiteX210" fmla="*/ 1703584 w 1808602"/>
                    <a:gd name="connsiteY210" fmla="*/ 440978 h 961961"/>
                    <a:gd name="connsiteX211" fmla="*/ 1703582 w 1808602"/>
                    <a:gd name="connsiteY211" fmla="*/ 440976 h 961961"/>
                    <a:gd name="connsiteX212" fmla="*/ 1671906 w 1808602"/>
                    <a:gd name="connsiteY212" fmla="*/ 442455 h 961961"/>
                    <a:gd name="connsiteX213" fmla="*/ 1649461 w 1808602"/>
                    <a:gd name="connsiteY213" fmla="*/ 451012 h 961961"/>
                    <a:gd name="connsiteX214" fmla="*/ 1605374 w 1808602"/>
                    <a:gd name="connsiteY214" fmla="*/ 440976 h 961961"/>
                    <a:gd name="connsiteX215" fmla="*/ 1681719 w 1808602"/>
                    <a:gd name="connsiteY215" fmla="*/ 434166 h 961961"/>
                    <a:gd name="connsiteX216" fmla="*/ 1703581 w 1808602"/>
                    <a:gd name="connsiteY216" fmla="*/ 440975 h 961961"/>
                    <a:gd name="connsiteX217" fmla="*/ 1629628 w 1808602"/>
                    <a:gd name="connsiteY217" fmla="*/ 366783 h 961961"/>
                    <a:gd name="connsiteX218" fmla="*/ 1628912 w 1808602"/>
                    <a:gd name="connsiteY218" fmla="*/ 388887 h 961961"/>
                    <a:gd name="connsiteX219" fmla="*/ 1474790 w 1808602"/>
                    <a:gd name="connsiteY219" fmla="*/ 295100 h 961961"/>
                    <a:gd name="connsiteX220" fmla="*/ 333812 w 1808602"/>
                    <a:gd name="connsiteY220" fmla="*/ 295100 h 961961"/>
                    <a:gd name="connsiteX221" fmla="*/ 179690 w 1808602"/>
                    <a:gd name="connsiteY221" fmla="*/ 388887 h 961961"/>
                    <a:gd name="connsiteX222" fmla="*/ 178971 w 1808602"/>
                    <a:gd name="connsiteY222" fmla="*/ 366783 h 961961"/>
                    <a:gd name="connsiteX223" fmla="*/ 105022 w 1808602"/>
                    <a:gd name="connsiteY223" fmla="*/ 440973 h 961961"/>
                    <a:gd name="connsiteX224" fmla="*/ 110148 w 1808602"/>
                    <a:gd name="connsiteY224" fmla="*/ 438422 h 961961"/>
                    <a:gd name="connsiteX225" fmla="*/ 203227 w 1808602"/>
                    <a:gd name="connsiteY225" fmla="*/ 440976 h 961961"/>
                    <a:gd name="connsiteX226" fmla="*/ 159140 w 1808602"/>
                    <a:gd name="connsiteY226" fmla="*/ 451012 h 961961"/>
                    <a:gd name="connsiteX227" fmla="*/ 136693 w 1808602"/>
                    <a:gd name="connsiteY227" fmla="*/ 442455 h 961961"/>
                    <a:gd name="connsiteX228" fmla="*/ 105020 w 1808602"/>
                    <a:gd name="connsiteY228" fmla="*/ 440976 h 961961"/>
                    <a:gd name="connsiteX229" fmla="*/ 105018 w 1808602"/>
                    <a:gd name="connsiteY229" fmla="*/ 440978 h 961961"/>
                    <a:gd name="connsiteX230" fmla="*/ 105019 w 1808602"/>
                    <a:gd name="connsiteY230" fmla="*/ 440976 h 961961"/>
                    <a:gd name="connsiteX231" fmla="*/ 105018 w 1808602"/>
                    <a:gd name="connsiteY231" fmla="*/ 440976 h 961961"/>
                    <a:gd name="connsiteX232" fmla="*/ 105019 w 1808602"/>
                    <a:gd name="connsiteY232" fmla="*/ 440975 h 961961"/>
                    <a:gd name="connsiteX233" fmla="*/ 128450 w 1808602"/>
                    <a:gd name="connsiteY233" fmla="*/ 382316 h 961961"/>
                    <a:gd name="connsiteX234" fmla="*/ 188531 w 1808602"/>
                    <a:gd name="connsiteY234" fmla="*/ 331897 h 961961"/>
                    <a:gd name="connsiteX235" fmla="*/ 174193 w 1808602"/>
                    <a:gd name="connsiteY235" fmla="*/ 356149 h 961961"/>
                    <a:gd name="connsiteX236" fmla="*/ 333812 w 1808602"/>
                    <a:gd name="connsiteY236" fmla="*/ 295100 h 961961"/>
                    <a:gd name="connsiteX237" fmla="*/ 1091636 w 1808602"/>
                    <a:gd name="connsiteY237" fmla="*/ 243845 h 961961"/>
                    <a:gd name="connsiteX238" fmla="*/ 1075505 w 1808602"/>
                    <a:gd name="connsiteY238" fmla="*/ 286377 h 961961"/>
                    <a:gd name="connsiteX239" fmla="*/ 1000235 w 1808602"/>
                    <a:gd name="connsiteY239" fmla="*/ 344918 h 961961"/>
                    <a:gd name="connsiteX240" fmla="*/ 970607 w 1808602"/>
                    <a:gd name="connsiteY240" fmla="*/ 348625 h 961961"/>
                    <a:gd name="connsiteX241" fmla="*/ 1053163 w 1808602"/>
                    <a:gd name="connsiteY241" fmla="*/ 263081 h 961961"/>
                    <a:gd name="connsiteX242" fmla="*/ 1048264 w 1808602"/>
                    <a:gd name="connsiteY242" fmla="*/ 291635 h 961961"/>
                    <a:gd name="connsiteX243" fmla="*/ 1091636 w 1808602"/>
                    <a:gd name="connsiteY243" fmla="*/ 243845 h 961961"/>
                    <a:gd name="connsiteX244" fmla="*/ 728909 w 1808602"/>
                    <a:gd name="connsiteY244" fmla="*/ 240141 h 961961"/>
                    <a:gd name="connsiteX245" fmla="*/ 773953 w 1808602"/>
                    <a:gd name="connsiteY245" fmla="*/ 289482 h 961961"/>
                    <a:gd name="connsiteX246" fmla="*/ 769054 w 1808602"/>
                    <a:gd name="connsiteY246" fmla="*/ 260928 h 961961"/>
                    <a:gd name="connsiteX247" fmla="*/ 853403 w 1808602"/>
                    <a:gd name="connsiteY247" fmla="*/ 348504 h 961961"/>
                    <a:gd name="connsiteX248" fmla="*/ 821981 w 1808602"/>
                    <a:gd name="connsiteY248" fmla="*/ 342769 h 961961"/>
                    <a:gd name="connsiteX249" fmla="*/ 746712 w 1808602"/>
                    <a:gd name="connsiteY249" fmla="*/ 284227 h 961961"/>
                    <a:gd name="connsiteX250" fmla="*/ 728909 w 1808602"/>
                    <a:gd name="connsiteY250" fmla="*/ 240141 h 961961"/>
                    <a:gd name="connsiteX251" fmla="*/ 1121864 w 1808602"/>
                    <a:gd name="connsiteY251" fmla="*/ 233332 h 961961"/>
                    <a:gd name="connsiteX252" fmla="*/ 1121875 w 1808602"/>
                    <a:gd name="connsiteY252" fmla="*/ 233459 h 961961"/>
                    <a:gd name="connsiteX253" fmla="*/ 1155092 w 1808602"/>
                    <a:gd name="connsiteY253" fmla="*/ 256114 h 961961"/>
                    <a:gd name="connsiteX254" fmla="*/ 1178731 w 1808602"/>
                    <a:gd name="connsiteY254" fmla="*/ 329148 h 961961"/>
                    <a:gd name="connsiteX255" fmla="*/ 1150775 w 1808602"/>
                    <a:gd name="connsiteY255" fmla="*/ 307286 h 961961"/>
                    <a:gd name="connsiteX256" fmla="*/ 1155315 w 1808602"/>
                    <a:gd name="connsiteY256" fmla="*/ 324370 h 961961"/>
                    <a:gd name="connsiteX257" fmla="*/ 1133570 w 1808602"/>
                    <a:gd name="connsiteY257" fmla="*/ 468217 h 961961"/>
                    <a:gd name="connsiteX258" fmla="*/ 1132972 w 1808602"/>
                    <a:gd name="connsiteY258" fmla="*/ 363678 h 961961"/>
                    <a:gd name="connsiteX259" fmla="*/ 1124608 w 1808602"/>
                    <a:gd name="connsiteY259" fmla="*/ 340500 h 961961"/>
                    <a:gd name="connsiteX260" fmla="*/ 1062601 w 1808602"/>
                    <a:gd name="connsiteY260" fmla="*/ 410152 h 961961"/>
                    <a:gd name="connsiteX261" fmla="*/ 1014932 w 1808602"/>
                    <a:gd name="connsiteY261" fmla="*/ 367738 h 961961"/>
                    <a:gd name="connsiteX262" fmla="*/ 1015240 w 1808602"/>
                    <a:gd name="connsiteY262" fmla="*/ 367815 h 961961"/>
                    <a:gd name="connsiteX263" fmla="*/ 1014814 w 1808602"/>
                    <a:gd name="connsiteY263" fmla="*/ 367620 h 961961"/>
                    <a:gd name="connsiteX264" fmla="*/ 1070132 w 1808602"/>
                    <a:gd name="connsiteY264" fmla="*/ 354837 h 961961"/>
                    <a:gd name="connsiteX265" fmla="*/ 1076223 w 1808602"/>
                    <a:gd name="connsiteY265" fmla="*/ 349821 h 961961"/>
                    <a:gd name="connsiteX266" fmla="*/ 1094861 w 1808602"/>
                    <a:gd name="connsiteY266" fmla="*/ 289006 h 961961"/>
                    <a:gd name="connsiteX267" fmla="*/ 1121864 w 1808602"/>
                    <a:gd name="connsiteY267" fmla="*/ 233332 h 961961"/>
                    <a:gd name="connsiteX268" fmla="*/ 706570 w 1808602"/>
                    <a:gd name="connsiteY268" fmla="*/ 229628 h 961961"/>
                    <a:gd name="connsiteX269" fmla="*/ 730225 w 1808602"/>
                    <a:gd name="connsiteY269" fmla="*/ 289005 h 961961"/>
                    <a:gd name="connsiteX270" fmla="*/ 754717 w 1808602"/>
                    <a:gd name="connsiteY270" fmla="*/ 355313 h 961961"/>
                    <a:gd name="connsiteX271" fmla="*/ 755674 w 1808602"/>
                    <a:gd name="connsiteY271" fmla="*/ 356149 h 961961"/>
                    <a:gd name="connsiteX272" fmla="*/ 757346 w 1808602"/>
                    <a:gd name="connsiteY272" fmla="*/ 357465 h 961961"/>
                    <a:gd name="connsiteX273" fmla="*/ 810035 w 1808602"/>
                    <a:gd name="connsiteY273" fmla="*/ 367740 h 961961"/>
                    <a:gd name="connsiteX274" fmla="*/ 755314 w 1808602"/>
                    <a:gd name="connsiteY274" fmla="*/ 373952 h 961961"/>
                    <a:gd name="connsiteX275" fmla="*/ 729269 w 1808602"/>
                    <a:gd name="connsiteY275" fmla="*/ 329268 h 961961"/>
                    <a:gd name="connsiteX276" fmla="*/ 706570 w 1808602"/>
                    <a:gd name="connsiteY276" fmla="*/ 229628 h 961961"/>
                    <a:gd name="connsiteX277" fmla="*/ 1146235 w 1808602"/>
                    <a:gd name="connsiteY277" fmla="*/ 164634 h 961961"/>
                    <a:gd name="connsiteX278" fmla="*/ 1234764 w 1808602"/>
                    <a:gd name="connsiteY278" fmla="*/ 230703 h 961961"/>
                    <a:gd name="connsiteX279" fmla="*/ 1312780 w 1808602"/>
                    <a:gd name="connsiteY279" fmla="*/ 364873 h 961961"/>
                    <a:gd name="connsiteX280" fmla="*/ 1294622 w 1808602"/>
                    <a:gd name="connsiteY280" fmla="*/ 362483 h 961961"/>
                    <a:gd name="connsiteX281" fmla="*/ 1321383 w 1808602"/>
                    <a:gd name="connsiteY281" fmla="*/ 470486 h 961961"/>
                    <a:gd name="connsiteX282" fmla="*/ 1291036 w 1808602"/>
                    <a:gd name="connsiteY282" fmla="*/ 458301 h 961961"/>
                    <a:gd name="connsiteX283" fmla="*/ 1261884 w 1808602"/>
                    <a:gd name="connsiteY283" fmla="*/ 595456 h 961961"/>
                    <a:gd name="connsiteX284" fmla="*/ 1248504 w 1808602"/>
                    <a:gd name="connsiteY284" fmla="*/ 573594 h 961961"/>
                    <a:gd name="connsiteX285" fmla="*/ 1239780 w 1808602"/>
                    <a:gd name="connsiteY285" fmla="*/ 578252 h 961961"/>
                    <a:gd name="connsiteX286" fmla="*/ 1101668 w 1808602"/>
                    <a:gd name="connsiteY286" fmla="*/ 722935 h 961961"/>
                    <a:gd name="connsiteX287" fmla="*/ 1083509 w 1808602"/>
                    <a:gd name="connsiteY287" fmla="*/ 713258 h 961961"/>
                    <a:gd name="connsiteX288" fmla="*/ 1065589 w 1808602"/>
                    <a:gd name="connsiteY288" fmla="*/ 760091 h 961961"/>
                    <a:gd name="connsiteX289" fmla="*/ 1023175 w 1808602"/>
                    <a:gd name="connsiteY289" fmla="*/ 808599 h 961961"/>
                    <a:gd name="connsiteX290" fmla="*/ 1039782 w 1808602"/>
                    <a:gd name="connsiteY290" fmla="*/ 691396 h 961961"/>
                    <a:gd name="connsiteX291" fmla="*/ 1192709 w 1808602"/>
                    <a:gd name="connsiteY291" fmla="*/ 566305 h 961961"/>
                    <a:gd name="connsiteX292" fmla="*/ 1163557 w 1808602"/>
                    <a:gd name="connsiteY292" fmla="*/ 572399 h 961961"/>
                    <a:gd name="connsiteX293" fmla="*/ 1208241 w 1808602"/>
                    <a:gd name="connsiteY293" fmla="*/ 522816 h 961961"/>
                    <a:gd name="connsiteX294" fmla="*/ 1259494 w 1808602"/>
                    <a:gd name="connsiteY294" fmla="*/ 435244 h 961961"/>
                    <a:gd name="connsiteX295" fmla="*/ 1204894 w 1808602"/>
                    <a:gd name="connsiteY295" fmla="*/ 305375 h 961961"/>
                    <a:gd name="connsiteX296" fmla="*/ 1181837 w 1808602"/>
                    <a:gd name="connsiteY296" fmla="*/ 214811 h 961961"/>
                    <a:gd name="connsiteX297" fmla="*/ 1146235 w 1808602"/>
                    <a:gd name="connsiteY297" fmla="*/ 164634 h 961961"/>
                    <a:gd name="connsiteX298" fmla="*/ 662124 w 1808602"/>
                    <a:gd name="connsiteY298" fmla="*/ 164634 h 961961"/>
                    <a:gd name="connsiteX299" fmla="*/ 626520 w 1808602"/>
                    <a:gd name="connsiteY299" fmla="*/ 214811 h 961961"/>
                    <a:gd name="connsiteX300" fmla="*/ 603462 w 1808602"/>
                    <a:gd name="connsiteY300" fmla="*/ 305375 h 961961"/>
                    <a:gd name="connsiteX301" fmla="*/ 548863 w 1808602"/>
                    <a:gd name="connsiteY301" fmla="*/ 435244 h 961961"/>
                    <a:gd name="connsiteX302" fmla="*/ 600118 w 1808602"/>
                    <a:gd name="connsiteY302" fmla="*/ 522816 h 961961"/>
                    <a:gd name="connsiteX303" fmla="*/ 644799 w 1808602"/>
                    <a:gd name="connsiteY303" fmla="*/ 572399 h 961961"/>
                    <a:gd name="connsiteX304" fmla="*/ 615647 w 1808602"/>
                    <a:gd name="connsiteY304" fmla="*/ 566305 h 961961"/>
                    <a:gd name="connsiteX305" fmla="*/ 768574 w 1808602"/>
                    <a:gd name="connsiteY305" fmla="*/ 691396 h 961961"/>
                    <a:gd name="connsiteX306" fmla="*/ 785181 w 1808602"/>
                    <a:gd name="connsiteY306" fmla="*/ 808599 h 961961"/>
                    <a:gd name="connsiteX307" fmla="*/ 742770 w 1808602"/>
                    <a:gd name="connsiteY307" fmla="*/ 760091 h 961961"/>
                    <a:gd name="connsiteX308" fmla="*/ 724846 w 1808602"/>
                    <a:gd name="connsiteY308" fmla="*/ 713258 h 961961"/>
                    <a:gd name="connsiteX309" fmla="*/ 706688 w 1808602"/>
                    <a:gd name="connsiteY309" fmla="*/ 722935 h 961961"/>
                    <a:gd name="connsiteX310" fmla="*/ 568576 w 1808602"/>
                    <a:gd name="connsiteY310" fmla="*/ 578252 h 961961"/>
                    <a:gd name="connsiteX311" fmla="*/ 559852 w 1808602"/>
                    <a:gd name="connsiteY311" fmla="*/ 573594 h 961961"/>
                    <a:gd name="connsiteX312" fmla="*/ 546472 w 1808602"/>
                    <a:gd name="connsiteY312" fmla="*/ 595456 h 961961"/>
                    <a:gd name="connsiteX313" fmla="*/ 517320 w 1808602"/>
                    <a:gd name="connsiteY313" fmla="*/ 458301 h 961961"/>
                    <a:gd name="connsiteX314" fmla="*/ 486974 w 1808602"/>
                    <a:gd name="connsiteY314" fmla="*/ 470486 h 961961"/>
                    <a:gd name="connsiteX315" fmla="*/ 513738 w 1808602"/>
                    <a:gd name="connsiteY315" fmla="*/ 362483 h 961961"/>
                    <a:gd name="connsiteX316" fmla="*/ 495576 w 1808602"/>
                    <a:gd name="connsiteY316" fmla="*/ 364873 h 961961"/>
                    <a:gd name="connsiteX317" fmla="*/ 573592 w 1808602"/>
                    <a:gd name="connsiteY317" fmla="*/ 230703 h 961961"/>
                    <a:gd name="connsiteX318" fmla="*/ 662124 w 1808602"/>
                    <a:gd name="connsiteY318" fmla="*/ 164634 h 961961"/>
                    <a:gd name="connsiteX319" fmla="*/ 1452804 w 1808602"/>
                    <a:gd name="connsiteY319" fmla="*/ 144921 h 961961"/>
                    <a:gd name="connsiteX320" fmla="*/ 1456987 w 1808602"/>
                    <a:gd name="connsiteY320" fmla="*/ 146952 h 961961"/>
                    <a:gd name="connsiteX321" fmla="*/ 1446592 w 1808602"/>
                    <a:gd name="connsiteY321" fmla="*/ 216843 h 961961"/>
                    <a:gd name="connsiteX322" fmla="*/ 1474907 w 1808602"/>
                    <a:gd name="connsiteY322" fmla="*/ 279447 h 961961"/>
                    <a:gd name="connsiteX323" fmla="*/ 1429984 w 1808602"/>
                    <a:gd name="connsiteY323" fmla="*/ 252686 h 961961"/>
                    <a:gd name="connsiteX324" fmla="*/ 1422816 w 1808602"/>
                    <a:gd name="connsiteY324" fmla="*/ 196653 h 961961"/>
                    <a:gd name="connsiteX325" fmla="*/ 1452804 w 1808602"/>
                    <a:gd name="connsiteY325" fmla="*/ 144921 h 961961"/>
                    <a:gd name="connsiteX326" fmla="*/ 355795 w 1808602"/>
                    <a:gd name="connsiteY326" fmla="*/ 144921 h 961961"/>
                    <a:gd name="connsiteX327" fmla="*/ 385782 w 1808602"/>
                    <a:gd name="connsiteY327" fmla="*/ 196653 h 961961"/>
                    <a:gd name="connsiteX328" fmla="*/ 378614 w 1808602"/>
                    <a:gd name="connsiteY328" fmla="*/ 252686 h 961961"/>
                    <a:gd name="connsiteX329" fmla="*/ 333691 w 1808602"/>
                    <a:gd name="connsiteY329" fmla="*/ 279447 h 961961"/>
                    <a:gd name="connsiteX330" fmla="*/ 362006 w 1808602"/>
                    <a:gd name="connsiteY330" fmla="*/ 216843 h 961961"/>
                    <a:gd name="connsiteX331" fmla="*/ 351611 w 1808602"/>
                    <a:gd name="connsiteY331" fmla="*/ 146952 h 961961"/>
                    <a:gd name="connsiteX332" fmla="*/ 1224611 w 1808602"/>
                    <a:gd name="connsiteY332" fmla="*/ 3465 h 961961"/>
                    <a:gd name="connsiteX333" fmla="*/ 1191276 w 1808602"/>
                    <a:gd name="connsiteY333" fmla="*/ 111469 h 961961"/>
                    <a:gd name="connsiteX334" fmla="*/ 1139664 w 1808602"/>
                    <a:gd name="connsiteY334" fmla="*/ 76942 h 961961"/>
                    <a:gd name="connsiteX335" fmla="*/ 1224611 w 1808602"/>
                    <a:gd name="connsiteY335" fmla="*/ 3465 h 961961"/>
                    <a:gd name="connsiteX336" fmla="*/ 600118 w 1808602"/>
                    <a:gd name="connsiteY336" fmla="*/ 0 h 961961"/>
                    <a:gd name="connsiteX337" fmla="*/ 660452 w 1808602"/>
                    <a:gd name="connsiteY337" fmla="*/ 45161 h 961961"/>
                    <a:gd name="connsiteX338" fmla="*/ 631301 w 1808602"/>
                    <a:gd name="connsiteY338" fmla="*/ 49341 h 961961"/>
                    <a:gd name="connsiteX339" fmla="*/ 711110 w 1808602"/>
                    <a:gd name="connsiteY339" fmla="*/ 83274 h 961961"/>
                    <a:gd name="connsiteX340" fmla="*/ 671445 w 1808602"/>
                    <a:gd name="connsiteY340" fmla="*/ 108840 h 961961"/>
                    <a:gd name="connsiteX341" fmla="*/ 600118 w 1808602"/>
                    <a:gd name="connsiteY341" fmla="*/ 0 h 96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808602" h="961961">
                      <a:moveTo>
                        <a:pt x="851371" y="822816"/>
                      </a:moveTo>
                      <a:cubicBezTo>
                        <a:pt x="851371" y="822816"/>
                        <a:pt x="853883" y="836079"/>
                        <a:pt x="858540" y="836079"/>
                      </a:cubicBezTo>
                      <a:cubicBezTo>
                        <a:pt x="860212" y="836079"/>
                        <a:pt x="943368" y="835481"/>
                        <a:pt x="944561" y="835481"/>
                      </a:cubicBezTo>
                      <a:cubicBezTo>
                        <a:pt x="948623" y="835599"/>
                        <a:pt x="952565" y="822578"/>
                        <a:pt x="952686" y="822816"/>
                      </a:cubicBezTo>
                      <a:cubicBezTo>
                        <a:pt x="954835" y="831180"/>
                        <a:pt x="952565" y="852925"/>
                        <a:pt x="946236" y="854120"/>
                      </a:cubicBezTo>
                      <a:cubicBezTo>
                        <a:pt x="946236" y="854120"/>
                        <a:pt x="921863" y="858180"/>
                        <a:pt x="900477" y="858062"/>
                      </a:cubicBezTo>
                      <a:cubicBezTo>
                        <a:pt x="874311" y="857824"/>
                        <a:pt x="860571" y="853879"/>
                        <a:pt x="855793" y="852206"/>
                      </a:cubicBezTo>
                      <a:cubicBezTo>
                        <a:pt x="854360" y="851730"/>
                        <a:pt x="853285" y="850655"/>
                        <a:pt x="852805" y="849339"/>
                      </a:cubicBezTo>
                      <a:cubicBezTo>
                        <a:pt x="850894" y="844682"/>
                        <a:pt x="847191" y="833689"/>
                        <a:pt x="851371" y="822816"/>
                      </a:cubicBezTo>
                      <a:close/>
                      <a:moveTo>
                        <a:pt x="787693" y="816006"/>
                      </a:moveTo>
                      <a:cubicBezTo>
                        <a:pt x="787693" y="816006"/>
                        <a:pt x="800120" y="847787"/>
                        <a:pt x="828076" y="872637"/>
                      </a:cubicBezTo>
                      <a:cubicBezTo>
                        <a:pt x="845758" y="888408"/>
                        <a:pt x="879570" y="889960"/>
                        <a:pt x="915172" y="890198"/>
                      </a:cubicBezTo>
                      <a:cubicBezTo>
                        <a:pt x="941217" y="890319"/>
                        <a:pt x="960571" y="883150"/>
                        <a:pt x="968338" y="878731"/>
                      </a:cubicBezTo>
                      <a:cubicBezTo>
                        <a:pt x="990321" y="866184"/>
                        <a:pt x="1021863" y="816006"/>
                        <a:pt x="1021863" y="816006"/>
                      </a:cubicBezTo>
                      <a:cubicBezTo>
                        <a:pt x="1021863" y="816006"/>
                        <a:pt x="1022937" y="844201"/>
                        <a:pt x="1030227" y="860570"/>
                      </a:cubicBezTo>
                      <a:cubicBezTo>
                        <a:pt x="1011588" y="861765"/>
                        <a:pt x="991637" y="883032"/>
                        <a:pt x="982796" y="926998"/>
                      </a:cubicBezTo>
                      <a:cubicBezTo>
                        <a:pt x="973116" y="975265"/>
                        <a:pt x="840980" y="969409"/>
                        <a:pt x="835006" y="934644"/>
                      </a:cubicBezTo>
                      <a:cubicBezTo>
                        <a:pt x="827240" y="889006"/>
                        <a:pt x="776821" y="860570"/>
                        <a:pt x="776821" y="860570"/>
                      </a:cubicBezTo>
                      <a:cubicBezTo>
                        <a:pt x="785900" y="849580"/>
                        <a:pt x="788170" y="832375"/>
                        <a:pt x="787693" y="816006"/>
                      </a:cubicBezTo>
                      <a:close/>
                      <a:moveTo>
                        <a:pt x="976104" y="783628"/>
                      </a:moveTo>
                      <a:cubicBezTo>
                        <a:pt x="998325" y="828430"/>
                        <a:pt x="986496" y="842529"/>
                        <a:pt x="986496" y="842529"/>
                      </a:cubicBezTo>
                      <a:lnTo>
                        <a:pt x="957704" y="856268"/>
                      </a:lnTo>
                      <a:cubicBezTo>
                        <a:pt x="961528" y="851010"/>
                        <a:pt x="980405" y="811467"/>
                        <a:pt x="976104" y="783628"/>
                      </a:cubicBezTo>
                      <a:close/>
                      <a:moveTo>
                        <a:pt x="826642" y="783507"/>
                      </a:moveTo>
                      <a:cubicBezTo>
                        <a:pt x="822462" y="811346"/>
                        <a:pt x="841218" y="851010"/>
                        <a:pt x="845042" y="856147"/>
                      </a:cubicBezTo>
                      <a:lnTo>
                        <a:pt x="816250" y="842528"/>
                      </a:lnTo>
                      <a:cubicBezTo>
                        <a:pt x="816250" y="842528"/>
                        <a:pt x="804421" y="828430"/>
                        <a:pt x="826642" y="783507"/>
                      </a:cubicBezTo>
                      <a:close/>
                      <a:moveTo>
                        <a:pt x="1574311" y="715887"/>
                      </a:moveTo>
                      <a:cubicBezTo>
                        <a:pt x="1574550" y="752446"/>
                        <a:pt x="1553165" y="774549"/>
                        <a:pt x="1543726" y="782077"/>
                      </a:cubicBezTo>
                      <a:cubicBezTo>
                        <a:pt x="1529869" y="775862"/>
                        <a:pt x="1520907" y="751489"/>
                        <a:pt x="1520907" y="751489"/>
                      </a:cubicBezTo>
                      <a:cubicBezTo>
                        <a:pt x="1520907" y="751489"/>
                        <a:pt x="1554957" y="742050"/>
                        <a:pt x="1574311" y="715887"/>
                      </a:cubicBezTo>
                      <a:close/>
                      <a:moveTo>
                        <a:pt x="234290" y="715887"/>
                      </a:moveTo>
                      <a:cubicBezTo>
                        <a:pt x="253644" y="742050"/>
                        <a:pt x="287694" y="751489"/>
                        <a:pt x="287694" y="751489"/>
                      </a:cubicBezTo>
                      <a:cubicBezTo>
                        <a:pt x="287694" y="751489"/>
                        <a:pt x="278732" y="775862"/>
                        <a:pt x="264875" y="782077"/>
                      </a:cubicBezTo>
                      <a:cubicBezTo>
                        <a:pt x="255437" y="774549"/>
                        <a:pt x="234048" y="752446"/>
                        <a:pt x="234290" y="715887"/>
                      </a:cubicBezTo>
                      <a:close/>
                      <a:moveTo>
                        <a:pt x="978135" y="596054"/>
                      </a:moveTo>
                      <a:cubicBezTo>
                        <a:pt x="978135" y="596054"/>
                        <a:pt x="1009197" y="600355"/>
                        <a:pt x="1021983" y="596054"/>
                      </a:cubicBezTo>
                      <a:cubicBezTo>
                        <a:pt x="1021503" y="609794"/>
                        <a:pt x="1015889" y="644203"/>
                        <a:pt x="981959" y="668694"/>
                      </a:cubicBezTo>
                      <a:cubicBezTo>
                        <a:pt x="992711" y="633331"/>
                        <a:pt x="978135" y="596054"/>
                        <a:pt x="978135" y="596054"/>
                      </a:cubicBezTo>
                      <a:close/>
                      <a:moveTo>
                        <a:pt x="785662" y="596054"/>
                      </a:moveTo>
                      <a:cubicBezTo>
                        <a:pt x="798445" y="600355"/>
                        <a:pt x="829510" y="596054"/>
                        <a:pt x="829510" y="596054"/>
                      </a:cubicBezTo>
                      <a:cubicBezTo>
                        <a:pt x="829510" y="596054"/>
                        <a:pt x="814813" y="633331"/>
                        <a:pt x="825686" y="668694"/>
                      </a:cubicBezTo>
                      <a:cubicBezTo>
                        <a:pt x="791756" y="644203"/>
                        <a:pt x="786139" y="609673"/>
                        <a:pt x="785662" y="596054"/>
                      </a:cubicBezTo>
                      <a:close/>
                      <a:moveTo>
                        <a:pt x="912424" y="588885"/>
                      </a:moveTo>
                      <a:cubicBezTo>
                        <a:pt x="930586" y="588885"/>
                        <a:pt x="969652" y="599280"/>
                        <a:pt x="969652" y="599280"/>
                      </a:cubicBezTo>
                      <a:cubicBezTo>
                        <a:pt x="969652" y="599280"/>
                        <a:pt x="978255" y="619350"/>
                        <a:pt x="972997" y="631417"/>
                      </a:cubicBezTo>
                      <a:cubicBezTo>
                        <a:pt x="972997" y="631417"/>
                        <a:pt x="968578" y="615408"/>
                        <a:pt x="963081" y="615408"/>
                      </a:cubicBezTo>
                      <a:cubicBezTo>
                        <a:pt x="961171" y="615408"/>
                        <a:pt x="930942" y="615169"/>
                        <a:pt x="912424" y="615408"/>
                      </a:cubicBezTo>
                      <a:cubicBezTo>
                        <a:pt x="891516" y="615646"/>
                        <a:pt x="848984" y="615408"/>
                        <a:pt x="847550" y="615408"/>
                      </a:cubicBezTo>
                      <a:cubicBezTo>
                        <a:pt x="842651" y="615290"/>
                        <a:pt x="837991" y="631656"/>
                        <a:pt x="837991" y="631299"/>
                      </a:cubicBezTo>
                      <a:cubicBezTo>
                        <a:pt x="837037" y="622459"/>
                        <a:pt x="837155" y="600355"/>
                        <a:pt x="844682" y="598800"/>
                      </a:cubicBezTo>
                      <a:cubicBezTo>
                        <a:pt x="844682" y="598800"/>
                        <a:pt x="896297" y="588885"/>
                        <a:pt x="912424" y="588885"/>
                      </a:cubicBezTo>
                      <a:close/>
                      <a:moveTo>
                        <a:pt x="1695938" y="583986"/>
                      </a:moveTo>
                      <a:cubicBezTo>
                        <a:pt x="1695938" y="583986"/>
                        <a:pt x="1722699" y="600952"/>
                        <a:pt x="1736200" y="602386"/>
                      </a:cubicBezTo>
                      <a:cubicBezTo>
                        <a:pt x="1729985" y="614810"/>
                        <a:pt x="1710393" y="643961"/>
                        <a:pt x="1668935" y="652325"/>
                      </a:cubicBezTo>
                      <a:cubicBezTo>
                        <a:pt x="1693786" y="624369"/>
                        <a:pt x="1695938" y="583986"/>
                        <a:pt x="1695938" y="583986"/>
                      </a:cubicBezTo>
                      <a:close/>
                      <a:moveTo>
                        <a:pt x="112664" y="583986"/>
                      </a:moveTo>
                      <a:cubicBezTo>
                        <a:pt x="112664" y="583986"/>
                        <a:pt x="114816" y="624369"/>
                        <a:pt x="139667" y="652325"/>
                      </a:cubicBezTo>
                      <a:cubicBezTo>
                        <a:pt x="98209" y="643961"/>
                        <a:pt x="78614" y="614810"/>
                        <a:pt x="72402" y="602386"/>
                      </a:cubicBezTo>
                      <a:cubicBezTo>
                        <a:pt x="85903" y="600952"/>
                        <a:pt x="112664" y="583986"/>
                        <a:pt x="112664" y="583986"/>
                      </a:cubicBezTo>
                      <a:close/>
                      <a:moveTo>
                        <a:pt x="1724371" y="477893"/>
                      </a:moveTo>
                      <a:lnTo>
                        <a:pt x="1791995" y="498680"/>
                      </a:lnTo>
                      <a:cubicBezTo>
                        <a:pt x="1794265" y="509196"/>
                        <a:pt x="1784467" y="531058"/>
                        <a:pt x="1808602" y="560449"/>
                      </a:cubicBezTo>
                      <a:cubicBezTo>
                        <a:pt x="1799761" y="576340"/>
                        <a:pt x="1767501" y="586376"/>
                        <a:pt x="1767501" y="586376"/>
                      </a:cubicBezTo>
                      <a:cubicBezTo>
                        <a:pt x="1767501" y="586376"/>
                        <a:pt x="1738231" y="588166"/>
                        <a:pt x="1691993" y="561405"/>
                      </a:cubicBezTo>
                      <a:cubicBezTo>
                        <a:pt x="1687933" y="551967"/>
                        <a:pt x="1681718" y="542528"/>
                        <a:pt x="1672400" y="533926"/>
                      </a:cubicBezTo>
                      <a:cubicBezTo>
                        <a:pt x="1681120" y="538942"/>
                        <a:pt x="1743846" y="553042"/>
                        <a:pt x="1734289" y="548263"/>
                      </a:cubicBezTo>
                      <a:cubicBezTo>
                        <a:pt x="1724730" y="543485"/>
                        <a:pt x="1675268" y="500473"/>
                        <a:pt x="1678971" y="502743"/>
                      </a:cubicBezTo>
                      <a:cubicBezTo>
                        <a:pt x="1682796" y="505013"/>
                        <a:pt x="1739904" y="524128"/>
                        <a:pt x="1736439" y="522695"/>
                      </a:cubicBezTo>
                      <a:cubicBezTo>
                        <a:pt x="1732973" y="521261"/>
                        <a:pt x="1690680" y="481956"/>
                        <a:pt x="1690680" y="481956"/>
                      </a:cubicBezTo>
                      <a:close/>
                      <a:moveTo>
                        <a:pt x="84228" y="477893"/>
                      </a:moveTo>
                      <a:lnTo>
                        <a:pt x="117923" y="481956"/>
                      </a:lnTo>
                      <a:cubicBezTo>
                        <a:pt x="117923" y="481956"/>
                        <a:pt x="75626" y="521261"/>
                        <a:pt x="72164" y="522695"/>
                      </a:cubicBezTo>
                      <a:cubicBezTo>
                        <a:pt x="68699" y="524128"/>
                        <a:pt x="125807" y="505013"/>
                        <a:pt x="129631" y="502743"/>
                      </a:cubicBezTo>
                      <a:cubicBezTo>
                        <a:pt x="133334" y="500473"/>
                        <a:pt x="83872" y="543485"/>
                        <a:pt x="74313" y="548263"/>
                      </a:cubicBezTo>
                      <a:cubicBezTo>
                        <a:pt x="64757" y="553042"/>
                        <a:pt x="127479" y="538942"/>
                        <a:pt x="136202" y="533926"/>
                      </a:cubicBezTo>
                      <a:cubicBezTo>
                        <a:pt x="126881" y="542528"/>
                        <a:pt x="120669" y="551967"/>
                        <a:pt x="116607" y="561405"/>
                      </a:cubicBezTo>
                      <a:cubicBezTo>
                        <a:pt x="70371" y="588166"/>
                        <a:pt x="41098" y="586376"/>
                        <a:pt x="41098" y="586376"/>
                      </a:cubicBezTo>
                      <a:cubicBezTo>
                        <a:pt x="41098" y="586376"/>
                        <a:pt x="8841" y="576340"/>
                        <a:pt x="0" y="560449"/>
                      </a:cubicBezTo>
                      <a:cubicBezTo>
                        <a:pt x="24135" y="531058"/>
                        <a:pt x="14337" y="509196"/>
                        <a:pt x="16607" y="498680"/>
                      </a:cubicBezTo>
                      <a:close/>
                      <a:moveTo>
                        <a:pt x="1411705" y="451012"/>
                      </a:moveTo>
                      <a:cubicBezTo>
                        <a:pt x="1411705" y="451012"/>
                        <a:pt x="1432735" y="522339"/>
                        <a:pt x="1394024" y="595457"/>
                      </a:cubicBezTo>
                      <a:cubicBezTo>
                        <a:pt x="1393785" y="596054"/>
                        <a:pt x="1417679" y="572396"/>
                        <a:pt x="1470009" y="561645"/>
                      </a:cubicBezTo>
                      <a:cubicBezTo>
                        <a:pt x="1470009" y="561645"/>
                        <a:pt x="1401669" y="637153"/>
                        <a:pt x="1454718" y="657225"/>
                      </a:cubicBezTo>
                      <a:cubicBezTo>
                        <a:pt x="1454718" y="657225"/>
                        <a:pt x="1454718" y="657343"/>
                        <a:pt x="1454597" y="657702"/>
                      </a:cubicBezTo>
                      <a:cubicBezTo>
                        <a:pt x="1423175" y="748981"/>
                        <a:pt x="1489483" y="778491"/>
                        <a:pt x="1489483" y="778491"/>
                      </a:cubicBezTo>
                      <a:lnTo>
                        <a:pt x="1486857" y="736316"/>
                      </a:lnTo>
                      <a:cubicBezTo>
                        <a:pt x="1495218" y="745516"/>
                        <a:pt x="1496534" y="780164"/>
                        <a:pt x="1538828" y="792110"/>
                      </a:cubicBezTo>
                      <a:cubicBezTo>
                        <a:pt x="1546353" y="810987"/>
                        <a:pt x="1532019" y="833927"/>
                        <a:pt x="1532019" y="833927"/>
                      </a:cubicBezTo>
                      <a:lnTo>
                        <a:pt x="1522580" y="822098"/>
                      </a:lnTo>
                      <a:cubicBezTo>
                        <a:pt x="1522580" y="822098"/>
                        <a:pt x="1490679" y="843963"/>
                        <a:pt x="1488647" y="846589"/>
                      </a:cubicBezTo>
                      <a:cubicBezTo>
                        <a:pt x="1475985" y="834404"/>
                        <a:pt x="1428074" y="796888"/>
                        <a:pt x="1402267" y="782910"/>
                      </a:cubicBezTo>
                      <a:cubicBezTo>
                        <a:pt x="1402747" y="769889"/>
                        <a:pt x="1403583" y="728549"/>
                        <a:pt x="1398446" y="702504"/>
                      </a:cubicBezTo>
                      <a:cubicBezTo>
                        <a:pt x="1384706" y="653878"/>
                        <a:pt x="1353523" y="642052"/>
                        <a:pt x="1332376" y="644681"/>
                      </a:cubicBezTo>
                      <a:cubicBezTo>
                        <a:pt x="1334287" y="638168"/>
                        <a:pt x="1336766" y="628222"/>
                        <a:pt x="1341798" y="618186"/>
                      </a:cubicBezTo>
                      <a:lnTo>
                        <a:pt x="1350468" y="608716"/>
                      </a:lnTo>
                      <a:lnTo>
                        <a:pt x="1350179" y="606090"/>
                      </a:lnTo>
                      <a:cubicBezTo>
                        <a:pt x="1350179" y="606090"/>
                        <a:pt x="1291160" y="625564"/>
                        <a:pt x="1276702" y="657107"/>
                      </a:cubicBezTo>
                      <a:cubicBezTo>
                        <a:pt x="1234767" y="663916"/>
                        <a:pt x="1149582" y="725563"/>
                        <a:pt x="1133811" y="762125"/>
                      </a:cubicBezTo>
                      <a:cubicBezTo>
                        <a:pt x="1133811" y="762125"/>
                        <a:pt x="1133334" y="691634"/>
                        <a:pt x="1256512" y="627834"/>
                      </a:cubicBezTo>
                      <a:cubicBezTo>
                        <a:pt x="1256512" y="627834"/>
                        <a:pt x="1289105" y="611907"/>
                        <a:pt x="1311350" y="580204"/>
                      </a:cubicBezTo>
                      <a:lnTo>
                        <a:pt x="1328332" y="543725"/>
                      </a:lnTo>
                      <a:lnTo>
                        <a:pt x="1328434" y="543127"/>
                      </a:lnTo>
                      <a:cubicBezTo>
                        <a:pt x="1385660" y="567380"/>
                        <a:pt x="1412542" y="462599"/>
                        <a:pt x="1411705" y="451012"/>
                      </a:cubicBezTo>
                      <a:close/>
                      <a:moveTo>
                        <a:pt x="396894" y="451012"/>
                      </a:moveTo>
                      <a:cubicBezTo>
                        <a:pt x="396058" y="462599"/>
                        <a:pt x="422939" y="567380"/>
                        <a:pt x="480168" y="543127"/>
                      </a:cubicBezTo>
                      <a:lnTo>
                        <a:pt x="480271" y="543729"/>
                      </a:lnTo>
                      <a:lnTo>
                        <a:pt x="497251" y="580204"/>
                      </a:lnTo>
                      <a:cubicBezTo>
                        <a:pt x="519496" y="611907"/>
                        <a:pt x="552089" y="627834"/>
                        <a:pt x="552089" y="627834"/>
                      </a:cubicBezTo>
                      <a:cubicBezTo>
                        <a:pt x="675267" y="691634"/>
                        <a:pt x="674790" y="762125"/>
                        <a:pt x="674790" y="762125"/>
                      </a:cubicBezTo>
                      <a:cubicBezTo>
                        <a:pt x="659019" y="725563"/>
                        <a:pt x="573834" y="663916"/>
                        <a:pt x="531899" y="657107"/>
                      </a:cubicBezTo>
                      <a:cubicBezTo>
                        <a:pt x="517441" y="625564"/>
                        <a:pt x="458423" y="606090"/>
                        <a:pt x="458423" y="606090"/>
                      </a:cubicBezTo>
                      <a:lnTo>
                        <a:pt x="461537" y="612437"/>
                      </a:lnTo>
                      <a:lnTo>
                        <a:pt x="466801" y="618186"/>
                      </a:lnTo>
                      <a:cubicBezTo>
                        <a:pt x="471834" y="628222"/>
                        <a:pt x="474312" y="638168"/>
                        <a:pt x="476223" y="644681"/>
                      </a:cubicBezTo>
                      <a:cubicBezTo>
                        <a:pt x="455076" y="642052"/>
                        <a:pt x="423896" y="653878"/>
                        <a:pt x="410156" y="702504"/>
                      </a:cubicBezTo>
                      <a:cubicBezTo>
                        <a:pt x="405019" y="728549"/>
                        <a:pt x="405855" y="769889"/>
                        <a:pt x="406332" y="782910"/>
                      </a:cubicBezTo>
                      <a:cubicBezTo>
                        <a:pt x="380525" y="796888"/>
                        <a:pt x="332617" y="834404"/>
                        <a:pt x="319952" y="846589"/>
                      </a:cubicBezTo>
                      <a:cubicBezTo>
                        <a:pt x="317920" y="843963"/>
                        <a:pt x="286022" y="822098"/>
                        <a:pt x="286022" y="822098"/>
                      </a:cubicBezTo>
                      <a:lnTo>
                        <a:pt x="276584" y="833927"/>
                      </a:lnTo>
                      <a:cubicBezTo>
                        <a:pt x="276584" y="833927"/>
                        <a:pt x="262246" y="810987"/>
                        <a:pt x="269774" y="792110"/>
                      </a:cubicBezTo>
                      <a:cubicBezTo>
                        <a:pt x="312068" y="780164"/>
                        <a:pt x="313381" y="745516"/>
                        <a:pt x="321745" y="736316"/>
                      </a:cubicBezTo>
                      <a:lnTo>
                        <a:pt x="319116" y="778491"/>
                      </a:lnTo>
                      <a:cubicBezTo>
                        <a:pt x="319116" y="778491"/>
                        <a:pt x="385424" y="748981"/>
                        <a:pt x="354002" y="657702"/>
                      </a:cubicBezTo>
                      <a:cubicBezTo>
                        <a:pt x="353882" y="657343"/>
                        <a:pt x="353882" y="657225"/>
                        <a:pt x="353882" y="657225"/>
                      </a:cubicBezTo>
                      <a:cubicBezTo>
                        <a:pt x="406930" y="637153"/>
                        <a:pt x="338590" y="561645"/>
                        <a:pt x="338590" y="561645"/>
                      </a:cubicBezTo>
                      <a:cubicBezTo>
                        <a:pt x="390920" y="572396"/>
                        <a:pt x="414814" y="596054"/>
                        <a:pt x="414575" y="595457"/>
                      </a:cubicBezTo>
                      <a:cubicBezTo>
                        <a:pt x="375864" y="522339"/>
                        <a:pt x="396894" y="451012"/>
                        <a:pt x="396894" y="451012"/>
                      </a:cubicBezTo>
                      <a:close/>
                      <a:moveTo>
                        <a:pt x="1026164" y="410390"/>
                      </a:moveTo>
                      <a:lnTo>
                        <a:pt x="1062722" y="417320"/>
                      </a:lnTo>
                      <a:cubicBezTo>
                        <a:pt x="1062722" y="417320"/>
                        <a:pt x="1020190" y="465826"/>
                        <a:pt x="1009318" y="473710"/>
                      </a:cubicBezTo>
                      <a:cubicBezTo>
                        <a:pt x="998446" y="481597"/>
                        <a:pt x="1080048" y="427712"/>
                        <a:pt x="1080048" y="427712"/>
                      </a:cubicBezTo>
                      <a:cubicBezTo>
                        <a:pt x="1080048" y="427712"/>
                        <a:pt x="1075985" y="453402"/>
                        <a:pt x="1060691" y="474666"/>
                      </a:cubicBezTo>
                      <a:cubicBezTo>
                        <a:pt x="1045279" y="495934"/>
                        <a:pt x="991875" y="524609"/>
                        <a:pt x="991875" y="524609"/>
                      </a:cubicBezTo>
                      <a:cubicBezTo>
                        <a:pt x="991875" y="524609"/>
                        <a:pt x="1035004" y="517198"/>
                        <a:pt x="1056749" y="499876"/>
                      </a:cubicBezTo>
                      <a:cubicBezTo>
                        <a:pt x="1078614" y="482553"/>
                        <a:pt x="1093905" y="452324"/>
                        <a:pt x="1093905" y="452324"/>
                      </a:cubicBezTo>
                      <a:cubicBezTo>
                        <a:pt x="1093905" y="452324"/>
                        <a:pt x="1100835" y="473592"/>
                        <a:pt x="1083510" y="500833"/>
                      </a:cubicBezTo>
                      <a:cubicBezTo>
                        <a:pt x="1066187" y="528071"/>
                        <a:pt x="1028554" y="544440"/>
                        <a:pt x="1028554" y="544440"/>
                      </a:cubicBezTo>
                      <a:cubicBezTo>
                        <a:pt x="1028554" y="544440"/>
                        <a:pt x="1055194" y="543483"/>
                        <a:pt x="1072043" y="533567"/>
                      </a:cubicBezTo>
                      <a:cubicBezTo>
                        <a:pt x="1088889" y="523652"/>
                        <a:pt x="1092351" y="520187"/>
                        <a:pt x="1092351" y="520187"/>
                      </a:cubicBezTo>
                      <a:cubicBezTo>
                        <a:pt x="1092351" y="520187"/>
                        <a:pt x="1082435" y="559734"/>
                        <a:pt x="1053761" y="573114"/>
                      </a:cubicBezTo>
                      <a:cubicBezTo>
                        <a:pt x="1025089" y="586495"/>
                        <a:pt x="944444" y="589003"/>
                        <a:pt x="937514" y="550893"/>
                      </a:cubicBezTo>
                      <a:lnTo>
                        <a:pt x="971326" y="518632"/>
                      </a:lnTo>
                      <a:cubicBezTo>
                        <a:pt x="974193" y="515886"/>
                        <a:pt x="976581" y="512541"/>
                        <a:pt x="978135" y="508838"/>
                      </a:cubicBezTo>
                      <a:lnTo>
                        <a:pt x="1001790" y="454356"/>
                      </a:lnTo>
                      <a:cubicBezTo>
                        <a:pt x="1004778" y="447425"/>
                        <a:pt x="1005138" y="439662"/>
                        <a:pt x="1002626" y="432494"/>
                      </a:cubicBezTo>
                      <a:lnTo>
                        <a:pt x="1000954" y="427712"/>
                      </a:lnTo>
                      <a:close/>
                      <a:moveTo>
                        <a:pt x="797846" y="410273"/>
                      </a:moveTo>
                      <a:lnTo>
                        <a:pt x="808480" y="417562"/>
                      </a:lnTo>
                      <a:lnTo>
                        <a:pt x="823056" y="427595"/>
                      </a:lnTo>
                      <a:lnTo>
                        <a:pt x="821384" y="432376"/>
                      </a:lnTo>
                      <a:cubicBezTo>
                        <a:pt x="818875" y="439545"/>
                        <a:pt x="819232" y="447308"/>
                        <a:pt x="822220" y="454239"/>
                      </a:cubicBezTo>
                      <a:lnTo>
                        <a:pt x="845875" y="508720"/>
                      </a:lnTo>
                      <a:cubicBezTo>
                        <a:pt x="847547" y="512424"/>
                        <a:pt x="849817" y="515768"/>
                        <a:pt x="852684" y="518515"/>
                      </a:cubicBezTo>
                      <a:lnTo>
                        <a:pt x="886376" y="550893"/>
                      </a:lnTo>
                      <a:cubicBezTo>
                        <a:pt x="879449" y="589006"/>
                        <a:pt x="798803" y="586498"/>
                        <a:pt x="770128" y="573114"/>
                      </a:cubicBezTo>
                      <a:cubicBezTo>
                        <a:pt x="741454" y="559734"/>
                        <a:pt x="731538" y="520190"/>
                        <a:pt x="731538" y="520190"/>
                      </a:cubicBezTo>
                      <a:cubicBezTo>
                        <a:pt x="731538" y="520190"/>
                        <a:pt x="735003" y="523652"/>
                        <a:pt x="751849" y="533570"/>
                      </a:cubicBezTo>
                      <a:cubicBezTo>
                        <a:pt x="768695" y="543486"/>
                        <a:pt x="795456" y="544443"/>
                        <a:pt x="795456" y="544443"/>
                      </a:cubicBezTo>
                      <a:cubicBezTo>
                        <a:pt x="795456" y="544443"/>
                        <a:pt x="757822" y="528074"/>
                        <a:pt x="740500" y="500833"/>
                      </a:cubicBezTo>
                      <a:cubicBezTo>
                        <a:pt x="723174" y="473595"/>
                        <a:pt x="730105" y="452328"/>
                        <a:pt x="730105" y="452328"/>
                      </a:cubicBezTo>
                      <a:cubicBezTo>
                        <a:pt x="730105" y="452328"/>
                        <a:pt x="745516" y="482554"/>
                        <a:pt x="767261" y="499879"/>
                      </a:cubicBezTo>
                      <a:cubicBezTo>
                        <a:pt x="789126" y="517202"/>
                        <a:pt x="832135" y="524609"/>
                        <a:pt x="832135" y="524609"/>
                      </a:cubicBezTo>
                      <a:cubicBezTo>
                        <a:pt x="832135" y="524609"/>
                        <a:pt x="778610" y="495934"/>
                        <a:pt x="763319" y="474670"/>
                      </a:cubicBezTo>
                      <a:cubicBezTo>
                        <a:pt x="755791" y="464157"/>
                        <a:pt x="751013" y="452687"/>
                        <a:pt x="748146" y="443726"/>
                      </a:cubicBezTo>
                      <a:cubicBezTo>
                        <a:pt x="745157" y="434287"/>
                        <a:pt x="744083" y="427595"/>
                        <a:pt x="744083" y="427595"/>
                      </a:cubicBezTo>
                      <a:cubicBezTo>
                        <a:pt x="744083" y="427595"/>
                        <a:pt x="752806" y="433330"/>
                        <a:pt x="764034" y="440737"/>
                      </a:cubicBezTo>
                      <a:cubicBezTo>
                        <a:pt x="787451" y="456152"/>
                        <a:pt x="822338" y="478971"/>
                        <a:pt x="814930" y="473595"/>
                      </a:cubicBezTo>
                      <a:cubicBezTo>
                        <a:pt x="808598" y="469053"/>
                        <a:pt x="791514" y="450773"/>
                        <a:pt x="778372" y="436198"/>
                      </a:cubicBezTo>
                      <a:cubicBezTo>
                        <a:pt x="768933" y="425685"/>
                        <a:pt x="761408" y="417203"/>
                        <a:pt x="761408" y="417203"/>
                      </a:cubicBezTo>
                      <a:lnTo>
                        <a:pt x="763437" y="416844"/>
                      </a:lnTo>
                      <a:lnTo>
                        <a:pt x="765710" y="416367"/>
                      </a:lnTo>
                      <a:close/>
                      <a:moveTo>
                        <a:pt x="1598447" y="380762"/>
                      </a:moveTo>
                      <a:lnTo>
                        <a:pt x="1619832" y="394142"/>
                      </a:lnTo>
                      <a:lnTo>
                        <a:pt x="1612066" y="398205"/>
                      </a:lnTo>
                      <a:cubicBezTo>
                        <a:pt x="1604061" y="400834"/>
                        <a:pt x="1598209" y="397967"/>
                        <a:pt x="1598209" y="397967"/>
                      </a:cubicBezTo>
                      <a:cubicBezTo>
                        <a:pt x="1592474" y="386258"/>
                        <a:pt x="1598447" y="380762"/>
                        <a:pt x="1598447" y="380762"/>
                      </a:cubicBezTo>
                      <a:close/>
                      <a:moveTo>
                        <a:pt x="210154" y="380762"/>
                      </a:moveTo>
                      <a:cubicBezTo>
                        <a:pt x="210154" y="380762"/>
                        <a:pt x="216127" y="386258"/>
                        <a:pt x="210392" y="397967"/>
                      </a:cubicBezTo>
                      <a:cubicBezTo>
                        <a:pt x="210392" y="397967"/>
                        <a:pt x="204540" y="400834"/>
                        <a:pt x="196535" y="398205"/>
                      </a:cubicBezTo>
                      <a:lnTo>
                        <a:pt x="188769" y="394142"/>
                      </a:lnTo>
                      <a:close/>
                      <a:moveTo>
                        <a:pt x="1496773" y="374906"/>
                      </a:moveTo>
                      <a:cubicBezTo>
                        <a:pt x="1517560" y="384344"/>
                        <a:pt x="1531659" y="411347"/>
                        <a:pt x="1534288" y="470604"/>
                      </a:cubicBezTo>
                      <a:cubicBezTo>
                        <a:pt x="1534288" y="470604"/>
                        <a:pt x="1511708" y="426040"/>
                        <a:pt x="1448146" y="404296"/>
                      </a:cubicBezTo>
                      <a:close/>
                      <a:moveTo>
                        <a:pt x="311830" y="374906"/>
                      </a:moveTo>
                      <a:lnTo>
                        <a:pt x="360456" y="404296"/>
                      </a:lnTo>
                      <a:cubicBezTo>
                        <a:pt x="296895" y="426040"/>
                        <a:pt x="274314" y="470604"/>
                        <a:pt x="274314" y="470604"/>
                      </a:cubicBezTo>
                      <a:cubicBezTo>
                        <a:pt x="276943" y="411347"/>
                        <a:pt x="291042" y="384344"/>
                        <a:pt x="311830" y="374906"/>
                      </a:cubicBezTo>
                      <a:close/>
                      <a:moveTo>
                        <a:pt x="1189248" y="370488"/>
                      </a:moveTo>
                      <a:lnTo>
                        <a:pt x="1206332" y="439186"/>
                      </a:lnTo>
                      <a:cubicBezTo>
                        <a:pt x="1178017" y="532493"/>
                        <a:pt x="1102629" y="578611"/>
                        <a:pt x="1102629" y="578611"/>
                      </a:cubicBezTo>
                      <a:cubicBezTo>
                        <a:pt x="1171207" y="514694"/>
                        <a:pt x="1189248" y="370488"/>
                        <a:pt x="1189248" y="370488"/>
                      </a:cubicBezTo>
                      <a:close/>
                      <a:moveTo>
                        <a:pt x="637872" y="342531"/>
                      </a:moveTo>
                      <a:cubicBezTo>
                        <a:pt x="637872" y="342531"/>
                        <a:pt x="632376" y="501192"/>
                        <a:pt x="698563" y="567500"/>
                      </a:cubicBezTo>
                      <a:cubicBezTo>
                        <a:pt x="698563" y="567500"/>
                        <a:pt x="634884" y="511588"/>
                        <a:pt x="609795" y="417441"/>
                      </a:cubicBezTo>
                      <a:close/>
                      <a:moveTo>
                        <a:pt x="1079211" y="313376"/>
                      </a:moveTo>
                      <a:cubicBezTo>
                        <a:pt x="1079211" y="313376"/>
                        <a:pt x="1079329" y="313974"/>
                        <a:pt x="1079450" y="314810"/>
                      </a:cubicBezTo>
                      <a:cubicBezTo>
                        <a:pt x="1074312" y="321025"/>
                        <a:pt x="1066785" y="328549"/>
                        <a:pt x="1058182" y="332253"/>
                      </a:cubicBezTo>
                      <a:cubicBezTo>
                        <a:pt x="1058182" y="332014"/>
                        <a:pt x="1058303" y="331776"/>
                        <a:pt x="1058303" y="331417"/>
                      </a:cubicBezTo>
                      <a:cubicBezTo>
                        <a:pt x="1058303" y="327354"/>
                        <a:pt x="1056272" y="323771"/>
                        <a:pt x="1053166" y="321622"/>
                      </a:cubicBezTo>
                      <a:cubicBezTo>
                        <a:pt x="1063440" y="311704"/>
                        <a:pt x="1079211" y="313376"/>
                        <a:pt x="1079211" y="313376"/>
                      </a:cubicBezTo>
                      <a:close/>
                      <a:moveTo>
                        <a:pt x="745516" y="313376"/>
                      </a:moveTo>
                      <a:cubicBezTo>
                        <a:pt x="745516" y="313376"/>
                        <a:pt x="761287" y="311704"/>
                        <a:pt x="771562" y="321622"/>
                      </a:cubicBezTo>
                      <a:cubicBezTo>
                        <a:pt x="768456" y="323771"/>
                        <a:pt x="766425" y="327354"/>
                        <a:pt x="766425" y="331417"/>
                      </a:cubicBezTo>
                      <a:cubicBezTo>
                        <a:pt x="766425" y="331776"/>
                        <a:pt x="766545" y="332014"/>
                        <a:pt x="766545" y="332253"/>
                      </a:cubicBezTo>
                      <a:cubicBezTo>
                        <a:pt x="757943" y="328549"/>
                        <a:pt x="750415" y="321025"/>
                        <a:pt x="745278" y="314810"/>
                      </a:cubicBezTo>
                      <a:cubicBezTo>
                        <a:pt x="745399" y="313974"/>
                        <a:pt x="745516" y="313376"/>
                        <a:pt x="745516" y="313376"/>
                      </a:cubicBezTo>
                      <a:close/>
                      <a:moveTo>
                        <a:pt x="1474790" y="295100"/>
                      </a:moveTo>
                      <a:cubicBezTo>
                        <a:pt x="1579688" y="295100"/>
                        <a:pt x="1634409" y="356149"/>
                        <a:pt x="1634409" y="356149"/>
                      </a:cubicBezTo>
                      <a:cubicBezTo>
                        <a:pt x="1634886" y="348984"/>
                        <a:pt x="1628792" y="340620"/>
                        <a:pt x="1620071" y="331897"/>
                      </a:cubicBezTo>
                      <a:cubicBezTo>
                        <a:pt x="1671327" y="358899"/>
                        <a:pt x="1701194" y="402986"/>
                        <a:pt x="1703584" y="440978"/>
                      </a:cubicBezTo>
                      <a:lnTo>
                        <a:pt x="1703582" y="440976"/>
                      </a:lnTo>
                      <a:lnTo>
                        <a:pt x="1671906" y="442455"/>
                      </a:lnTo>
                      <a:cubicBezTo>
                        <a:pt x="1661736" y="444472"/>
                        <a:pt x="1653104" y="447668"/>
                        <a:pt x="1649461" y="451012"/>
                      </a:cubicBezTo>
                      <a:cubicBezTo>
                        <a:pt x="1649461" y="451012"/>
                        <a:pt x="1605374" y="440381"/>
                        <a:pt x="1605374" y="440976"/>
                      </a:cubicBezTo>
                      <a:cubicBezTo>
                        <a:pt x="1641694" y="431896"/>
                        <a:pt x="1666247" y="431896"/>
                        <a:pt x="1681719" y="434166"/>
                      </a:cubicBezTo>
                      <a:lnTo>
                        <a:pt x="1703581" y="440975"/>
                      </a:lnTo>
                      <a:lnTo>
                        <a:pt x="1629628" y="366783"/>
                      </a:lnTo>
                      <a:lnTo>
                        <a:pt x="1628912" y="388887"/>
                      </a:lnTo>
                      <a:cubicBezTo>
                        <a:pt x="1628912" y="388887"/>
                        <a:pt x="1586978" y="328193"/>
                        <a:pt x="1474790" y="295100"/>
                      </a:cubicBezTo>
                      <a:close/>
                      <a:moveTo>
                        <a:pt x="333812" y="295100"/>
                      </a:moveTo>
                      <a:cubicBezTo>
                        <a:pt x="221624" y="328193"/>
                        <a:pt x="179690" y="388887"/>
                        <a:pt x="179690" y="388887"/>
                      </a:cubicBezTo>
                      <a:lnTo>
                        <a:pt x="178971" y="366783"/>
                      </a:lnTo>
                      <a:lnTo>
                        <a:pt x="105022" y="440973"/>
                      </a:lnTo>
                      <a:lnTo>
                        <a:pt x="110148" y="438422"/>
                      </a:lnTo>
                      <a:cubicBezTo>
                        <a:pt x="120744" y="434166"/>
                        <a:pt x="148747" y="427357"/>
                        <a:pt x="203227" y="440976"/>
                      </a:cubicBezTo>
                      <a:cubicBezTo>
                        <a:pt x="203227" y="440381"/>
                        <a:pt x="159140" y="451012"/>
                        <a:pt x="159140" y="451012"/>
                      </a:cubicBezTo>
                      <a:cubicBezTo>
                        <a:pt x="155496" y="447668"/>
                        <a:pt x="146863" y="444472"/>
                        <a:pt x="136693" y="442455"/>
                      </a:cubicBezTo>
                      <a:lnTo>
                        <a:pt x="105020" y="440976"/>
                      </a:lnTo>
                      <a:lnTo>
                        <a:pt x="105018" y="440978"/>
                      </a:lnTo>
                      <a:lnTo>
                        <a:pt x="105019" y="440976"/>
                      </a:lnTo>
                      <a:lnTo>
                        <a:pt x="105018" y="440976"/>
                      </a:lnTo>
                      <a:lnTo>
                        <a:pt x="105019" y="440975"/>
                      </a:lnTo>
                      <a:lnTo>
                        <a:pt x="128450" y="382316"/>
                      </a:lnTo>
                      <a:cubicBezTo>
                        <a:pt x="142622" y="363170"/>
                        <a:pt x="162903" y="345398"/>
                        <a:pt x="188531" y="331897"/>
                      </a:cubicBezTo>
                      <a:cubicBezTo>
                        <a:pt x="179808" y="340620"/>
                        <a:pt x="173716" y="348984"/>
                        <a:pt x="174193" y="356149"/>
                      </a:cubicBezTo>
                      <a:cubicBezTo>
                        <a:pt x="174193" y="356149"/>
                        <a:pt x="228914" y="295100"/>
                        <a:pt x="333812" y="295100"/>
                      </a:cubicBezTo>
                      <a:close/>
                      <a:moveTo>
                        <a:pt x="1091636" y="243845"/>
                      </a:moveTo>
                      <a:cubicBezTo>
                        <a:pt x="1091636" y="243845"/>
                        <a:pt x="1094621" y="264035"/>
                        <a:pt x="1075505" y="286377"/>
                      </a:cubicBezTo>
                      <a:cubicBezTo>
                        <a:pt x="1058062" y="306808"/>
                        <a:pt x="1029031" y="292830"/>
                        <a:pt x="1000235" y="344918"/>
                      </a:cubicBezTo>
                      <a:lnTo>
                        <a:pt x="970607" y="348625"/>
                      </a:lnTo>
                      <a:cubicBezTo>
                        <a:pt x="975983" y="331299"/>
                        <a:pt x="1021862" y="276700"/>
                        <a:pt x="1053163" y="263081"/>
                      </a:cubicBezTo>
                      <a:cubicBezTo>
                        <a:pt x="1053163" y="263081"/>
                        <a:pt x="1040739" y="289127"/>
                        <a:pt x="1048264" y="291635"/>
                      </a:cubicBezTo>
                      <a:cubicBezTo>
                        <a:pt x="1055792" y="294022"/>
                        <a:pt x="1085541" y="254240"/>
                        <a:pt x="1091636" y="243845"/>
                      </a:cubicBezTo>
                      <a:close/>
                      <a:moveTo>
                        <a:pt x="728909" y="240141"/>
                      </a:moveTo>
                      <a:cubicBezTo>
                        <a:pt x="735004" y="250415"/>
                        <a:pt x="766425" y="291873"/>
                        <a:pt x="773953" y="289482"/>
                      </a:cubicBezTo>
                      <a:cubicBezTo>
                        <a:pt x="781478" y="286974"/>
                        <a:pt x="769054" y="260928"/>
                        <a:pt x="769054" y="260928"/>
                      </a:cubicBezTo>
                      <a:cubicBezTo>
                        <a:pt x="808480" y="278016"/>
                        <a:pt x="850895" y="329986"/>
                        <a:pt x="853403" y="348504"/>
                      </a:cubicBezTo>
                      <a:lnTo>
                        <a:pt x="821981" y="342769"/>
                      </a:lnTo>
                      <a:cubicBezTo>
                        <a:pt x="793186" y="290678"/>
                        <a:pt x="764155" y="304656"/>
                        <a:pt x="746712" y="284227"/>
                      </a:cubicBezTo>
                      <a:cubicBezTo>
                        <a:pt x="727596" y="261885"/>
                        <a:pt x="728909" y="240141"/>
                        <a:pt x="728909" y="240141"/>
                      </a:cubicBezTo>
                      <a:close/>
                      <a:moveTo>
                        <a:pt x="1121864" y="233332"/>
                      </a:moveTo>
                      <a:lnTo>
                        <a:pt x="1121875" y="233459"/>
                      </a:lnTo>
                      <a:lnTo>
                        <a:pt x="1155092" y="256114"/>
                      </a:lnTo>
                      <a:cubicBezTo>
                        <a:pt x="1179202" y="285600"/>
                        <a:pt x="1178731" y="329148"/>
                        <a:pt x="1178731" y="329148"/>
                      </a:cubicBezTo>
                      <a:cubicBezTo>
                        <a:pt x="1178731" y="329148"/>
                        <a:pt x="1148025" y="299399"/>
                        <a:pt x="1150775" y="307286"/>
                      </a:cubicBezTo>
                      <a:cubicBezTo>
                        <a:pt x="1151373" y="309317"/>
                        <a:pt x="1153404" y="315290"/>
                        <a:pt x="1155315" y="324370"/>
                      </a:cubicBezTo>
                      <a:cubicBezTo>
                        <a:pt x="1155315" y="324370"/>
                        <a:pt x="1165230" y="408121"/>
                        <a:pt x="1133570" y="468217"/>
                      </a:cubicBezTo>
                      <a:cubicBezTo>
                        <a:pt x="1141696" y="425803"/>
                        <a:pt x="1133808" y="366304"/>
                        <a:pt x="1132972" y="363678"/>
                      </a:cubicBezTo>
                      <a:cubicBezTo>
                        <a:pt x="1129268" y="346591"/>
                        <a:pt x="1124967" y="337512"/>
                        <a:pt x="1124608" y="340500"/>
                      </a:cubicBezTo>
                      <a:cubicBezTo>
                        <a:pt x="1124131" y="344204"/>
                        <a:pt x="1110512" y="401311"/>
                        <a:pt x="1062601" y="410152"/>
                      </a:cubicBezTo>
                      <a:lnTo>
                        <a:pt x="1014932" y="367738"/>
                      </a:lnTo>
                      <a:lnTo>
                        <a:pt x="1015240" y="367815"/>
                      </a:lnTo>
                      <a:lnTo>
                        <a:pt x="1014814" y="367620"/>
                      </a:lnTo>
                      <a:cubicBezTo>
                        <a:pt x="1017084" y="367264"/>
                        <a:pt x="1044086" y="371206"/>
                        <a:pt x="1070132" y="354837"/>
                      </a:cubicBezTo>
                      <a:cubicBezTo>
                        <a:pt x="1072401" y="353524"/>
                        <a:pt x="1074433" y="351731"/>
                        <a:pt x="1076223" y="349821"/>
                      </a:cubicBezTo>
                      <a:cubicBezTo>
                        <a:pt x="1084946" y="340500"/>
                        <a:pt x="1096654" y="321743"/>
                        <a:pt x="1094861" y="289006"/>
                      </a:cubicBezTo>
                      <a:cubicBezTo>
                        <a:pt x="1094861" y="289006"/>
                        <a:pt x="1105257" y="259018"/>
                        <a:pt x="1121864" y="233332"/>
                      </a:cubicBezTo>
                      <a:close/>
                      <a:moveTo>
                        <a:pt x="706570" y="229628"/>
                      </a:moveTo>
                      <a:cubicBezTo>
                        <a:pt x="723295" y="255314"/>
                        <a:pt x="730225" y="289005"/>
                        <a:pt x="730225" y="289005"/>
                      </a:cubicBezTo>
                      <a:cubicBezTo>
                        <a:pt x="728194" y="327357"/>
                        <a:pt x="745517" y="347429"/>
                        <a:pt x="754717" y="355313"/>
                      </a:cubicBezTo>
                      <a:cubicBezTo>
                        <a:pt x="755076" y="355673"/>
                        <a:pt x="755314" y="355911"/>
                        <a:pt x="755674" y="356149"/>
                      </a:cubicBezTo>
                      <a:cubicBezTo>
                        <a:pt x="756271" y="356629"/>
                        <a:pt x="756869" y="357106"/>
                        <a:pt x="757346" y="357465"/>
                      </a:cubicBezTo>
                      <a:cubicBezTo>
                        <a:pt x="774074" y="369533"/>
                        <a:pt x="803464" y="370248"/>
                        <a:pt x="810035" y="367740"/>
                      </a:cubicBezTo>
                      <a:cubicBezTo>
                        <a:pt x="777536" y="382195"/>
                        <a:pt x="755314" y="373952"/>
                        <a:pt x="755314" y="373952"/>
                      </a:cubicBezTo>
                      <a:cubicBezTo>
                        <a:pt x="723772" y="366068"/>
                        <a:pt x="729269" y="329268"/>
                        <a:pt x="729269" y="329268"/>
                      </a:cubicBezTo>
                      <a:cubicBezTo>
                        <a:pt x="693428" y="302389"/>
                        <a:pt x="706570" y="229628"/>
                        <a:pt x="706570" y="229628"/>
                      </a:cubicBezTo>
                      <a:close/>
                      <a:moveTo>
                        <a:pt x="1146235" y="164634"/>
                      </a:moveTo>
                      <a:cubicBezTo>
                        <a:pt x="1210988" y="181241"/>
                        <a:pt x="1234405" y="230106"/>
                        <a:pt x="1234764" y="230703"/>
                      </a:cubicBezTo>
                      <a:cubicBezTo>
                        <a:pt x="1254239" y="270008"/>
                        <a:pt x="1245875" y="305136"/>
                        <a:pt x="1312780" y="364873"/>
                      </a:cubicBezTo>
                      <a:cubicBezTo>
                        <a:pt x="1309197" y="367261"/>
                        <a:pt x="1299400" y="362483"/>
                        <a:pt x="1294622" y="362483"/>
                      </a:cubicBezTo>
                      <a:cubicBezTo>
                        <a:pt x="1327356" y="400116"/>
                        <a:pt x="1323773" y="455910"/>
                        <a:pt x="1321383" y="470486"/>
                      </a:cubicBezTo>
                      <a:cubicBezTo>
                        <a:pt x="1315288" y="471681"/>
                        <a:pt x="1297130" y="460809"/>
                        <a:pt x="1291036" y="458301"/>
                      </a:cubicBezTo>
                      <a:cubicBezTo>
                        <a:pt x="1284942" y="455910"/>
                        <a:pt x="1303221" y="531180"/>
                        <a:pt x="1261884" y="595456"/>
                      </a:cubicBezTo>
                      <a:cubicBezTo>
                        <a:pt x="1256985" y="585779"/>
                        <a:pt x="1251012" y="585779"/>
                        <a:pt x="1248504" y="573594"/>
                      </a:cubicBezTo>
                      <a:cubicBezTo>
                        <a:pt x="1245875" y="574787"/>
                        <a:pt x="1242889" y="576341"/>
                        <a:pt x="1239780" y="578252"/>
                      </a:cubicBezTo>
                      <a:cubicBezTo>
                        <a:pt x="1200593" y="601312"/>
                        <a:pt x="1129745" y="674668"/>
                        <a:pt x="1101668" y="722935"/>
                      </a:cubicBezTo>
                      <a:cubicBezTo>
                        <a:pt x="1093186" y="719352"/>
                        <a:pt x="1083509" y="713258"/>
                        <a:pt x="1083509" y="713258"/>
                      </a:cubicBezTo>
                      <a:cubicBezTo>
                        <a:pt x="1083509" y="713258"/>
                        <a:pt x="1079806" y="733451"/>
                        <a:pt x="1065589" y="760091"/>
                      </a:cubicBezTo>
                      <a:cubicBezTo>
                        <a:pt x="1056030" y="778014"/>
                        <a:pt x="1023175" y="808599"/>
                        <a:pt x="1023175" y="808599"/>
                      </a:cubicBezTo>
                      <a:cubicBezTo>
                        <a:pt x="1026878" y="778132"/>
                        <a:pt x="1043606" y="721383"/>
                        <a:pt x="1039782" y="691396"/>
                      </a:cubicBezTo>
                      <a:cubicBezTo>
                        <a:pt x="1112661" y="662244"/>
                        <a:pt x="1179446" y="585779"/>
                        <a:pt x="1192709" y="566305"/>
                      </a:cubicBezTo>
                      <a:cubicBezTo>
                        <a:pt x="1183032" y="571204"/>
                        <a:pt x="1167261" y="568695"/>
                        <a:pt x="1163557" y="572399"/>
                      </a:cubicBezTo>
                      <a:cubicBezTo>
                        <a:pt x="1165112" y="570845"/>
                        <a:pt x="1186138" y="550057"/>
                        <a:pt x="1208241" y="522816"/>
                      </a:cubicBezTo>
                      <a:cubicBezTo>
                        <a:pt x="1230104" y="495816"/>
                        <a:pt x="1253043" y="462481"/>
                        <a:pt x="1259494" y="435244"/>
                      </a:cubicBezTo>
                      <a:cubicBezTo>
                        <a:pt x="1259494" y="435244"/>
                        <a:pt x="1206089" y="366065"/>
                        <a:pt x="1204894" y="305375"/>
                      </a:cubicBezTo>
                      <a:cubicBezTo>
                        <a:pt x="1204296" y="278013"/>
                        <a:pt x="1196174" y="244443"/>
                        <a:pt x="1181837" y="214811"/>
                      </a:cubicBezTo>
                      <a:cubicBezTo>
                        <a:pt x="1172519" y="195458"/>
                        <a:pt x="1160451" y="177655"/>
                        <a:pt x="1146235" y="164634"/>
                      </a:cubicBezTo>
                      <a:close/>
                      <a:moveTo>
                        <a:pt x="662124" y="164634"/>
                      </a:moveTo>
                      <a:cubicBezTo>
                        <a:pt x="647905" y="177655"/>
                        <a:pt x="635840" y="195458"/>
                        <a:pt x="626520" y="214811"/>
                      </a:cubicBezTo>
                      <a:cubicBezTo>
                        <a:pt x="612182" y="244443"/>
                        <a:pt x="604060" y="278013"/>
                        <a:pt x="603462" y="305375"/>
                      </a:cubicBezTo>
                      <a:cubicBezTo>
                        <a:pt x="602267" y="366065"/>
                        <a:pt x="548863" y="435244"/>
                        <a:pt x="548863" y="435244"/>
                      </a:cubicBezTo>
                      <a:cubicBezTo>
                        <a:pt x="555313" y="462481"/>
                        <a:pt x="578253" y="495816"/>
                        <a:pt x="600118" y="522816"/>
                      </a:cubicBezTo>
                      <a:cubicBezTo>
                        <a:pt x="622218" y="550057"/>
                        <a:pt x="643247" y="570845"/>
                        <a:pt x="644799" y="572399"/>
                      </a:cubicBezTo>
                      <a:cubicBezTo>
                        <a:pt x="641095" y="568695"/>
                        <a:pt x="625324" y="571204"/>
                        <a:pt x="615647" y="566305"/>
                      </a:cubicBezTo>
                      <a:cubicBezTo>
                        <a:pt x="628910" y="585779"/>
                        <a:pt x="695695" y="662244"/>
                        <a:pt x="768574" y="691396"/>
                      </a:cubicBezTo>
                      <a:cubicBezTo>
                        <a:pt x="764752" y="721383"/>
                        <a:pt x="781477" y="778132"/>
                        <a:pt x="785181" y="808599"/>
                      </a:cubicBezTo>
                      <a:cubicBezTo>
                        <a:pt x="785181" y="808599"/>
                        <a:pt x="752326" y="778014"/>
                        <a:pt x="742770" y="760091"/>
                      </a:cubicBezTo>
                      <a:cubicBezTo>
                        <a:pt x="728550" y="733451"/>
                        <a:pt x="724846" y="713258"/>
                        <a:pt x="724846" y="713258"/>
                      </a:cubicBezTo>
                      <a:cubicBezTo>
                        <a:pt x="724846" y="713258"/>
                        <a:pt x="715169" y="719352"/>
                        <a:pt x="706688" y="722935"/>
                      </a:cubicBezTo>
                      <a:cubicBezTo>
                        <a:pt x="678611" y="674668"/>
                        <a:pt x="607763" y="601312"/>
                        <a:pt x="568576" y="578252"/>
                      </a:cubicBezTo>
                      <a:cubicBezTo>
                        <a:pt x="565470" y="576341"/>
                        <a:pt x="562481" y="574787"/>
                        <a:pt x="559852" y="573594"/>
                      </a:cubicBezTo>
                      <a:cubicBezTo>
                        <a:pt x="557344" y="585779"/>
                        <a:pt x="551371" y="585779"/>
                        <a:pt x="546472" y="595456"/>
                      </a:cubicBezTo>
                      <a:cubicBezTo>
                        <a:pt x="505135" y="531180"/>
                        <a:pt x="523415" y="455910"/>
                        <a:pt x="517320" y="458301"/>
                      </a:cubicBezTo>
                      <a:cubicBezTo>
                        <a:pt x="511229" y="460809"/>
                        <a:pt x="493068" y="471681"/>
                        <a:pt x="486974" y="470486"/>
                      </a:cubicBezTo>
                      <a:cubicBezTo>
                        <a:pt x="484586" y="455910"/>
                        <a:pt x="481000" y="400116"/>
                        <a:pt x="513738" y="362483"/>
                      </a:cubicBezTo>
                      <a:cubicBezTo>
                        <a:pt x="508956" y="362483"/>
                        <a:pt x="499162" y="367261"/>
                        <a:pt x="495576" y="364873"/>
                      </a:cubicBezTo>
                      <a:cubicBezTo>
                        <a:pt x="562481" y="305136"/>
                        <a:pt x="554118" y="270008"/>
                        <a:pt x="573592" y="230703"/>
                      </a:cubicBezTo>
                      <a:cubicBezTo>
                        <a:pt x="573834" y="230106"/>
                        <a:pt x="597250" y="181241"/>
                        <a:pt x="662124" y="164634"/>
                      </a:cubicBezTo>
                      <a:close/>
                      <a:moveTo>
                        <a:pt x="1452804" y="144921"/>
                      </a:moveTo>
                      <a:lnTo>
                        <a:pt x="1456987" y="146952"/>
                      </a:lnTo>
                      <a:cubicBezTo>
                        <a:pt x="1456987" y="146952"/>
                        <a:pt x="1443845" y="185421"/>
                        <a:pt x="1446592" y="216843"/>
                      </a:cubicBezTo>
                      <a:cubicBezTo>
                        <a:pt x="1449221" y="247428"/>
                        <a:pt x="1474907" y="279447"/>
                        <a:pt x="1474907" y="279447"/>
                      </a:cubicBezTo>
                      <a:cubicBezTo>
                        <a:pt x="1474907" y="279447"/>
                        <a:pt x="1431301" y="252924"/>
                        <a:pt x="1429984" y="252686"/>
                      </a:cubicBezTo>
                      <a:cubicBezTo>
                        <a:pt x="1428551" y="252448"/>
                        <a:pt x="1423773" y="198087"/>
                        <a:pt x="1422816" y="196653"/>
                      </a:cubicBezTo>
                      <a:cubicBezTo>
                        <a:pt x="1421980" y="195219"/>
                        <a:pt x="1452804" y="144921"/>
                        <a:pt x="1452804" y="144921"/>
                      </a:cubicBezTo>
                      <a:close/>
                      <a:moveTo>
                        <a:pt x="355795" y="144921"/>
                      </a:moveTo>
                      <a:cubicBezTo>
                        <a:pt x="355795" y="144921"/>
                        <a:pt x="386618" y="195219"/>
                        <a:pt x="385782" y="196653"/>
                      </a:cubicBezTo>
                      <a:cubicBezTo>
                        <a:pt x="384826" y="198087"/>
                        <a:pt x="380047" y="252448"/>
                        <a:pt x="378614" y="252686"/>
                      </a:cubicBezTo>
                      <a:cubicBezTo>
                        <a:pt x="377298" y="252924"/>
                        <a:pt x="333691" y="279447"/>
                        <a:pt x="333691" y="279447"/>
                      </a:cubicBezTo>
                      <a:cubicBezTo>
                        <a:pt x="333691" y="279447"/>
                        <a:pt x="359377" y="247428"/>
                        <a:pt x="362006" y="216843"/>
                      </a:cubicBezTo>
                      <a:cubicBezTo>
                        <a:pt x="364753" y="185421"/>
                        <a:pt x="351611" y="146952"/>
                        <a:pt x="351611" y="146952"/>
                      </a:cubicBezTo>
                      <a:close/>
                      <a:moveTo>
                        <a:pt x="1224611" y="3465"/>
                      </a:moveTo>
                      <a:cubicBezTo>
                        <a:pt x="1247430" y="87337"/>
                        <a:pt x="1191276" y="111469"/>
                        <a:pt x="1191276" y="111469"/>
                      </a:cubicBezTo>
                      <a:cubicBezTo>
                        <a:pt x="1166187" y="89009"/>
                        <a:pt x="1139664" y="76942"/>
                        <a:pt x="1139664" y="76942"/>
                      </a:cubicBezTo>
                      <a:cubicBezTo>
                        <a:pt x="1195936" y="72640"/>
                        <a:pt x="1225924" y="43609"/>
                        <a:pt x="1224611" y="3465"/>
                      </a:cubicBezTo>
                      <a:close/>
                      <a:moveTo>
                        <a:pt x="600118" y="0"/>
                      </a:moveTo>
                      <a:cubicBezTo>
                        <a:pt x="600118" y="0"/>
                        <a:pt x="646236" y="41696"/>
                        <a:pt x="660452" y="45161"/>
                      </a:cubicBezTo>
                      <a:lnTo>
                        <a:pt x="631301" y="49341"/>
                      </a:lnTo>
                      <a:cubicBezTo>
                        <a:pt x="631301" y="49341"/>
                        <a:pt x="679689" y="85662"/>
                        <a:pt x="711110" y="83274"/>
                      </a:cubicBezTo>
                      <a:lnTo>
                        <a:pt x="671445" y="108840"/>
                      </a:lnTo>
                      <a:cubicBezTo>
                        <a:pt x="671325" y="108840"/>
                        <a:pt x="612303" y="62127"/>
                        <a:pt x="600118"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grpSp>
      </p:grpSp>
      <p:grpSp>
        <p:nvGrpSpPr>
          <p:cNvPr id="288" name="Group 287">
            <a:extLst>
              <a:ext uri="{FF2B5EF4-FFF2-40B4-BE49-F238E27FC236}">
                <a16:creationId xmlns:a16="http://schemas.microsoft.com/office/drawing/2014/main" id="{170F557A-0027-017B-A8FE-080B37618ABF}"/>
              </a:ext>
            </a:extLst>
          </p:cNvPr>
          <p:cNvGrpSpPr/>
          <p:nvPr/>
        </p:nvGrpSpPr>
        <p:grpSpPr>
          <a:xfrm>
            <a:off x="1451106" y="3410853"/>
            <a:ext cx="909515" cy="666782"/>
            <a:chOff x="4480922" y="1677616"/>
            <a:chExt cx="1351352" cy="990703"/>
          </a:xfrm>
        </p:grpSpPr>
        <p:sp>
          <p:nvSpPr>
            <p:cNvPr id="289" name="Freeform: Shape 288">
              <a:extLst>
                <a:ext uri="{FF2B5EF4-FFF2-40B4-BE49-F238E27FC236}">
                  <a16:creationId xmlns:a16="http://schemas.microsoft.com/office/drawing/2014/main" id="{8569F0C8-DAF8-D19D-D686-4FBBBF9704FB}"/>
                </a:ext>
              </a:extLst>
            </p:cNvPr>
            <p:cNvSpPr/>
            <p:nvPr/>
          </p:nvSpPr>
          <p:spPr>
            <a:xfrm>
              <a:off x="4480922" y="1677616"/>
              <a:ext cx="1351352" cy="990703"/>
            </a:xfrm>
            <a:custGeom>
              <a:avLst/>
              <a:gdLst>
                <a:gd name="connsiteX0" fmla="*/ 1208544 w 1351352"/>
                <a:gd name="connsiteY0" fmla="*/ 720190 h 990703"/>
                <a:gd name="connsiteX1" fmla="*/ 1229149 w 1351352"/>
                <a:gd name="connsiteY1" fmla="*/ 706027 h 990703"/>
                <a:gd name="connsiteX2" fmla="*/ 1176572 w 1351352"/>
                <a:gd name="connsiteY2" fmla="*/ 587058 h 990703"/>
                <a:gd name="connsiteX3" fmla="*/ 1159521 w 1351352"/>
                <a:gd name="connsiteY3" fmla="*/ 550234 h 990703"/>
                <a:gd name="connsiteX4" fmla="*/ 1128259 w 1351352"/>
                <a:gd name="connsiteY4" fmla="*/ 511993 h 990703"/>
                <a:gd name="connsiteX5" fmla="*/ 1138206 w 1351352"/>
                <a:gd name="connsiteY5" fmla="*/ 499247 h 990703"/>
                <a:gd name="connsiteX6" fmla="*/ 1096287 w 1351352"/>
                <a:gd name="connsiteY6" fmla="*/ 404354 h 990703"/>
                <a:gd name="connsiteX7" fmla="*/ 1046553 w 1351352"/>
                <a:gd name="connsiteY7" fmla="*/ 345578 h 990703"/>
                <a:gd name="connsiteX8" fmla="*/ 997529 w 1351352"/>
                <a:gd name="connsiteY8" fmla="*/ 325042 h 990703"/>
                <a:gd name="connsiteX9" fmla="*/ 923638 w 1351352"/>
                <a:gd name="connsiteY9" fmla="*/ 306630 h 990703"/>
                <a:gd name="connsiteX10" fmla="*/ 899481 w 1351352"/>
                <a:gd name="connsiteY10" fmla="*/ 254226 h 990703"/>
                <a:gd name="connsiteX11" fmla="*/ 860404 w 1351352"/>
                <a:gd name="connsiteY11" fmla="*/ 247853 h 990703"/>
                <a:gd name="connsiteX12" fmla="*/ 676387 w 1351352"/>
                <a:gd name="connsiteY12" fmla="*/ 0 h 990703"/>
                <a:gd name="connsiteX13" fmla="*/ 493080 w 1351352"/>
                <a:gd name="connsiteY13" fmla="*/ 247145 h 990703"/>
                <a:gd name="connsiteX14" fmla="*/ 451872 w 1351352"/>
                <a:gd name="connsiteY14" fmla="*/ 253518 h 990703"/>
                <a:gd name="connsiteX15" fmla="*/ 429847 w 1351352"/>
                <a:gd name="connsiteY15" fmla="*/ 300256 h 990703"/>
                <a:gd name="connsiteX16" fmla="*/ 354535 w 1351352"/>
                <a:gd name="connsiteY16" fmla="*/ 315836 h 990703"/>
                <a:gd name="connsiteX17" fmla="*/ 320431 w 1351352"/>
                <a:gd name="connsiteY17" fmla="*/ 323625 h 990703"/>
                <a:gd name="connsiteX18" fmla="*/ 253645 w 1351352"/>
                <a:gd name="connsiteY18" fmla="*/ 342745 h 990703"/>
                <a:gd name="connsiteX19" fmla="*/ 239435 w 1351352"/>
                <a:gd name="connsiteY19" fmla="*/ 346994 h 990703"/>
                <a:gd name="connsiteX20" fmla="*/ 203200 w 1351352"/>
                <a:gd name="connsiteY20" fmla="*/ 428432 h 990703"/>
                <a:gd name="connsiteX21" fmla="*/ 227357 w 1351352"/>
                <a:gd name="connsiteY21" fmla="*/ 461715 h 990703"/>
                <a:gd name="connsiteX22" fmla="*/ 134283 w 1351352"/>
                <a:gd name="connsiteY22" fmla="*/ 690448 h 990703"/>
                <a:gd name="connsiteX23" fmla="*/ 154887 w 1351352"/>
                <a:gd name="connsiteY23" fmla="*/ 705319 h 990703"/>
                <a:gd name="connsiteX24" fmla="*/ 0 w 1351352"/>
                <a:gd name="connsiteY24" fmla="*/ 914224 h 990703"/>
                <a:gd name="connsiteX25" fmla="*/ 490949 w 1351352"/>
                <a:gd name="connsiteY25" fmla="*/ 914224 h 990703"/>
                <a:gd name="connsiteX26" fmla="*/ 676387 w 1351352"/>
                <a:gd name="connsiteY26" fmla="*/ 990704 h 990703"/>
                <a:gd name="connsiteX27" fmla="*/ 861825 w 1351352"/>
                <a:gd name="connsiteY27" fmla="*/ 914224 h 990703"/>
                <a:gd name="connsiteX28" fmla="*/ 1351353 w 1351352"/>
                <a:gd name="connsiteY28" fmla="*/ 914224 h 99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1352" h="990703">
                  <a:moveTo>
                    <a:pt x="1208544" y="720190"/>
                  </a:moveTo>
                  <a:lnTo>
                    <a:pt x="1229149" y="706027"/>
                  </a:lnTo>
                  <a:cubicBezTo>
                    <a:pt x="1229149" y="706027"/>
                    <a:pt x="1185809" y="608302"/>
                    <a:pt x="1176572" y="587058"/>
                  </a:cubicBezTo>
                  <a:cubicBezTo>
                    <a:pt x="1167336" y="565813"/>
                    <a:pt x="1159521" y="550234"/>
                    <a:pt x="1159521" y="550234"/>
                  </a:cubicBezTo>
                  <a:cubicBezTo>
                    <a:pt x="1150995" y="536071"/>
                    <a:pt x="1140337" y="523324"/>
                    <a:pt x="1128259" y="511993"/>
                  </a:cubicBezTo>
                  <a:lnTo>
                    <a:pt x="1138206" y="499247"/>
                  </a:lnTo>
                  <a:cubicBezTo>
                    <a:pt x="1138206" y="499247"/>
                    <a:pt x="1112628" y="442595"/>
                    <a:pt x="1096287" y="404354"/>
                  </a:cubicBezTo>
                  <a:cubicBezTo>
                    <a:pt x="1085630" y="380277"/>
                    <a:pt x="1067867" y="360449"/>
                    <a:pt x="1046553" y="345578"/>
                  </a:cubicBezTo>
                  <a:cubicBezTo>
                    <a:pt x="1031632" y="335664"/>
                    <a:pt x="1015291" y="328582"/>
                    <a:pt x="997529" y="325042"/>
                  </a:cubicBezTo>
                  <a:lnTo>
                    <a:pt x="923638" y="306630"/>
                  </a:lnTo>
                  <a:lnTo>
                    <a:pt x="899481" y="254226"/>
                  </a:lnTo>
                  <a:cubicBezTo>
                    <a:pt x="893797" y="252810"/>
                    <a:pt x="880298" y="250686"/>
                    <a:pt x="860404" y="247853"/>
                  </a:cubicBezTo>
                  <a:lnTo>
                    <a:pt x="676387" y="0"/>
                  </a:lnTo>
                  <a:lnTo>
                    <a:pt x="493080" y="247145"/>
                  </a:lnTo>
                  <a:cubicBezTo>
                    <a:pt x="479581" y="249269"/>
                    <a:pt x="465371" y="250686"/>
                    <a:pt x="451872" y="253518"/>
                  </a:cubicBezTo>
                  <a:lnTo>
                    <a:pt x="429847" y="300256"/>
                  </a:lnTo>
                  <a:lnTo>
                    <a:pt x="354535" y="315836"/>
                  </a:lnTo>
                  <a:cubicBezTo>
                    <a:pt x="343167" y="317960"/>
                    <a:pt x="328957" y="321501"/>
                    <a:pt x="320431" y="323625"/>
                  </a:cubicBezTo>
                  <a:cubicBezTo>
                    <a:pt x="303379" y="327874"/>
                    <a:pt x="260750" y="339913"/>
                    <a:pt x="253645" y="342745"/>
                  </a:cubicBezTo>
                  <a:lnTo>
                    <a:pt x="239435" y="346994"/>
                  </a:lnTo>
                  <a:lnTo>
                    <a:pt x="203200" y="428432"/>
                  </a:lnTo>
                  <a:lnTo>
                    <a:pt x="227357" y="461715"/>
                  </a:lnTo>
                  <a:lnTo>
                    <a:pt x="134283" y="690448"/>
                  </a:lnTo>
                  <a:lnTo>
                    <a:pt x="154887" y="705319"/>
                  </a:lnTo>
                  <a:lnTo>
                    <a:pt x="0" y="914224"/>
                  </a:lnTo>
                  <a:lnTo>
                    <a:pt x="490949" y="914224"/>
                  </a:lnTo>
                  <a:lnTo>
                    <a:pt x="676387" y="990704"/>
                  </a:lnTo>
                  <a:lnTo>
                    <a:pt x="861825" y="914224"/>
                  </a:lnTo>
                  <a:lnTo>
                    <a:pt x="1351353" y="914224"/>
                  </a:lnTo>
                  <a:close/>
                </a:path>
              </a:pathLst>
            </a:custGeom>
            <a:gradFill>
              <a:gsLst>
                <a:gs pos="7000">
                  <a:srgbClr val="F7E08B"/>
                </a:gs>
                <a:gs pos="22000">
                  <a:srgbClr val="F3DC87"/>
                </a:gs>
                <a:gs pos="37000">
                  <a:srgbClr val="E8CE7B"/>
                </a:gs>
                <a:gs pos="52000">
                  <a:srgbClr val="D5B768"/>
                </a:gs>
                <a:gs pos="61000">
                  <a:srgbClr val="C6A55A"/>
                </a:gs>
                <a:gs pos="85000">
                  <a:srgbClr val="F7E08B"/>
                </a:gs>
                <a:gs pos="93000">
                  <a:srgbClr val="E0C473"/>
                </a:gs>
                <a:gs pos="100000">
                  <a:srgbClr val="C6A55A"/>
                </a:gs>
              </a:gsLst>
              <a:lin ang="0" scaled="1"/>
            </a:gradFill>
            <a:ln w="7069" cap="flat">
              <a:noFill/>
              <a:prstDash val="solid"/>
              <a:miter/>
            </a:ln>
          </p:spPr>
          <p:txBody>
            <a:bodyPr rtlCol="0" anchor="ctr"/>
            <a:lstStyle/>
            <a:p>
              <a:endParaRPr lang="en-US" sz="1600" dirty="0">
                <a:latin typeface="Sintony" panose="02000503050000020004" pitchFamily="2" charset="0"/>
              </a:endParaRPr>
            </a:p>
          </p:txBody>
        </p:sp>
        <p:sp>
          <p:nvSpPr>
            <p:cNvPr id="290" name="Freeform: Shape 289">
              <a:extLst>
                <a:ext uri="{FF2B5EF4-FFF2-40B4-BE49-F238E27FC236}">
                  <a16:creationId xmlns:a16="http://schemas.microsoft.com/office/drawing/2014/main" id="{C1048CEB-CD44-008E-18C0-43F5CFB9D5B9}"/>
                </a:ext>
              </a:extLst>
            </p:cNvPr>
            <p:cNvSpPr/>
            <p:nvPr/>
          </p:nvSpPr>
          <p:spPr>
            <a:xfrm>
              <a:off x="4556234" y="1741350"/>
              <a:ext cx="1200729" cy="882357"/>
            </a:xfrm>
            <a:custGeom>
              <a:avLst/>
              <a:gdLst>
                <a:gd name="connsiteX0" fmla="*/ 169807 w 1200729"/>
                <a:gd name="connsiteY0" fmla="*/ 602637 h 882357"/>
                <a:gd name="connsiteX1" fmla="*/ 102311 w 1200729"/>
                <a:gd name="connsiteY1" fmla="*/ 620341 h 882357"/>
                <a:gd name="connsiteX2" fmla="*/ 154887 w 1200729"/>
                <a:gd name="connsiteY2" fmla="*/ 656456 h 882357"/>
                <a:gd name="connsiteX3" fmla="*/ 185438 w 1200729"/>
                <a:gd name="connsiteY3" fmla="*/ 647959 h 882357"/>
                <a:gd name="connsiteX4" fmla="*/ 215279 w 1200729"/>
                <a:gd name="connsiteY4" fmla="*/ 640877 h 882357"/>
                <a:gd name="connsiteX5" fmla="*/ 949215 w 1200729"/>
                <a:gd name="connsiteY5" fmla="*/ 580684 h 882357"/>
                <a:gd name="connsiteX6" fmla="*/ 910138 w 1200729"/>
                <a:gd name="connsiteY6" fmla="*/ 626714 h 882357"/>
                <a:gd name="connsiteX7" fmla="*/ 939979 w 1200729"/>
                <a:gd name="connsiteY7" fmla="*/ 640169 h 882357"/>
                <a:gd name="connsiteX8" fmla="*/ 944952 w 1200729"/>
                <a:gd name="connsiteY8" fmla="*/ 641585 h 882357"/>
                <a:gd name="connsiteX9" fmla="*/ 1061473 w 1200729"/>
                <a:gd name="connsiteY9" fmla="*/ 664954 h 882357"/>
                <a:gd name="connsiteX10" fmla="*/ 1108365 w 1200729"/>
                <a:gd name="connsiteY10" fmla="*/ 634504 h 882357"/>
                <a:gd name="connsiteX11" fmla="*/ 1106234 w 1200729"/>
                <a:gd name="connsiteY11" fmla="*/ 633796 h 882357"/>
                <a:gd name="connsiteX12" fmla="*/ 1000371 w 1200729"/>
                <a:gd name="connsiteY12" fmla="*/ 604053 h 882357"/>
                <a:gd name="connsiteX13" fmla="*/ 972662 w 1200729"/>
                <a:gd name="connsiteY13" fmla="*/ 594139 h 882357"/>
                <a:gd name="connsiteX14" fmla="*/ 950636 w 1200729"/>
                <a:gd name="connsiteY14" fmla="*/ 581392 h 882357"/>
                <a:gd name="connsiteX15" fmla="*/ 949215 w 1200729"/>
                <a:gd name="connsiteY15" fmla="*/ 580684 h 882357"/>
                <a:gd name="connsiteX16" fmla="*/ 314747 w 1200729"/>
                <a:gd name="connsiteY16" fmla="*/ 575019 h 882357"/>
                <a:gd name="connsiteX17" fmla="*/ 290591 w 1200729"/>
                <a:gd name="connsiteY17" fmla="*/ 578560 h 882357"/>
                <a:gd name="connsiteX18" fmla="*/ 247251 w 1200729"/>
                <a:gd name="connsiteY18" fmla="*/ 586350 h 882357"/>
                <a:gd name="connsiteX19" fmla="*/ 286328 w 1200729"/>
                <a:gd name="connsiteY19" fmla="*/ 628839 h 882357"/>
                <a:gd name="connsiteX20" fmla="*/ 315458 w 1200729"/>
                <a:gd name="connsiteY20" fmla="*/ 623173 h 882357"/>
                <a:gd name="connsiteX21" fmla="*/ 346719 w 1200729"/>
                <a:gd name="connsiteY21" fmla="*/ 618216 h 882357"/>
                <a:gd name="connsiteX22" fmla="*/ 843352 w 1200729"/>
                <a:gd name="connsiteY22" fmla="*/ 574311 h 882357"/>
                <a:gd name="connsiteX23" fmla="*/ 818485 w 1200729"/>
                <a:gd name="connsiteY23" fmla="*/ 616800 h 882357"/>
                <a:gd name="connsiteX24" fmla="*/ 875324 w 1200729"/>
                <a:gd name="connsiteY24" fmla="*/ 626714 h 882357"/>
                <a:gd name="connsiteX25" fmla="*/ 908007 w 1200729"/>
                <a:gd name="connsiteY25" fmla="*/ 585641 h 882357"/>
                <a:gd name="connsiteX26" fmla="*/ 843352 w 1200729"/>
                <a:gd name="connsiteY26" fmla="*/ 574311 h 882357"/>
                <a:gd name="connsiteX27" fmla="*/ 720437 w 1200729"/>
                <a:gd name="connsiteY27" fmla="*/ 560856 h 882357"/>
                <a:gd name="connsiteX28" fmla="*/ 707649 w 1200729"/>
                <a:gd name="connsiteY28" fmla="*/ 606178 h 882357"/>
                <a:gd name="connsiteX29" fmla="*/ 768751 w 1200729"/>
                <a:gd name="connsiteY29" fmla="*/ 612551 h 882357"/>
                <a:gd name="connsiteX30" fmla="*/ 789355 w 1200729"/>
                <a:gd name="connsiteY30" fmla="*/ 567938 h 882357"/>
                <a:gd name="connsiteX31" fmla="*/ 720437 w 1200729"/>
                <a:gd name="connsiteY31" fmla="*/ 560856 h 882357"/>
                <a:gd name="connsiteX32" fmla="*/ 463240 w 1200729"/>
                <a:gd name="connsiteY32" fmla="*/ 558732 h 882357"/>
                <a:gd name="connsiteX33" fmla="*/ 432689 w 1200729"/>
                <a:gd name="connsiteY33" fmla="*/ 560856 h 882357"/>
                <a:gd name="connsiteX34" fmla="*/ 392901 w 1200729"/>
                <a:gd name="connsiteY34" fmla="*/ 564397 h 882357"/>
                <a:gd name="connsiteX35" fmla="*/ 416347 w 1200729"/>
                <a:gd name="connsiteY35" fmla="*/ 609719 h 882357"/>
                <a:gd name="connsiteX36" fmla="*/ 446899 w 1200729"/>
                <a:gd name="connsiteY36" fmla="*/ 606886 h 882357"/>
                <a:gd name="connsiteX37" fmla="*/ 478871 w 1200729"/>
                <a:gd name="connsiteY37" fmla="*/ 604761 h 882357"/>
                <a:gd name="connsiteX38" fmla="*/ 628784 w 1200729"/>
                <a:gd name="connsiteY38" fmla="*/ 554483 h 882357"/>
                <a:gd name="connsiteX39" fmla="*/ 625942 w 1200729"/>
                <a:gd name="connsiteY39" fmla="*/ 599804 h 882357"/>
                <a:gd name="connsiteX40" fmla="*/ 657914 w 1200729"/>
                <a:gd name="connsiteY40" fmla="*/ 601221 h 882357"/>
                <a:gd name="connsiteX41" fmla="*/ 688465 w 1200729"/>
                <a:gd name="connsiteY41" fmla="*/ 603345 h 882357"/>
                <a:gd name="connsiteX42" fmla="*/ 699123 w 1200729"/>
                <a:gd name="connsiteY42" fmla="*/ 558023 h 882357"/>
                <a:gd name="connsiteX43" fmla="*/ 665019 w 1200729"/>
                <a:gd name="connsiteY43" fmla="*/ 555899 h 882357"/>
                <a:gd name="connsiteX44" fmla="*/ 628784 w 1200729"/>
                <a:gd name="connsiteY44" fmla="*/ 554483 h 882357"/>
                <a:gd name="connsiteX45" fmla="*/ 544236 w 1200729"/>
                <a:gd name="connsiteY45" fmla="*/ 554483 h 882357"/>
                <a:gd name="connsiteX46" fmla="*/ 508001 w 1200729"/>
                <a:gd name="connsiteY46" fmla="*/ 555899 h 882357"/>
                <a:gd name="connsiteX47" fmla="*/ 519369 w 1200729"/>
                <a:gd name="connsiteY47" fmla="*/ 601929 h 882357"/>
                <a:gd name="connsiteX48" fmla="*/ 549209 w 1200729"/>
                <a:gd name="connsiteY48" fmla="*/ 600513 h 882357"/>
                <a:gd name="connsiteX49" fmla="*/ 581181 w 1200729"/>
                <a:gd name="connsiteY49" fmla="*/ 601221 h 882357"/>
                <a:gd name="connsiteX50" fmla="*/ 578339 w 1200729"/>
                <a:gd name="connsiteY50" fmla="*/ 554483 h 882357"/>
                <a:gd name="connsiteX51" fmla="*/ 323273 w 1200729"/>
                <a:gd name="connsiteY51" fmla="*/ 261308 h 882357"/>
                <a:gd name="connsiteX52" fmla="*/ 341035 w 1200729"/>
                <a:gd name="connsiteY52" fmla="*/ 304505 h 882357"/>
                <a:gd name="connsiteX53" fmla="*/ 550630 w 1200729"/>
                <a:gd name="connsiteY53" fmla="*/ 283969 h 882357"/>
                <a:gd name="connsiteX54" fmla="*/ 750278 w 1200729"/>
                <a:gd name="connsiteY54" fmla="*/ 293883 h 882357"/>
                <a:gd name="connsiteX55" fmla="*/ 769461 w 1200729"/>
                <a:gd name="connsiteY55" fmla="*/ 329291 h 882357"/>
                <a:gd name="connsiteX56" fmla="*/ 777987 w 1200729"/>
                <a:gd name="connsiteY56" fmla="*/ 297424 h 882357"/>
                <a:gd name="connsiteX57" fmla="*/ 827011 w 1200729"/>
                <a:gd name="connsiteY57" fmla="*/ 305213 h 882357"/>
                <a:gd name="connsiteX58" fmla="*/ 841931 w 1200729"/>
                <a:gd name="connsiteY58" fmla="*/ 262016 h 882357"/>
                <a:gd name="connsiteX59" fmla="*/ 932874 w 1200729"/>
                <a:gd name="connsiteY59" fmla="*/ 283261 h 882357"/>
                <a:gd name="connsiteX60" fmla="*/ 1003923 w 1200729"/>
                <a:gd name="connsiteY60" fmla="*/ 346994 h 882357"/>
                <a:gd name="connsiteX61" fmla="*/ 1040158 w 1200729"/>
                <a:gd name="connsiteY61" fmla="*/ 429848 h 882357"/>
                <a:gd name="connsiteX62" fmla="*/ 1025238 w 1200729"/>
                <a:gd name="connsiteY62" fmla="*/ 448968 h 882357"/>
                <a:gd name="connsiteX63" fmla="*/ 1070709 w 1200729"/>
                <a:gd name="connsiteY63" fmla="*/ 499247 h 882357"/>
                <a:gd name="connsiteX64" fmla="*/ 1085630 w 1200729"/>
                <a:gd name="connsiteY64" fmla="*/ 532530 h 882357"/>
                <a:gd name="connsiteX65" fmla="*/ 1130390 w 1200729"/>
                <a:gd name="connsiteY65" fmla="*/ 633088 h 882357"/>
                <a:gd name="connsiteX66" fmla="*/ 1088472 w 1200729"/>
                <a:gd name="connsiteY66" fmla="*/ 660705 h 882357"/>
                <a:gd name="connsiteX67" fmla="*/ 1200729 w 1200729"/>
                <a:gd name="connsiteY67" fmla="*/ 812250 h 882357"/>
                <a:gd name="connsiteX68" fmla="*/ 775856 w 1200729"/>
                <a:gd name="connsiteY68" fmla="*/ 812250 h 882357"/>
                <a:gd name="connsiteX69" fmla="*/ 599654 w 1200729"/>
                <a:gd name="connsiteY69" fmla="*/ 882357 h 882357"/>
                <a:gd name="connsiteX70" fmla="*/ 423452 w 1200729"/>
                <a:gd name="connsiteY70" fmla="*/ 811542 h 882357"/>
                <a:gd name="connsiteX71" fmla="*/ 0 w 1200729"/>
                <a:gd name="connsiteY71" fmla="*/ 811542 h 882357"/>
                <a:gd name="connsiteX72" fmla="*/ 123625 w 1200729"/>
                <a:gd name="connsiteY72" fmla="*/ 645126 h 882357"/>
                <a:gd name="connsiteX73" fmla="*/ 82417 w 1200729"/>
                <a:gd name="connsiteY73" fmla="*/ 616800 h 882357"/>
                <a:gd name="connsiteX74" fmla="*/ 174781 w 1200729"/>
                <a:gd name="connsiteY74" fmla="*/ 391608 h 882357"/>
                <a:gd name="connsiteX75" fmla="*/ 150624 w 1200729"/>
                <a:gd name="connsiteY75" fmla="*/ 358325 h 882357"/>
                <a:gd name="connsiteX76" fmla="*/ 177623 w 1200729"/>
                <a:gd name="connsiteY76" fmla="*/ 298840 h 882357"/>
                <a:gd name="connsiteX77" fmla="*/ 323273 w 1200729"/>
                <a:gd name="connsiteY77" fmla="*/ 261308 h 882357"/>
                <a:gd name="connsiteX78" fmla="*/ 725411 w 1200729"/>
                <a:gd name="connsiteY78" fmla="*/ 220235 h 882357"/>
                <a:gd name="connsiteX79" fmla="*/ 726122 w 1200729"/>
                <a:gd name="connsiteY79" fmla="*/ 244312 h 882357"/>
                <a:gd name="connsiteX80" fmla="*/ 738911 w 1200729"/>
                <a:gd name="connsiteY80" fmla="*/ 245729 h 882357"/>
                <a:gd name="connsiteX81" fmla="*/ 726122 w 1200729"/>
                <a:gd name="connsiteY81" fmla="*/ 220235 h 882357"/>
                <a:gd name="connsiteX82" fmla="*/ 650809 w 1200729"/>
                <a:gd name="connsiteY82" fmla="*/ 215986 h 882357"/>
                <a:gd name="connsiteX83" fmla="*/ 652230 w 1200729"/>
                <a:gd name="connsiteY83" fmla="*/ 228025 h 882357"/>
                <a:gd name="connsiteX84" fmla="*/ 665730 w 1200729"/>
                <a:gd name="connsiteY84" fmla="*/ 228733 h 882357"/>
                <a:gd name="connsiteX85" fmla="*/ 669282 w 1200729"/>
                <a:gd name="connsiteY85" fmla="*/ 225192 h 882357"/>
                <a:gd name="connsiteX86" fmla="*/ 668571 w 1200729"/>
                <a:gd name="connsiteY86" fmla="*/ 220943 h 882357"/>
                <a:gd name="connsiteX87" fmla="*/ 664309 w 1200729"/>
                <a:gd name="connsiteY87" fmla="*/ 216694 h 882357"/>
                <a:gd name="connsiteX88" fmla="*/ 591839 w 1200729"/>
                <a:gd name="connsiteY88" fmla="*/ 214569 h 882357"/>
                <a:gd name="connsiteX89" fmla="*/ 585445 w 1200729"/>
                <a:gd name="connsiteY89" fmla="*/ 238646 h 882357"/>
                <a:gd name="connsiteX90" fmla="*/ 598234 w 1200729"/>
                <a:gd name="connsiteY90" fmla="*/ 238646 h 882357"/>
                <a:gd name="connsiteX91" fmla="*/ 592550 w 1200729"/>
                <a:gd name="connsiteY91" fmla="*/ 214569 h 882357"/>
                <a:gd name="connsiteX92" fmla="*/ 441925 w 1200729"/>
                <a:gd name="connsiteY92" fmla="*/ 208904 h 882357"/>
                <a:gd name="connsiteX93" fmla="*/ 438373 w 1200729"/>
                <a:gd name="connsiteY93" fmla="*/ 219526 h 882357"/>
                <a:gd name="connsiteX94" fmla="*/ 431978 w 1200729"/>
                <a:gd name="connsiteY94" fmla="*/ 225192 h 882357"/>
                <a:gd name="connsiteX95" fmla="*/ 411374 w 1200729"/>
                <a:gd name="connsiteY95" fmla="*/ 228024 h 882357"/>
                <a:gd name="connsiteX96" fmla="*/ 405690 w 1200729"/>
                <a:gd name="connsiteY96" fmla="*/ 232273 h 882357"/>
                <a:gd name="connsiteX97" fmla="*/ 395033 w 1200729"/>
                <a:gd name="connsiteY97" fmla="*/ 259183 h 882357"/>
                <a:gd name="connsiteX98" fmla="*/ 397875 w 1200729"/>
                <a:gd name="connsiteY98" fmla="*/ 262015 h 882357"/>
                <a:gd name="connsiteX99" fmla="*/ 410664 w 1200729"/>
                <a:gd name="connsiteY99" fmla="*/ 260599 h 882357"/>
                <a:gd name="connsiteX100" fmla="*/ 418479 w 1200729"/>
                <a:gd name="connsiteY100" fmla="*/ 239355 h 882357"/>
                <a:gd name="connsiteX101" fmla="*/ 436241 w 1200729"/>
                <a:gd name="connsiteY101" fmla="*/ 237230 h 882357"/>
                <a:gd name="connsiteX102" fmla="*/ 424163 w 1200729"/>
                <a:gd name="connsiteY102" fmla="*/ 274054 h 882357"/>
                <a:gd name="connsiteX103" fmla="*/ 384375 w 1200729"/>
                <a:gd name="connsiteY103" fmla="*/ 279011 h 882357"/>
                <a:gd name="connsiteX104" fmla="*/ 374429 w 1200729"/>
                <a:gd name="connsiteY104" fmla="*/ 276887 h 882357"/>
                <a:gd name="connsiteX105" fmla="*/ 374429 w 1200729"/>
                <a:gd name="connsiteY105" fmla="*/ 266972 h 882357"/>
                <a:gd name="connsiteX106" fmla="*/ 390770 w 1200729"/>
                <a:gd name="connsiteY106" fmla="*/ 229440 h 882357"/>
                <a:gd name="connsiteX107" fmla="*/ 399296 w 1200729"/>
                <a:gd name="connsiteY107" fmla="*/ 218818 h 882357"/>
                <a:gd name="connsiteX108" fmla="*/ 410664 w 1200729"/>
                <a:gd name="connsiteY108" fmla="*/ 213153 h 882357"/>
                <a:gd name="connsiteX109" fmla="*/ 441925 w 1200729"/>
                <a:gd name="connsiteY109" fmla="*/ 208904 h 882357"/>
                <a:gd name="connsiteX110" fmla="*/ 750278 w 1200729"/>
                <a:gd name="connsiteY110" fmla="*/ 208196 h 882357"/>
                <a:gd name="connsiteX111" fmla="*/ 802144 w 1200729"/>
                <a:gd name="connsiteY111" fmla="*/ 215278 h 882357"/>
                <a:gd name="connsiteX112" fmla="*/ 806407 w 1200729"/>
                <a:gd name="connsiteY112" fmla="*/ 225900 h 882357"/>
                <a:gd name="connsiteX113" fmla="*/ 808538 w 1200729"/>
                <a:gd name="connsiteY113" fmla="*/ 230149 h 882357"/>
                <a:gd name="connsiteX114" fmla="*/ 790776 w 1200729"/>
                <a:gd name="connsiteY114" fmla="*/ 228024 h 882357"/>
                <a:gd name="connsiteX115" fmla="*/ 810670 w 1200729"/>
                <a:gd name="connsiteY115" fmla="*/ 278303 h 882357"/>
                <a:gd name="connsiteX116" fmla="*/ 791486 w 1200729"/>
                <a:gd name="connsiteY116" fmla="*/ 275470 h 882357"/>
                <a:gd name="connsiteX117" fmla="*/ 773014 w 1200729"/>
                <a:gd name="connsiteY117" fmla="*/ 225900 h 882357"/>
                <a:gd name="connsiteX118" fmla="*/ 755251 w 1200729"/>
                <a:gd name="connsiteY118" fmla="*/ 223775 h 882357"/>
                <a:gd name="connsiteX119" fmla="*/ 750278 w 1200729"/>
                <a:gd name="connsiteY119" fmla="*/ 208196 h 882357"/>
                <a:gd name="connsiteX120" fmla="*/ 711201 w 1200729"/>
                <a:gd name="connsiteY120" fmla="*/ 205364 h 882357"/>
                <a:gd name="connsiteX121" fmla="*/ 733227 w 1200729"/>
                <a:gd name="connsiteY121" fmla="*/ 207488 h 882357"/>
                <a:gd name="connsiteX122" fmla="*/ 768751 w 1200729"/>
                <a:gd name="connsiteY122" fmla="*/ 266265 h 882357"/>
                <a:gd name="connsiteX123" fmla="*/ 771593 w 1200729"/>
                <a:gd name="connsiteY123" fmla="*/ 274055 h 882357"/>
                <a:gd name="connsiteX124" fmla="*/ 752410 w 1200729"/>
                <a:gd name="connsiteY124" fmla="*/ 271930 h 882357"/>
                <a:gd name="connsiteX125" fmla="*/ 746726 w 1200729"/>
                <a:gd name="connsiteY125" fmla="*/ 260600 h 882357"/>
                <a:gd name="connsiteX126" fmla="*/ 726122 w 1200729"/>
                <a:gd name="connsiteY126" fmla="*/ 258475 h 882357"/>
                <a:gd name="connsiteX127" fmla="*/ 726122 w 1200729"/>
                <a:gd name="connsiteY127" fmla="*/ 269098 h 882357"/>
                <a:gd name="connsiteX128" fmla="*/ 706938 w 1200729"/>
                <a:gd name="connsiteY128" fmla="*/ 267681 h 882357"/>
                <a:gd name="connsiteX129" fmla="*/ 706228 w 1200729"/>
                <a:gd name="connsiteY129" fmla="*/ 259892 h 882357"/>
                <a:gd name="connsiteX130" fmla="*/ 711201 w 1200729"/>
                <a:gd name="connsiteY130" fmla="*/ 205364 h 882357"/>
                <a:gd name="connsiteX131" fmla="*/ 510132 w 1200729"/>
                <a:gd name="connsiteY131" fmla="*/ 202531 h 882357"/>
                <a:gd name="connsiteX132" fmla="*/ 500186 w 1200729"/>
                <a:gd name="connsiteY132" fmla="*/ 254226 h 882357"/>
                <a:gd name="connsiteX133" fmla="*/ 494502 w 1200729"/>
                <a:gd name="connsiteY133" fmla="*/ 264848 h 882357"/>
                <a:gd name="connsiteX134" fmla="*/ 482423 w 1200729"/>
                <a:gd name="connsiteY134" fmla="*/ 269805 h 882357"/>
                <a:gd name="connsiteX135" fmla="*/ 456135 w 1200729"/>
                <a:gd name="connsiteY135" fmla="*/ 271930 h 882357"/>
                <a:gd name="connsiteX136" fmla="*/ 446188 w 1200729"/>
                <a:gd name="connsiteY136" fmla="*/ 269097 h 882357"/>
                <a:gd name="connsiteX137" fmla="*/ 444767 w 1200729"/>
                <a:gd name="connsiteY137" fmla="*/ 259183 h 882357"/>
                <a:gd name="connsiteX138" fmla="*/ 458977 w 1200729"/>
                <a:gd name="connsiteY138" fmla="*/ 206780 h 882357"/>
                <a:gd name="connsiteX139" fmla="*/ 475318 w 1200729"/>
                <a:gd name="connsiteY139" fmla="*/ 205364 h 882357"/>
                <a:gd name="connsiteX140" fmla="*/ 463950 w 1200729"/>
                <a:gd name="connsiteY140" fmla="*/ 252102 h 882357"/>
                <a:gd name="connsiteX141" fmla="*/ 466792 w 1200729"/>
                <a:gd name="connsiteY141" fmla="*/ 255642 h 882357"/>
                <a:gd name="connsiteX142" fmla="*/ 478160 w 1200729"/>
                <a:gd name="connsiteY142" fmla="*/ 254934 h 882357"/>
                <a:gd name="connsiteX143" fmla="*/ 483134 w 1200729"/>
                <a:gd name="connsiteY143" fmla="*/ 250685 h 882357"/>
                <a:gd name="connsiteX144" fmla="*/ 493791 w 1200729"/>
                <a:gd name="connsiteY144" fmla="*/ 203947 h 882357"/>
                <a:gd name="connsiteX145" fmla="*/ 631626 w 1200729"/>
                <a:gd name="connsiteY145" fmla="*/ 201115 h 882357"/>
                <a:gd name="connsiteX146" fmla="*/ 667861 w 1200729"/>
                <a:gd name="connsiteY146" fmla="*/ 202531 h 882357"/>
                <a:gd name="connsiteX147" fmla="*/ 678518 w 1200729"/>
                <a:gd name="connsiteY147" fmla="*/ 206780 h 882357"/>
                <a:gd name="connsiteX148" fmla="*/ 684202 w 1200729"/>
                <a:gd name="connsiteY148" fmla="*/ 217403 h 882357"/>
                <a:gd name="connsiteX149" fmla="*/ 687044 w 1200729"/>
                <a:gd name="connsiteY149" fmla="*/ 232274 h 882357"/>
                <a:gd name="connsiteX150" fmla="*/ 685623 w 1200729"/>
                <a:gd name="connsiteY150" fmla="*/ 240063 h 882357"/>
                <a:gd name="connsiteX151" fmla="*/ 681360 w 1200729"/>
                <a:gd name="connsiteY151" fmla="*/ 242896 h 882357"/>
                <a:gd name="connsiteX152" fmla="*/ 680650 w 1200729"/>
                <a:gd name="connsiteY152" fmla="*/ 242896 h 882357"/>
                <a:gd name="connsiteX153" fmla="*/ 695570 w 1200729"/>
                <a:gd name="connsiteY153" fmla="*/ 260600 h 882357"/>
                <a:gd name="connsiteX154" fmla="*/ 696281 w 1200729"/>
                <a:gd name="connsiteY154" fmla="*/ 267681 h 882357"/>
                <a:gd name="connsiteX155" fmla="*/ 677097 w 1200729"/>
                <a:gd name="connsiteY155" fmla="*/ 266265 h 882357"/>
                <a:gd name="connsiteX156" fmla="*/ 662177 w 1200729"/>
                <a:gd name="connsiteY156" fmla="*/ 244312 h 882357"/>
                <a:gd name="connsiteX157" fmla="*/ 652941 w 1200729"/>
                <a:gd name="connsiteY157" fmla="*/ 244312 h 882357"/>
                <a:gd name="connsiteX158" fmla="*/ 655072 w 1200729"/>
                <a:gd name="connsiteY158" fmla="*/ 266265 h 882357"/>
                <a:gd name="connsiteX159" fmla="*/ 636599 w 1200729"/>
                <a:gd name="connsiteY159" fmla="*/ 265557 h 882357"/>
                <a:gd name="connsiteX160" fmla="*/ 631626 w 1200729"/>
                <a:gd name="connsiteY160" fmla="*/ 201115 h 882357"/>
                <a:gd name="connsiteX161" fmla="*/ 556314 w 1200729"/>
                <a:gd name="connsiteY161" fmla="*/ 199699 h 882357"/>
                <a:gd name="connsiteX162" fmla="*/ 551341 w 1200729"/>
                <a:gd name="connsiteY162" fmla="*/ 251394 h 882357"/>
                <a:gd name="connsiteX163" fmla="*/ 545657 w 1200729"/>
                <a:gd name="connsiteY163" fmla="*/ 261308 h 882357"/>
                <a:gd name="connsiteX164" fmla="*/ 533579 w 1200729"/>
                <a:gd name="connsiteY164" fmla="*/ 265557 h 882357"/>
                <a:gd name="connsiteX165" fmla="*/ 509422 w 1200729"/>
                <a:gd name="connsiteY165" fmla="*/ 266973 h 882357"/>
                <a:gd name="connsiteX166" fmla="*/ 512264 w 1200729"/>
                <a:gd name="connsiteY166" fmla="*/ 252102 h 882357"/>
                <a:gd name="connsiteX167" fmla="*/ 527895 w 1200729"/>
                <a:gd name="connsiteY167" fmla="*/ 251394 h 882357"/>
                <a:gd name="connsiteX168" fmla="*/ 534289 w 1200729"/>
                <a:gd name="connsiteY168" fmla="*/ 247145 h 882357"/>
                <a:gd name="connsiteX169" fmla="*/ 539973 w 1200729"/>
                <a:gd name="connsiteY169" fmla="*/ 200407 h 882357"/>
                <a:gd name="connsiteX170" fmla="*/ 556314 w 1200729"/>
                <a:gd name="connsiteY170" fmla="*/ 199699 h 882357"/>
                <a:gd name="connsiteX171" fmla="*/ 602496 w 1200729"/>
                <a:gd name="connsiteY171" fmla="*/ 198990 h 882357"/>
                <a:gd name="connsiteX172" fmla="*/ 623101 w 1200729"/>
                <a:gd name="connsiteY172" fmla="*/ 255642 h 882357"/>
                <a:gd name="connsiteX173" fmla="*/ 623811 w 1200729"/>
                <a:gd name="connsiteY173" fmla="*/ 263432 h 882357"/>
                <a:gd name="connsiteX174" fmla="*/ 604628 w 1200729"/>
                <a:gd name="connsiteY174" fmla="*/ 263432 h 882357"/>
                <a:gd name="connsiteX175" fmla="*/ 601786 w 1200729"/>
                <a:gd name="connsiteY175" fmla="*/ 252101 h 882357"/>
                <a:gd name="connsiteX176" fmla="*/ 581182 w 1200729"/>
                <a:gd name="connsiteY176" fmla="*/ 252101 h 882357"/>
                <a:gd name="connsiteX177" fmla="*/ 578340 w 1200729"/>
                <a:gd name="connsiteY177" fmla="*/ 263432 h 882357"/>
                <a:gd name="connsiteX178" fmla="*/ 559867 w 1200729"/>
                <a:gd name="connsiteY178" fmla="*/ 264140 h 882357"/>
                <a:gd name="connsiteX179" fmla="*/ 560578 w 1200729"/>
                <a:gd name="connsiteY179" fmla="*/ 256350 h 882357"/>
                <a:gd name="connsiteX180" fmla="*/ 581892 w 1200729"/>
                <a:gd name="connsiteY180" fmla="*/ 199698 h 882357"/>
                <a:gd name="connsiteX181" fmla="*/ 602496 w 1200729"/>
                <a:gd name="connsiteY181" fmla="*/ 198990 h 882357"/>
                <a:gd name="connsiteX182" fmla="*/ 600364 w 1200729"/>
                <a:gd name="connsiteY182" fmla="*/ 0 h 882357"/>
                <a:gd name="connsiteX183" fmla="*/ 732515 w 1200729"/>
                <a:gd name="connsiteY183" fmla="*/ 179162 h 882357"/>
                <a:gd name="connsiteX184" fmla="*/ 600364 w 1200729"/>
                <a:gd name="connsiteY184" fmla="*/ 172789 h 882357"/>
                <a:gd name="connsiteX185" fmla="*/ 468213 w 1200729"/>
                <a:gd name="connsiteY185" fmla="*/ 179162 h 8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200729" h="882357">
                  <a:moveTo>
                    <a:pt x="169807" y="602637"/>
                  </a:moveTo>
                  <a:cubicBezTo>
                    <a:pt x="137125" y="610427"/>
                    <a:pt x="113678" y="616800"/>
                    <a:pt x="102311" y="620341"/>
                  </a:cubicBezTo>
                  <a:lnTo>
                    <a:pt x="154887" y="656456"/>
                  </a:lnTo>
                  <a:cubicBezTo>
                    <a:pt x="155597" y="655748"/>
                    <a:pt x="179044" y="649375"/>
                    <a:pt x="185438" y="647959"/>
                  </a:cubicBezTo>
                  <a:cubicBezTo>
                    <a:pt x="191832" y="646542"/>
                    <a:pt x="211726" y="641585"/>
                    <a:pt x="215279" y="640877"/>
                  </a:cubicBezTo>
                  <a:close/>
                  <a:moveTo>
                    <a:pt x="949215" y="580684"/>
                  </a:moveTo>
                  <a:lnTo>
                    <a:pt x="910138" y="626714"/>
                  </a:lnTo>
                  <a:cubicBezTo>
                    <a:pt x="919375" y="633088"/>
                    <a:pt x="929322" y="637336"/>
                    <a:pt x="939979" y="640169"/>
                  </a:cubicBezTo>
                  <a:cubicBezTo>
                    <a:pt x="942110" y="640877"/>
                    <a:pt x="943531" y="640877"/>
                    <a:pt x="944952" y="641585"/>
                  </a:cubicBezTo>
                  <a:cubicBezTo>
                    <a:pt x="974083" y="649375"/>
                    <a:pt x="1047974" y="663538"/>
                    <a:pt x="1061473" y="664954"/>
                  </a:cubicBezTo>
                  <a:lnTo>
                    <a:pt x="1108365" y="634504"/>
                  </a:lnTo>
                  <a:lnTo>
                    <a:pt x="1106234" y="633796"/>
                  </a:lnTo>
                  <a:cubicBezTo>
                    <a:pt x="1096287" y="630963"/>
                    <a:pt x="1001792" y="604761"/>
                    <a:pt x="1000371" y="604053"/>
                  </a:cubicBezTo>
                  <a:cubicBezTo>
                    <a:pt x="993976" y="602637"/>
                    <a:pt x="974793" y="594847"/>
                    <a:pt x="972662" y="594139"/>
                  </a:cubicBezTo>
                  <a:cubicBezTo>
                    <a:pt x="964846" y="590598"/>
                    <a:pt x="957741" y="586350"/>
                    <a:pt x="950636" y="581392"/>
                  </a:cubicBezTo>
                  <a:cubicBezTo>
                    <a:pt x="949926" y="581392"/>
                    <a:pt x="949926" y="580684"/>
                    <a:pt x="949215" y="580684"/>
                  </a:cubicBezTo>
                  <a:close/>
                  <a:moveTo>
                    <a:pt x="314747" y="575019"/>
                  </a:moveTo>
                  <a:lnTo>
                    <a:pt x="290591" y="578560"/>
                  </a:lnTo>
                  <a:cubicBezTo>
                    <a:pt x="275670" y="581392"/>
                    <a:pt x="261460" y="583517"/>
                    <a:pt x="247251" y="586350"/>
                  </a:cubicBezTo>
                  <a:lnTo>
                    <a:pt x="286328" y="628839"/>
                  </a:lnTo>
                  <a:lnTo>
                    <a:pt x="315458" y="623173"/>
                  </a:lnTo>
                  <a:cubicBezTo>
                    <a:pt x="323273" y="621757"/>
                    <a:pt x="343877" y="618216"/>
                    <a:pt x="346719" y="618216"/>
                  </a:cubicBezTo>
                  <a:close/>
                  <a:moveTo>
                    <a:pt x="843352" y="574311"/>
                  </a:moveTo>
                  <a:lnTo>
                    <a:pt x="818485" y="616800"/>
                  </a:lnTo>
                  <a:cubicBezTo>
                    <a:pt x="829143" y="618924"/>
                    <a:pt x="874614" y="626714"/>
                    <a:pt x="875324" y="626714"/>
                  </a:cubicBezTo>
                  <a:lnTo>
                    <a:pt x="908007" y="585641"/>
                  </a:lnTo>
                  <a:cubicBezTo>
                    <a:pt x="888113" y="581392"/>
                    <a:pt x="866798" y="577852"/>
                    <a:pt x="843352" y="574311"/>
                  </a:cubicBezTo>
                  <a:close/>
                  <a:moveTo>
                    <a:pt x="720437" y="560856"/>
                  </a:moveTo>
                  <a:lnTo>
                    <a:pt x="707649" y="606178"/>
                  </a:lnTo>
                  <a:cubicBezTo>
                    <a:pt x="717595" y="606886"/>
                    <a:pt x="753120" y="610427"/>
                    <a:pt x="768751" y="612551"/>
                  </a:cubicBezTo>
                  <a:lnTo>
                    <a:pt x="789355" y="567938"/>
                  </a:lnTo>
                  <a:cubicBezTo>
                    <a:pt x="768040" y="565105"/>
                    <a:pt x="745305" y="562981"/>
                    <a:pt x="720437" y="560856"/>
                  </a:cubicBezTo>
                  <a:close/>
                  <a:moveTo>
                    <a:pt x="463240" y="558732"/>
                  </a:moveTo>
                  <a:lnTo>
                    <a:pt x="432689" y="560856"/>
                  </a:lnTo>
                  <a:cubicBezTo>
                    <a:pt x="419189" y="561564"/>
                    <a:pt x="406401" y="562981"/>
                    <a:pt x="392901" y="564397"/>
                  </a:cubicBezTo>
                  <a:lnTo>
                    <a:pt x="416347" y="609719"/>
                  </a:lnTo>
                  <a:cubicBezTo>
                    <a:pt x="420610" y="609010"/>
                    <a:pt x="440504" y="607594"/>
                    <a:pt x="446899" y="606886"/>
                  </a:cubicBezTo>
                  <a:cubicBezTo>
                    <a:pt x="453293" y="606178"/>
                    <a:pt x="474608" y="604761"/>
                    <a:pt x="478871" y="604761"/>
                  </a:cubicBezTo>
                  <a:close/>
                  <a:moveTo>
                    <a:pt x="628784" y="554483"/>
                  </a:moveTo>
                  <a:lnTo>
                    <a:pt x="625942" y="599804"/>
                  </a:lnTo>
                  <a:cubicBezTo>
                    <a:pt x="628074" y="599804"/>
                    <a:pt x="642994" y="600513"/>
                    <a:pt x="657914" y="601221"/>
                  </a:cubicBezTo>
                  <a:cubicBezTo>
                    <a:pt x="672835" y="601929"/>
                    <a:pt x="687044" y="603345"/>
                    <a:pt x="688465" y="603345"/>
                  </a:cubicBezTo>
                  <a:lnTo>
                    <a:pt x="699123" y="558023"/>
                  </a:lnTo>
                  <a:lnTo>
                    <a:pt x="665019" y="555899"/>
                  </a:lnTo>
                  <a:cubicBezTo>
                    <a:pt x="652230" y="555191"/>
                    <a:pt x="640152" y="555191"/>
                    <a:pt x="628784" y="554483"/>
                  </a:cubicBezTo>
                  <a:close/>
                  <a:moveTo>
                    <a:pt x="544236" y="554483"/>
                  </a:moveTo>
                  <a:cubicBezTo>
                    <a:pt x="532157" y="554483"/>
                    <a:pt x="520079" y="555191"/>
                    <a:pt x="508001" y="555899"/>
                  </a:cubicBezTo>
                  <a:lnTo>
                    <a:pt x="519369" y="601929"/>
                  </a:lnTo>
                  <a:cubicBezTo>
                    <a:pt x="520790" y="601221"/>
                    <a:pt x="534999" y="600513"/>
                    <a:pt x="549209" y="600513"/>
                  </a:cubicBezTo>
                  <a:cubicBezTo>
                    <a:pt x="564840" y="600513"/>
                    <a:pt x="581181" y="600513"/>
                    <a:pt x="581181" y="601221"/>
                  </a:cubicBezTo>
                  <a:lnTo>
                    <a:pt x="578339" y="554483"/>
                  </a:lnTo>
                  <a:close/>
                  <a:moveTo>
                    <a:pt x="323273" y="261308"/>
                  </a:moveTo>
                  <a:lnTo>
                    <a:pt x="341035" y="304505"/>
                  </a:lnTo>
                  <a:cubicBezTo>
                    <a:pt x="410664" y="293175"/>
                    <a:pt x="480292" y="286093"/>
                    <a:pt x="550630" y="283969"/>
                  </a:cubicBezTo>
                  <a:cubicBezTo>
                    <a:pt x="617416" y="281844"/>
                    <a:pt x="684202" y="284677"/>
                    <a:pt x="750278" y="293883"/>
                  </a:cubicBezTo>
                  <a:lnTo>
                    <a:pt x="769461" y="329291"/>
                  </a:lnTo>
                  <a:lnTo>
                    <a:pt x="777987" y="297424"/>
                  </a:lnTo>
                  <a:cubicBezTo>
                    <a:pt x="777987" y="297424"/>
                    <a:pt x="813512" y="303089"/>
                    <a:pt x="827011" y="305213"/>
                  </a:cubicBezTo>
                  <a:lnTo>
                    <a:pt x="841931" y="262016"/>
                  </a:lnTo>
                  <a:cubicBezTo>
                    <a:pt x="841931" y="262016"/>
                    <a:pt x="900192" y="273347"/>
                    <a:pt x="932874" y="283261"/>
                  </a:cubicBezTo>
                  <a:cubicBezTo>
                    <a:pt x="964846" y="293883"/>
                    <a:pt x="990424" y="316544"/>
                    <a:pt x="1003923" y="346994"/>
                  </a:cubicBezTo>
                  <a:cubicBezTo>
                    <a:pt x="1016001" y="375320"/>
                    <a:pt x="1040158" y="429848"/>
                    <a:pt x="1040158" y="429848"/>
                  </a:cubicBezTo>
                  <a:lnTo>
                    <a:pt x="1025238" y="448968"/>
                  </a:lnTo>
                  <a:cubicBezTo>
                    <a:pt x="1043000" y="462423"/>
                    <a:pt x="1058631" y="480127"/>
                    <a:pt x="1070709" y="499247"/>
                  </a:cubicBezTo>
                  <a:cubicBezTo>
                    <a:pt x="1070709" y="499247"/>
                    <a:pt x="1077104" y="511285"/>
                    <a:pt x="1085630" y="532530"/>
                  </a:cubicBezTo>
                  <a:lnTo>
                    <a:pt x="1130390" y="633088"/>
                  </a:lnTo>
                  <a:lnTo>
                    <a:pt x="1088472" y="660705"/>
                  </a:lnTo>
                  <a:lnTo>
                    <a:pt x="1200729" y="812250"/>
                  </a:lnTo>
                  <a:lnTo>
                    <a:pt x="775856" y="812250"/>
                  </a:lnTo>
                  <a:lnTo>
                    <a:pt x="599654" y="882357"/>
                  </a:lnTo>
                  <a:lnTo>
                    <a:pt x="423452" y="811542"/>
                  </a:lnTo>
                  <a:lnTo>
                    <a:pt x="0" y="811542"/>
                  </a:lnTo>
                  <a:lnTo>
                    <a:pt x="123625" y="645126"/>
                  </a:lnTo>
                  <a:lnTo>
                    <a:pt x="82417" y="616800"/>
                  </a:lnTo>
                  <a:lnTo>
                    <a:pt x="174781" y="391608"/>
                  </a:lnTo>
                  <a:lnTo>
                    <a:pt x="150624" y="358325"/>
                  </a:lnTo>
                  <a:lnTo>
                    <a:pt x="177623" y="298840"/>
                  </a:lnTo>
                  <a:cubicBezTo>
                    <a:pt x="177623" y="298840"/>
                    <a:pt x="257908" y="273347"/>
                    <a:pt x="323273" y="261308"/>
                  </a:cubicBezTo>
                  <a:close/>
                  <a:moveTo>
                    <a:pt x="725411" y="220235"/>
                  </a:moveTo>
                  <a:cubicBezTo>
                    <a:pt x="726122" y="228025"/>
                    <a:pt x="726122" y="236523"/>
                    <a:pt x="726122" y="244312"/>
                  </a:cubicBezTo>
                  <a:lnTo>
                    <a:pt x="738911" y="245729"/>
                  </a:lnTo>
                  <a:cubicBezTo>
                    <a:pt x="734648" y="237231"/>
                    <a:pt x="730385" y="228733"/>
                    <a:pt x="726122" y="220235"/>
                  </a:cubicBezTo>
                  <a:close/>
                  <a:moveTo>
                    <a:pt x="650809" y="215986"/>
                  </a:moveTo>
                  <a:cubicBezTo>
                    <a:pt x="651520" y="220235"/>
                    <a:pt x="652230" y="223776"/>
                    <a:pt x="652230" y="228025"/>
                  </a:cubicBezTo>
                  <a:cubicBezTo>
                    <a:pt x="657204" y="228025"/>
                    <a:pt x="661467" y="228733"/>
                    <a:pt x="665730" y="228733"/>
                  </a:cubicBezTo>
                  <a:cubicBezTo>
                    <a:pt x="668571" y="228733"/>
                    <a:pt x="669282" y="226608"/>
                    <a:pt x="669282" y="225192"/>
                  </a:cubicBezTo>
                  <a:cubicBezTo>
                    <a:pt x="669282" y="223776"/>
                    <a:pt x="668571" y="222360"/>
                    <a:pt x="668571" y="220943"/>
                  </a:cubicBezTo>
                  <a:cubicBezTo>
                    <a:pt x="668571" y="218111"/>
                    <a:pt x="666440" y="216694"/>
                    <a:pt x="664309" y="216694"/>
                  </a:cubicBezTo>
                  <a:close/>
                  <a:moveTo>
                    <a:pt x="591839" y="214569"/>
                  </a:moveTo>
                  <a:cubicBezTo>
                    <a:pt x="589708" y="222359"/>
                    <a:pt x="587576" y="230857"/>
                    <a:pt x="585445" y="238646"/>
                  </a:cubicBezTo>
                  <a:lnTo>
                    <a:pt x="598234" y="238646"/>
                  </a:lnTo>
                  <a:cubicBezTo>
                    <a:pt x="596102" y="230857"/>
                    <a:pt x="594681" y="222359"/>
                    <a:pt x="592550" y="214569"/>
                  </a:cubicBezTo>
                  <a:close/>
                  <a:moveTo>
                    <a:pt x="441925" y="208904"/>
                  </a:moveTo>
                  <a:cubicBezTo>
                    <a:pt x="440504" y="212445"/>
                    <a:pt x="439794" y="215986"/>
                    <a:pt x="438373" y="219526"/>
                  </a:cubicBezTo>
                  <a:lnTo>
                    <a:pt x="431978" y="225192"/>
                  </a:lnTo>
                  <a:cubicBezTo>
                    <a:pt x="425584" y="225900"/>
                    <a:pt x="418479" y="227316"/>
                    <a:pt x="411374" y="228024"/>
                  </a:cubicBezTo>
                  <a:cubicBezTo>
                    <a:pt x="408532" y="228024"/>
                    <a:pt x="406401" y="230149"/>
                    <a:pt x="405690" y="232273"/>
                  </a:cubicBezTo>
                  <a:cubicBezTo>
                    <a:pt x="402138" y="240771"/>
                    <a:pt x="398585" y="249977"/>
                    <a:pt x="395033" y="259183"/>
                  </a:cubicBezTo>
                  <a:cubicBezTo>
                    <a:pt x="394322" y="261307"/>
                    <a:pt x="395033" y="262724"/>
                    <a:pt x="397875" y="262015"/>
                  </a:cubicBezTo>
                  <a:cubicBezTo>
                    <a:pt x="402138" y="262015"/>
                    <a:pt x="406401" y="261307"/>
                    <a:pt x="410664" y="260599"/>
                  </a:cubicBezTo>
                  <a:cubicBezTo>
                    <a:pt x="413506" y="253518"/>
                    <a:pt x="415637" y="246436"/>
                    <a:pt x="418479" y="239355"/>
                  </a:cubicBezTo>
                  <a:cubicBezTo>
                    <a:pt x="424163" y="238646"/>
                    <a:pt x="430557" y="237938"/>
                    <a:pt x="436241" y="237230"/>
                  </a:cubicBezTo>
                  <a:cubicBezTo>
                    <a:pt x="431978" y="249269"/>
                    <a:pt x="428426" y="262015"/>
                    <a:pt x="424163" y="274054"/>
                  </a:cubicBezTo>
                  <a:cubicBezTo>
                    <a:pt x="410664" y="275470"/>
                    <a:pt x="397875" y="276887"/>
                    <a:pt x="384375" y="279011"/>
                  </a:cubicBezTo>
                  <a:cubicBezTo>
                    <a:pt x="380823" y="279719"/>
                    <a:pt x="377271" y="279011"/>
                    <a:pt x="374429" y="276887"/>
                  </a:cubicBezTo>
                  <a:cubicBezTo>
                    <a:pt x="372297" y="273346"/>
                    <a:pt x="372297" y="269805"/>
                    <a:pt x="374429" y="266972"/>
                  </a:cubicBezTo>
                  <a:cubicBezTo>
                    <a:pt x="380113" y="254934"/>
                    <a:pt x="385086" y="242187"/>
                    <a:pt x="390770" y="229440"/>
                  </a:cubicBezTo>
                  <a:cubicBezTo>
                    <a:pt x="392901" y="225192"/>
                    <a:pt x="395743" y="221651"/>
                    <a:pt x="399296" y="218818"/>
                  </a:cubicBezTo>
                  <a:cubicBezTo>
                    <a:pt x="402138" y="215986"/>
                    <a:pt x="406401" y="213861"/>
                    <a:pt x="410664" y="213153"/>
                  </a:cubicBezTo>
                  <a:cubicBezTo>
                    <a:pt x="421321" y="211737"/>
                    <a:pt x="431268" y="210320"/>
                    <a:pt x="441925" y="208904"/>
                  </a:cubicBezTo>
                  <a:close/>
                  <a:moveTo>
                    <a:pt x="750278" y="208196"/>
                  </a:moveTo>
                  <a:cubicBezTo>
                    <a:pt x="767330" y="210320"/>
                    <a:pt x="785092" y="212445"/>
                    <a:pt x="802144" y="215278"/>
                  </a:cubicBezTo>
                  <a:lnTo>
                    <a:pt x="806407" y="225900"/>
                  </a:lnTo>
                  <a:lnTo>
                    <a:pt x="808538" y="230149"/>
                  </a:lnTo>
                  <a:lnTo>
                    <a:pt x="790776" y="228024"/>
                  </a:lnTo>
                  <a:cubicBezTo>
                    <a:pt x="797170" y="245020"/>
                    <a:pt x="804275" y="261307"/>
                    <a:pt x="810670" y="278303"/>
                  </a:cubicBezTo>
                  <a:lnTo>
                    <a:pt x="791486" y="275470"/>
                  </a:lnTo>
                  <a:cubicBezTo>
                    <a:pt x="785092" y="259183"/>
                    <a:pt x="778698" y="242895"/>
                    <a:pt x="773014" y="225900"/>
                  </a:cubicBezTo>
                  <a:cubicBezTo>
                    <a:pt x="766619" y="225192"/>
                    <a:pt x="760935" y="224484"/>
                    <a:pt x="755251" y="223775"/>
                  </a:cubicBezTo>
                  <a:cubicBezTo>
                    <a:pt x="753830" y="218110"/>
                    <a:pt x="751699" y="213153"/>
                    <a:pt x="750278" y="208196"/>
                  </a:cubicBezTo>
                  <a:close/>
                  <a:moveTo>
                    <a:pt x="711201" y="205364"/>
                  </a:moveTo>
                  <a:lnTo>
                    <a:pt x="733227" y="207488"/>
                  </a:lnTo>
                  <a:cubicBezTo>
                    <a:pt x="744594" y="226609"/>
                    <a:pt x="756673" y="246437"/>
                    <a:pt x="768751" y="266265"/>
                  </a:cubicBezTo>
                  <a:cubicBezTo>
                    <a:pt x="770172" y="268389"/>
                    <a:pt x="770883" y="271222"/>
                    <a:pt x="771593" y="274055"/>
                  </a:cubicBezTo>
                  <a:lnTo>
                    <a:pt x="752410" y="271930"/>
                  </a:lnTo>
                  <a:lnTo>
                    <a:pt x="746726" y="260600"/>
                  </a:lnTo>
                  <a:cubicBezTo>
                    <a:pt x="739621" y="259892"/>
                    <a:pt x="733227" y="259184"/>
                    <a:pt x="726122" y="258475"/>
                  </a:cubicBezTo>
                  <a:cubicBezTo>
                    <a:pt x="726122" y="262016"/>
                    <a:pt x="726122" y="265557"/>
                    <a:pt x="726122" y="269098"/>
                  </a:cubicBezTo>
                  <a:cubicBezTo>
                    <a:pt x="719727" y="268389"/>
                    <a:pt x="706938" y="267681"/>
                    <a:pt x="706938" y="267681"/>
                  </a:cubicBezTo>
                  <a:cubicBezTo>
                    <a:pt x="706938" y="264849"/>
                    <a:pt x="706228" y="262724"/>
                    <a:pt x="706228" y="259892"/>
                  </a:cubicBezTo>
                  <a:cubicBezTo>
                    <a:pt x="707649" y="241480"/>
                    <a:pt x="709070" y="223068"/>
                    <a:pt x="711201" y="205364"/>
                  </a:cubicBezTo>
                  <a:close/>
                  <a:moveTo>
                    <a:pt x="510132" y="202531"/>
                  </a:moveTo>
                  <a:cubicBezTo>
                    <a:pt x="506580" y="219527"/>
                    <a:pt x="503738" y="237230"/>
                    <a:pt x="500186" y="254226"/>
                  </a:cubicBezTo>
                  <a:cubicBezTo>
                    <a:pt x="500186" y="258475"/>
                    <a:pt x="498054" y="262016"/>
                    <a:pt x="494502" y="264848"/>
                  </a:cubicBezTo>
                  <a:cubicBezTo>
                    <a:pt x="490949" y="267681"/>
                    <a:pt x="486686" y="269805"/>
                    <a:pt x="482423" y="269805"/>
                  </a:cubicBezTo>
                  <a:cubicBezTo>
                    <a:pt x="473897" y="270514"/>
                    <a:pt x="464661" y="271222"/>
                    <a:pt x="456135" y="271930"/>
                  </a:cubicBezTo>
                  <a:cubicBezTo>
                    <a:pt x="452583" y="272638"/>
                    <a:pt x="448320" y="271222"/>
                    <a:pt x="446188" y="269097"/>
                  </a:cubicBezTo>
                  <a:cubicBezTo>
                    <a:pt x="444057" y="266265"/>
                    <a:pt x="443346" y="262016"/>
                    <a:pt x="444767" y="259183"/>
                  </a:cubicBezTo>
                  <a:cubicBezTo>
                    <a:pt x="449741" y="241479"/>
                    <a:pt x="454004" y="223776"/>
                    <a:pt x="458977" y="206780"/>
                  </a:cubicBezTo>
                  <a:lnTo>
                    <a:pt x="475318" y="205364"/>
                  </a:lnTo>
                  <a:cubicBezTo>
                    <a:pt x="471055" y="220943"/>
                    <a:pt x="468213" y="236522"/>
                    <a:pt x="463950" y="252102"/>
                  </a:cubicBezTo>
                  <a:cubicBezTo>
                    <a:pt x="463240" y="254934"/>
                    <a:pt x="463950" y="255642"/>
                    <a:pt x="466792" y="255642"/>
                  </a:cubicBezTo>
                  <a:lnTo>
                    <a:pt x="478160" y="254934"/>
                  </a:lnTo>
                  <a:cubicBezTo>
                    <a:pt x="481002" y="254934"/>
                    <a:pt x="482423" y="252810"/>
                    <a:pt x="483134" y="250685"/>
                  </a:cubicBezTo>
                  <a:cubicBezTo>
                    <a:pt x="486686" y="235106"/>
                    <a:pt x="490239" y="219527"/>
                    <a:pt x="493791" y="203947"/>
                  </a:cubicBezTo>
                  <a:close/>
                  <a:moveTo>
                    <a:pt x="631626" y="201115"/>
                  </a:moveTo>
                  <a:cubicBezTo>
                    <a:pt x="643704" y="201115"/>
                    <a:pt x="655783" y="201823"/>
                    <a:pt x="667861" y="202531"/>
                  </a:cubicBezTo>
                  <a:cubicBezTo>
                    <a:pt x="672124" y="202531"/>
                    <a:pt x="675676" y="203948"/>
                    <a:pt x="678518" y="206780"/>
                  </a:cubicBezTo>
                  <a:cubicBezTo>
                    <a:pt x="681360" y="209613"/>
                    <a:pt x="683492" y="213154"/>
                    <a:pt x="684202" y="217403"/>
                  </a:cubicBezTo>
                  <a:cubicBezTo>
                    <a:pt x="684913" y="222360"/>
                    <a:pt x="686334" y="227317"/>
                    <a:pt x="687044" y="232274"/>
                  </a:cubicBezTo>
                  <a:cubicBezTo>
                    <a:pt x="687755" y="235106"/>
                    <a:pt x="687044" y="237939"/>
                    <a:pt x="685623" y="240063"/>
                  </a:cubicBezTo>
                  <a:cubicBezTo>
                    <a:pt x="684202" y="241480"/>
                    <a:pt x="682781" y="242188"/>
                    <a:pt x="681360" y="242896"/>
                  </a:cubicBezTo>
                  <a:lnTo>
                    <a:pt x="680650" y="242896"/>
                  </a:lnTo>
                  <a:cubicBezTo>
                    <a:pt x="685623" y="248561"/>
                    <a:pt x="690597" y="254934"/>
                    <a:pt x="695570" y="260600"/>
                  </a:cubicBezTo>
                  <a:cubicBezTo>
                    <a:pt x="696281" y="262724"/>
                    <a:pt x="696281" y="265557"/>
                    <a:pt x="696281" y="267681"/>
                  </a:cubicBezTo>
                  <a:lnTo>
                    <a:pt x="677097" y="266265"/>
                  </a:lnTo>
                  <a:cubicBezTo>
                    <a:pt x="672834" y="258475"/>
                    <a:pt x="667861" y="251394"/>
                    <a:pt x="662177" y="244312"/>
                  </a:cubicBezTo>
                  <a:lnTo>
                    <a:pt x="652941" y="244312"/>
                  </a:lnTo>
                  <a:cubicBezTo>
                    <a:pt x="653651" y="251394"/>
                    <a:pt x="654362" y="259183"/>
                    <a:pt x="655072" y="266265"/>
                  </a:cubicBezTo>
                  <a:lnTo>
                    <a:pt x="636599" y="265557"/>
                  </a:lnTo>
                  <a:cubicBezTo>
                    <a:pt x="634468" y="243604"/>
                    <a:pt x="633047" y="222360"/>
                    <a:pt x="631626" y="201115"/>
                  </a:cubicBezTo>
                  <a:close/>
                  <a:moveTo>
                    <a:pt x="556314" y="199699"/>
                  </a:moveTo>
                  <a:cubicBezTo>
                    <a:pt x="554183" y="217403"/>
                    <a:pt x="552762" y="234398"/>
                    <a:pt x="551341" y="251394"/>
                  </a:cubicBezTo>
                  <a:cubicBezTo>
                    <a:pt x="550630" y="254935"/>
                    <a:pt x="548499" y="258476"/>
                    <a:pt x="545657" y="261308"/>
                  </a:cubicBezTo>
                  <a:cubicBezTo>
                    <a:pt x="542105" y="264141"/>
                    <a:pt x="537842" y="265557"/>
                    <a:pt x="533579" y="265557"/>
                  </a:cubicBezTo>
                  <a:cubicBezTo>
                    <a:pt x="525053" y="266265"/>
                    <a:pt x="517237" y="266265"/>
                    <a:pt x="509422" y="266973"/>
                  </a:cubicBezTo>
                  <a:cubicBezTo>
                    <a:pt x="510843" y="262016"/>
                    <a:pt x="511553" y="257059"/>
                    <a:pt x="512264" y="252102"/>
                  </a:cubicBezTo>
                  <a:lnTo>
                    <a:pt x="527895" y="251394"/>
                  </a:lnTo>
                  <a:cubicBezTo>
                    <a:pt x="530026" y="252102"/>
                    <a:pt x="532158" y="249978"/>
                    <a:pt x="534289" y="247145"/>
                  </a:cubicBezTo>
                  <a:cubicBezTo>
                    <a:pt x="535710" y="231566"/>
                    <a:pt x="537842" y="215986"/>
                    <a:pt x="539973" y="200407"/>
                  </a:cubicBezTo>
                  <a:cubicBezTo>
                    <a:pt x="544947" y="199699"/>
                    <a:pt x="550630" y="199699"/>
                    <a:pt x="556314" y="199699"/>
                  </a:cubicBezTo>
                  <a:close/>
                  <a:moveTo>
                    <a:pt x="602496" y="198990"/>
                  </a:moveTo>
                  <a:cubicBezTo>
                    <a:pt x="608891" y="218110"/>
                    <a:pt x="615996" y="236522"/>
                    <a:pt x="623101" y="255642"/>
                  </a:cubicBezTo>
                  <a:cubicBezTo>
                    <a:pt x="623811" y="258475"/>
                    <a:pt x="623811" y="260599"/>
                    <a:pt x="623811" y="263432"/>
                  </a:cubicBezTo>
                  <a:lnTo>
                    <a:pt x="604628" y="263432"/>
                  </a:lnTo>
                  <a:cubicBezTo>
                    <a:pt x="603207" y="259183"/>
                    <a:pt x="602496" y="255642"/>
                    <a:pt x="601786" y="252101"/>
                  </a:cubicBezTo>
                  <a:lnTo>
                    <a:pt x="581182" y="252101"/>
                  </a:lnTo>
                  <a:cubicBezTo>
                    <a:pt x="580471" y="256350"/>
                    <a:pt x="579050" y="259891"/>
                    <a:pt x="578340" y="263432"/>
                  </a:cubicBezTo>
                  <a:lnTo>
                    <a:pt x="559867" y="264140"/>
                  </a:lnTo>
                  <a:cubicBezTo>
                    <a:pt x="560578" y="261307"/>
                    <a:pt x="560578" y="259183"/>
                    <a:pt x="560578" y="256350"/>
                  </a:cubicBezTo>
                  <a:cubicBezTo>
                    <a:pt x="568393" y="237230"/>
                    <a:pt x="575498" y="218818"/>
                    <a:pt x="581892" y="199698"/>
                  </a:cubicBezTo>
                  <a:cubicBezTo>
                    <a:pt x="588997" y="199698"/>
                    <a:pt x="596102" y="199698"/>
                    <a:pt x="602496" y="198990"/>
                  </a:cubicBezTo>
                  <a:close/>
                  <a:moveTo>
                    <a:pt x="600364" y="0"/>
                  </a:moveTo>
                  <a:lnTo>
                    <a:pt x="732515" y="179162"/>
                  </a:lnTo>
                  <a:cubicBezTo>
                    <a:pt x="694149" y="175622"/>
                    <a:pt x="648678" y="173497"/>
                    <a:pt x="600364" y="172789"/>
                  </a:cubicBezTo>
                  <a:cubicBezTo>
                    <a:pt x="552051" y="172789"/>
                    <a:pt x="506579" y="175622"/>
                    <a:pt x="468213" y="179162"/>
                  </a:cubicBezTo>
                  <a:close/>
                </a:path>
              </a:pathLst>
            </a:custGeom>
            <a:solidFill>
              <a:srgbClr val="1B2133"/>
            </a:solidFill>
            <a:ln w="7069" cap="flat">
              <a:noFill/>
              <a:prstDash val="solid"/>
              <a:miter/>
            </a:ln>
          </p:spPr>
          <p:txBody>
            <a:bodyPr rtlCol="0" anchor="ctr"/>
            <a:lstStyle/>
            <a:p>
              <a:endParaRPr lang="en-US" sz="1600" dirty="0">
                <a:latin typeface="Sintony" panose="02000503050000020004" pitchFamily="2" charset="0"/>
              </a:endParaRPr>
            </a:p>
          </p:txBody>
        </p:sp>
        <p:sp>
          <p:nvSpPr>
            <p:cNvPr id="291" name="Freeform: Shape 290">
              <a:extLst>
                <a:ext uri="{FF2B5EF4-FFF2-40B4-BE49-F238E27FC236}">
                  <a16:creationId xmlns:a16="http://schemas.microsoft.com/office/drawing/2014/main" id="{A9A52E5D-B7C0-DC6D-CBA7-7D6F06E9C7A8}"/>
                </a:ext>
              </a:extLst>
            </p:cNvPr>
            <p:cNvSpPr/>
            <p:nvPr/>
          </p:nvSpPr>
          <p:spPr>
            <a:xfrm>
              <a:off x="4649301" y="2013987"/>
              <a:ext cx="1025954" cy="449677"/>
            </a:xfrm>
            <a:custGeom>
              <a:avLst/>
              <a:gdLst>
                <a:gd name="connsiteX0" fmla="*/ 372304 w 1025954"/>
                <a:gd name="connsiteY0" fmla="*/ 397274 h 449677"/>
                <a:gd name="connsiteX1" fmla="*/ 343174 w 1025954"/>
                <a:gd name="connsiteY1" fmla="*/ 415686 h 449677"/>
                <a:gd name="connsiteX2" fmla="*/ 507297 w 1025954"/>
                <a:gd name="connsiteY2" fmla="*/ 410021 h 449677"/>
                <a:gd name="connsiteX3" fmla="*/ 671420 w 1025954"/>
                <a:gd name="connsiteY3" fmla="*/ 415686 h 449677"/>
                <a:gd name="connsiteX4" fmla="*/ 642290 w 1025954"/>
                <a:gd name="connsiteY4" fmla="*/ 397274 h 449677"/>
                <a:gd name="connsiteX5" fmla="*/ 932881 w 1025954"/>
                <a:gd name="connsiteY5" fmla="*/ 441179 h 449677"/>
                <a:gd name="connsiteX6" fmla="*/ 721155 w 1025954"/>
                <a:gd name="connsiteY6" fmla="*/ 429849 h 449677"/>
                <a:gd name="connsiteX7" fmla="*/ 755968 w 1025954"/>
                <a:gd name="connsiteY7" fmla="*/ 449677 h 449677"/>
                <a:gd name="connsiteX8" fmla="*/ 507297 w 1025954"/>
                <a:gd name="connsiteY8" fmla="*/ 437639 h 449677"/>
                <a:gd name="connsiteX9" fmla="*/ 258625 w 1025954"/>
                <a:gd name="connsiteY9" fmla="*/ 449677 h 449677"/>
                <a:gd name="connsiteX10" fmla="*/ 293439 w 1025954"/>
                <a:gd name="connsiteY10" fmla="*/ 429849 h 449677"/>
                <a:gd name="connsiteX11" fmla="*/ 81713 w 1025954"/>
                <a:gd name="connsiteY11" fmla="*/ 441179 h 449677"/>
                <a:gd name="connsiteX12" fmla="*/ 372304 w 1025954"/>
                <a:gd name="connsiteY12" fmla="*/ 397274 h 449677"/>
                <a:gd name="connsiteX13" fmla="*/ 505876 w 1025954"/>
                <a:gd name="connsiteY13" fmla="*/ 61610 h 449677"/>
                <a:gd name="connsiteX14" fmla="*/ 495218 w 1025954"/>
                <a:gd name="connsiteY14" fmla="*/ 166416 h 449677"/>
                <a:gd name="connsiteX15" fmla="*/ 520796 w 1025954"/>
                <a:gd name="connsiteY15" fmla="*/ 167124 h 449677"/>
                <a:gd name="connsiteX16" fmla="*/ 278518 w 1025954"/>
                <a:gd name="connsiteY16" fmla="*/ 36824 h 449677"/>
                <a:gd name="connsiteX17" fmla="*/ 218127 w 1025954"/>
                <a:gd name="connsiteY17" fmla="*/ 293883 h 449677"/>
                <a:gd name="connsiteX18" fmla="*/ 149209 w 1025954"/>
                <a:gd name="connsiteY18" fmla="*/ 305922 h 449677"/>
                <a:gd name="connsiteX19" fmla="*/ 225231 w 1025954"/>
                <a:gd name="connsiteY19" fmla="*/ 46030 h 449677"/>
                <a:gd name="connsiteX20" fmla="*/ 278518 w 1025954"/>
                <a:gd name="connsiteY20" fmla="*/ 36824 h 449677"/>
                <a:gd name="connsiteX21" fmla="*/ 596108 w 1025954"/>
                <a:gd name="connsiteY21" fmla="*/ 26202 h 449677"/>
                <a:gd name="connsiteX22" fmla="*/ 622396 w 1025954"/>
                <a:gd name="connsiteY22" fmla="*/ 28326 h 449677"/>
                <a:gd name="connsiteX23" fmla="*/ 648684 w 1025954"/>
                <a:gd name="connsiteY23" fmla="*/ 31159 h 449677"/>
                <a:gd name="connsiteX24" fmla="*/ 716181 w 1025954"/>
                <a:gd name="connsiteY24" fmla="*/ 149420 h 449677"/>
                <a:gd name="connsiteX25" fmla="*/ 690603 w 1025954"/>
                <a:gd name="connsiteY25" fmla="*/ 36824 h 449677"/>
                <a:gd name="connsiteX26" fmla="*/ 718312 w 1025954"/>
                <a:gd name="connsiteY26" fmla="*/ 41073 h 449677"/>
                <a:gd name="connsiteX27" fmla="*/ 746022 w 1025954"/>
                <a:gd name="connsiteY27" fmla="*/ 46030 h 449677"/>
                <a:gd name="connsiteX28" fmla="*/ 820623 w 1025954"/>
                <a:gd name="connsiteY28" fmla="*/ 305922 h 449677"/>
                <a:gd name="connsiteX29" fmla="*/ 787230 w 1025954"/>
                <a:gd name="connsiteY29" fmla="*/ 299548 h 449677"/>
                <a:gd name="connsiteX30" fmla="*/ 753837 w 1025954"/>
                <a:gd name="connsiteY30" fmla="*/ 293883 h 449677"/>
                <a:gd name="connsiteX31" fmla="*/ 677814 w 1025954"/>
                <a:gd name="connsiteY31" fmla="*/ 171373 h 449677"/>
                <a:gd name="connsiteX32" fmla="*/ 698419 w 1025954"/>
                <a:gd name="connsiteY32" fmla="*/ 286802 h 449677"/>
                <a:gd name="connsiteX33" fmla="*/ 663605 w 1025954"/>
                <a:gd name="connsiteY33" fmla="*/ 282553 h 449677"/>
                <a:gd name="connsiteX34" fmla="*/ 627370 w 1025954"/>
                <a:gd name="connsiteY34" fmla="*/ 280428 h 449677"/>
                <a:gd name="connsiteX35" fmla="*/ 596108 w 1025954"/>
                <a:gd name="connsiteY35" fmla="*/ 26202 h 449677"/>
                <a:gd name="connsiteX36" fmla="*/ 437669 w 1025954"/>
                <a:gd name="connsiteY36" fmla="*/ 21245 h 449677"/>
                <a:gd name="connsiteX37" fmla="*/ 434827 w 1025954"/>
                <a:gd name="connsiteY37" fmla="*/ 68691 h 449677"/>
                <a:gd name="connsiteX38" fmla="*/ 412091 w 1025954"/>
                <a:gd name="connsiteY38" fmla="*/ 70107 h 449677"/>
                <a:gd name="connsiteX39" fmla="*/ 389356 w 1025954"/>
                <a:gd name="connsiteY39" fmla="*/ 71524 h 449677"/>
                <a:gd name="connsiteX40" fmla="*/ 368041 w 1025954"/>
                <a:gd name="connsiteY40" fmla="*/ 276888 h 449677"/>
                <a:gd name="connsiteX41" fmla="*/ 332516 w 1025954"/>
                <a:gd name="connsiteY41" fmla="*/ 279720 h 449677"/>
                <a:gd name="connsiteX42" fmla="*/ 296992 w 1025954"/>
                <a:gd name="connsiteY42" fmla="*/ 283261 h 449677"/>
                <a:gd name="connsiteX43" fmla="*/ 331806 w 1025954"/>
                <a:gd name="connsiteY43" fmla="*/ 76481 h 449677"/>
                <a:gd name="connsiteX44" fmla="*/ 308360 w 1025954"/>
                <a:gd name="connsiteY44" fmla="*/ 78605 h 449677"/>
                <a:gd name="connsiteX45" fmla="*/ 285624 w 1025954"/>
                <a:gd name="connsiteY45" fmla="*/ 81438 h 449677"/>
                <a:gd name="connsiteX46" fmla="*/ 290597 w 1025954"/>
                <a:gd name="connsiteY46" fmla="*/ 57361 h 449677"/>
                <a:gd name="connsiteX47" fmla="*/ 295571 w 1025954"/>
                <a:gd name="connsiteY47" fmla="*/ 33284 h 449677"/>
                <a:gd name="connsiteX48" fmla="*/ 437669 w 1025954"/>
                <a:gd name="connsiteY48" fmla="*/ 21245 h 449677"/>
                <a:gd name="connsiteX49" fmla="*/ 505876 w 1025954"/>
                <a:gd name="connsiteY49" fmla="*/ 20537 h 449677"/>
                <a:gd name="connsiteX50" fmla="*/ 552768 w 1025954"/>
                <a:gd name="connsiteY50" fmla="*/ 21245 h 449677"/>
                <a:gd name="connsiteX51" fmla="*/ 606765 w 1025954"/>
                <a:gd name="connsiteY51" fmla="*/ 279012 h 449677"/>
                <a:gd name="connsiteX52" fmla="*/ 535006 w 1025954"/>
                <a:gd name="connsiteY52" fmla="*/ 275472 h 449677"/>
                <a:gd name="connsiteX53" fmla="*/ 526480 w 1025954"/>
                <a:gd name="connsiteY53" fmla="*/ 218819 h 449677"/>
                <a:gd name="connsiteX54" fmla="*/ 490245 w 1025954"/>
                <a:gd name="connsiteY54" fmla="*/ 218111 h 449677"/>
                <a:gd name="connsiteX55" fmla="*/ 485272 w 1025954"/>
                <a:gd name="connsiteY55" fmla="*/ 273347 h 449677"/>
                <a:gd name="connsiteX56" fmla="*/ 413512 w 1025954"/>
                <a:gd name="connsiteY56" fmla="*/ 274763 h 449677"/>
                <a:gd name="connsiteX57" fmla="*/ 461115 w 1025954"/>
                <a:gd name="connsiteY57" fmla="*/ 21245 h 449677"/>
                <a:gd name="connsiteX58" fmla="*/ 505876 w 1025954"/>
                <a:gd name="connsiteY58" fmla="*/ 20537 h 449677"/>
                <a:gd name="connsiteX59" fmla="*/ 754547 w 1025954"/>
                <a:gd name="connsiteY59" fmla="*/ 1416 h 449677"/>
                <a:gd name="connsiteX60" fmla="*/ 827728 w 1025954"/>
                <a:gd name="connsiteY60" fmla="*/ 18412 h 449677"/>
                <a:gd name="connsiteX61" fmla="*/ 873909 w 1025954"/>
                <a:gd name="connsiteY61" fmla="*/ 42489 h 449677"/>
                <a:gd name="connsiteX62" fmla="*/ 903040 w 1025954"/>
                <a:gd name="connsiteY62" fmla="*/ 84270 h 449677"/>
                <a:gd name="connsiteX63" fmla="*/ 934301 w 1025954"/>
                <a:gd name="connsiteY63" fmla="*/ 155793 h 449677"/>
                <a:gd name="connsiteX64" fmla="*/ 935012 w 1025954"/>
                <a:gd name="connsiteY64" fmla="*/ 156501 h 449677"/>
                <a:gd name="connsiteX65" fmla="*/ 863252 w 1025954"/>
                <a:gd name="connsiteY65" fmla="*/ 104098 h 449677"/>
                <a:gd name="connsiteX66" fmla="*/ 851174 w 1025954"/>
                <a:gd name="connsiteY66" fmla="*/ 73647 h 449677"/>
                <a:gd name="connsiteX67" fmla="*/ 844069 w 1025954"/>
                <a:gd name="connsiteY67" fmla="*/ 67982 h 449677"/>
                <a:gd name="connsiteX68" fmla="*/ 824886 w 1025954"/>
                <a:gd name="connsiteY68" fmla="*/ 63025 h 449677"/>
                <a:gd name="connsiteX69" fmla="*/ 845490 w 1025954"/>
                <a:gd name="connsiteY69" fmla="*/ 118261 h 449677"/>
                <a:gd name="connsiteX70" fmla="*/ 846911 w 1025954"/>
                <a:gd name="connsiteY70" fmla="*/ 121094 h 449677"/>
                <a:gd name="connsiteX71" fmla="*/ 855437 w 1025954"/>
                <a:gd name="connsiteY71" fmla="*/ 130300 h 449677"/>
                <a:gd name="connsiteX72" fmla="*/ 912986 w 1025954"/>
                <a:gd name="connsiteY72" fmla="*/ 174205 h 449677"/>
                <a:gd name="connsiteX73" fmla="*/ 939985 w 1025954"/>
                <a:gd name="connsiteY73" fmla="*/ 196158 h 449677"/>
                <a:gd name="connsiteX74" fmla="*/ 969115 w 1025954"/>
                <a:gd name="connsiteY74" fmla="*/ 232982 h 449677"/>
                <a:gd name="connsiteX75" fmla="*/ 983325 w 1025954"/>
                <a:gd name="connsiteY75" fmla="*/ 263432 h 449677"/>
                <a:gd name="connsiteX76" fmla="*/ 1025954 w 1025954"/>
                <a:gd name="connsiteY76" fmla="*/ 356908 h 449677"/>
                <a:gd name="connsiteX77" fmla="*/ 933591 w 1025954"/>
                <a:gd name="connsiteY77" fmla="*/ 330706 h 449677"/>
                <a:gd name="connsiteX78" fmla="*/ 897356 w 1025954"/>
                <a:gd name="connsiteY78" fmla="*/ 319376 h 449677"/>
                <a:gd name="connsiteX79" fmla="*/ 861121 w 1025954"/>
                <a:gd name="connsiteY79" fmla="*/ 298840 h 449677"/>
                <a:gd name="connsiteX80" fmla="*/ 836964 w 1025954"/>
                <a:gd name="connsiteY80" fmla="*/ 263432 h 449677"/>
                <a:gd name="connsiteX81" fmla="*/ 813518 w 1025954"/>
                <a:gd name="connsiteY81" fmla="*/ 186952 h 449677"/>
                <a:gd name="connsiteX82" fmla="*/ 889540 w 1025954"/>
                <a:gd name="connsiteY82" fmla="*/ 239355 h 449677"/>
                <a:gd name="connsiteX83" fmla="*/ 900908 w 1025954"/>
                <a:gd name="connsiteY83" fmla="*/ 270514 h 449677"/>
                <a:gd name="connsiteX84" fmla="*/ 908013 w 1025954"/>
                <a:gd name="connsiteY84" fmla="*/ 276179 h 449677"/>
                <a:gd name="connsiteX85" fmla="*/ 933591 w 1025954"/>
                <a:gd name="connsiteY85" fmla="*/ 283260 h 449677"/>
                <a:gd name="connsiteX86" fmla="*/ 912276 w 1025954"/>
                <a:gd name="connsiteY86" fmla="*/ 228733 h 449677"/>
                <a:gd name="connsiteX87" fmla="*/ 900198 w 1025954"/>
                <a:gd name="connsiteY87" fmla="*/ 213153 h 449677"/>
                <a:gd name="connsiteX88" fmla="*/ 840516 w 1025954"/>
                <a:gd name="connsiteY88" fmla="*/ 169956 h 449677"/>
                <a:gd name="connsiteX89" fmla="*/ 820623 w 1025954"/>
                <a:gd name="connsiteY89" fmla="*/ 155085 h 449677"/>
                <a:gd name="connsiteX90" fmla="*/ 790782 w 1025954"/>
                <a:gd name="connsiteY90" fmla="*/ 116845 h 449677"/>
                <a:gd name="connsiteX91" fmla="*/ 785098 w 1025954"/>
                <a:gd name="connsiteY91" fmla="*/ 99849 h 449677"/>
                <a:gd name="connsiteX92" fmla="*/ 754547 w 1025954"/>
                <a:gd name="connsiteY92" fmla="*/ 1416 h 449677"/>
                <a:gd name="connsiteX93" fmla="*/ 223101 w 1025954"/>
                <a:gd name="connsiteY93" fmla="*/ 0 h 449677"/>
                <a:gd name="connsiteX94" fmla="*/ 208180 w 1025954"/>
                <a:gd name="connsiteY94" fmla="*/ 48862 h 449677"/>
                <a:gd name="connsiteX95" fmla="*/ 164130 w 1025954"/>
                <a:gd name="connsiteY95" fmla="*/ 58777 h 449677"/>
                <a:gd name="connsiteX96" fmla="*/ 73898 w 1025954"/>
                <a:gd name="connsiteY96" fmla="*/ 322209 h 449677"/>
                <a:gd name="connsiteX97" fmla="*/ 7 w 1025954"/>
                <a:gd name="connsiteY97" fmla="*/ 341329 h 449677"/>
                <a:gd name="connsiteX98" fmla="*/ 110133 w 1025954"/>
                <a:gd name="connsiteY98" fmla="*/ 72231 h 449677"/>
                <a:gd name="connsiteX99" fmla="*/ 67503 w 1025954"/>
                <a:gd name="connsiteY99" fmla="*/ 84270 h 449677"/>
                <a:gd name="connsiteX100" fmla="*/ 90239 w 1025954"/>
                <a:gd name="connsiteY100" fmla="*/ 33991 h 449677"/>
                <a:gd name="connsiteX101" fmla="*/ 223101 w 1025954"/>
                <a:gd name="connsiteY101" fmla="*/ 0 h 44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025954" h="449677">
                  <a:moveTo>
                    <a:pt x="372304" y="397274"/>
                  </a:moveTo>
                  <a:cubicBezTo>
                    <a:pt x="362357" y="402939"/>
                    <a:pt x="353120" y="409313"/>
                    <a:pt x="343174" y="415686"/>
                  </a:cubicBezTo>
                  <a:cubicBezTo>
                    <a:pt x="397881" y="412145"/>
                    <a:pt x="466088" y="410021"/>
                    <a:pt x="507297" y="410021"/>
                  </a:cubicBezTo>
                  <a:cubicBezTo>
                    <a:pt x="548505" y="410021"/>
                    <a:pt x="616712" y="412145"/>
                    <a:pt x="671420" y="415686"/>
                  </a:cubicBezTo>
                  <a:cubicBezTo>
                    <a:pt x="662184" y="409313"/>
                    <a:pt x="652237" y="403647"/>
                    <a:pt x="642290" y="397274"/>
                  </a:cubicBezTo>
                  <a:cubicBezTo>
                    <a:pt x="736785" y="412853"/>
                    <a:pt x="932881" y="441179"/>
                    <a:pt x="932881" y="441179"/>
                  </a:cubicBezTo>
                  <a:cubicBezTo>
                    <a:pt x="932881" y="441179"/>
                    <a:pt x="788651" y="436930"/>
                    <a:pt x="721155" y="429849"/>
                  </a:cubicBezTo>
                  <a:cubicBezTo>
                    <a:pt x="733233" y="436222"/>
                    <a:pt x="744601" y="442596"/>
                    <a:pt x="755968" y="449677"/>
                  </a:cubicBezTo>
                  <a:cubicBezTo>
                    <a:pt x="673552" y="441888"/>
                    <a:pt x="569820" y="437639"/>
                    <a:pt x="507297" y="437639"/>
                  </a:cubicBezTo>
                  <a:cubicBezTo>
                    <a:pt x="444774" y="437639"/>
                    <a:pt x="341042" y="441888"/>
                    <a:pt x="258625" y="449677"/>
                  </a:cubicBezTo>
                  <a:cubicBezTo>
                    <a:pt x="269993" y="443304"/>
                    <a:pt x="282071" y="436222"/>
                    <a:pt x="293439" y="429849"/>
                  </a:cubicBezTo>
                  <a:cubicBezTo>
                    <a:pt x="225943" y="436930"/>
                    <a:pt x="81713" y="441179"/>
                    <a:pt x="81713" y="441179"/>
                  </a:cubicBezTo>
                  <a:cubicBezTo>
                    <a:pt x="81713" y="441179"/>
                    <a:pt x="277098" y="412853"/>
                    <a:pt x="372304" y="397274"/>
                  </a:cubicBezTo>
                  <a:close/>
                  <a:moveTo>
                    <a:pt x="505876" y="61610"/>
                  </a:moveTo>
                  <a:lnTo>
                    <a:pt x="495218" y="166416"/>
                  </a:lnTo>
                  <a:lnTo>
                    <a:pt x="520796" y="167124"/>
                  </a:lnTo>
                  <a:close/>
                  <a:moveTo>
                    <a:pt x="278518" y="36824"/>
                  </a:moveTo>
                  <a:cubicBezTo>
                    <a:pt x="277808" y="40365"/>
                    <a:pt x="218127" y="293175"/>
                    <a:pt x="218127" y="293883"/>
                  </a:cubicBezTo>
                  <a:cubicBezTo>
                    <a:pt x="190417" y="298132"/>
                    <a:pt x="149209" y="305922"/>
                    <a:pt x="149209" y="305922"/>
                  </a:cubicBezTo>
                  <a:cubicBezTo>
                    <a:pt x="149209" y="305213"/>
                    <a:pt x="223100" y="53111"/>
                    <a:pt x="225231" y="46030"/>
                  </a:cubicBezTo>
                  <a:cubicBezTo>
                    <a:pt x="225231" y="46030"/>
                    <a:pt x="255072" y="40365"/>
                    <a:pt x="278518" y="36824"/>
                  </a:cubicBezTo>
                  <a:close/>
                  <a:moveTo>
                    <a:pt x="596108" y="26202"/>
                  </a:moveTo>
                  <a:lnTo>
                    <a:pt x="622396" y="28326"/>
                  </a:lnTo>
                  <a:lnTo>
                    <a:pt x="648684" y="31159"/>
                  </a:lnTo>
                  <a:cubicBezTo>
                    <a:pt x="651526" y="36116"/>
                    <a:pt x="715470" y="148004"/>
                    <a:pt x="716181" y="149420"/>
                  </a:cubicBezTo>
                  <a:cubicBezTo>
                    <a:pt x="716181" y="146588"/>
                    <a:pt x="692735" y="46030"/>
                    <a:pt x="690603" y="36824"/>
                  </a:cubicBezTo>
                  <a:cubicBezTo>
                    <a:pt x="695577" y="37532"/>
                    <a:pt x="713339" y="40365"/>
                    <a:pt x="718312" y="41073"/>
                  </a:cubicBezTo>
                  <a:lnTo>
                    <a:pt x="746022" y="46030"/>
                  </a:lnTo>
                  <a:cubicBezTo>
                    <a:pt x="752416" y="67275"/>
                    <a:pt x="820623" y="305214"/>
                    <a:pt x="820623" y="305922"/>
                  </a:cubicBezTo>
                  <a:cubicBezTo>
                    <a:pt x="816360" y="304505"/>
                    <a:pt x="795756" y="300965"/>
                    <a:pt x="787230" y="299548"/>
                  </a:cubicBezTo>
                  <a:cubicBezTo>
                    <a:pt x="778704" y="298132"/>
                    <a:pt x="755258" y="293883"/>
                    <a:pt x="753837" y="293883"/>
                  </a:cubicBezTo>
                  <a:lnTo>
                    <a:pt x="677814" y="171373"/>
                  </a:lnTo>
                  <a:cubicBezTo>
                    <a:pt x="677814" y="171373"/>
                    <a:pt x="698419" y="286094"/>
                    <a:pt x="698419" y="286802"/>
                  </a:cubicBezTo>
                  <a:lnTo>
                    <a:pt x="663605" y="282553"/>
                  </a:lnTo>
                  <a:cubicBezTo>
                    <a:pt x="654368" y="281845"/>
                    <a:pt x="633764" y="279720"/>
                    <a:pt x="627370" y="280428"/>
                  </a:cubicBezTo>
                  <a:cubicBezTo>
                    <a:pt x="627370" y="279720"/>
                    <a:pt x="598239" y="44614"/>
                    <a:pt x="596108" y="26202"/>
                  </a:cubicBezTo>
                  <a:close/>
                  <a:moveTo>
                    <a:pt x="437669" y="21245"/>
                  </a:moveTo>
                  <a:cubicBezTo>
                    <a:pt x="437669" y="25494"/>
                    <a:pt x="434827" y="64442"/>
                    <a:pt x="434827" y="68691"/>
                  </a:cubicBezTo>
                  <a:cubicBezTo>
                    <a:pt x="433406" y="69399"/>
                    <a:pt x="415644" y="70107"/>
                    <a:pt x="412091" y="70107"/>
                  </a:cubicBezTo>
                  <a:cubicBezTo>
                    <a:pt x="408539" y="70107"/>
                    <a:pt x="392908" y="71524"/>
                    <a:pt x="389356" y="71524"/>
                  </a:cubicBezTo>
                  <a:lnTo>
                    <a:pt x="368041" y="276888"/>
                  </a:lnTo>
                  <a:cubicBezTo>
                    <a:pt x="368041" y="276888"/>
                    <a:pt x="341042" y="279012"/>
                    <a:pt x="332516" y="279720"/>
                  </a:cubicBezTo>
                  <a:cubicBezTo>
                    <a:pt x="323991" y="280428"/>
                    <a:pt x="304097" y="282553"/>
                    <a:pt x="296992" y="283261"/>
                  </a:cubicBezTo>
                  <a:cubicBezTo>
                    <a:pt x="296992" y="282553"/>
                    <a:pt x="331806" y="77897"/>
                    <a:pt x="331806" y="76481"/>
                  </a:cubicBezTo>
                  <a:lnTo>
                    <a:pt x="308360" y="78605"/>
                  </a:lnTo>
                  <a:lnTo>
                    <a:pt x="285624" y="81438"/>
                  </a:lnTo>
                  <a:cubicBezTo>
                    <a:pt x="285624" y="80022"/>
                    <a:pt x="289176" y="63734"/>
                    <a:pt x="290597" y="57361"/>
                  </a:cubicBezTo>
                  <a:cubicBezTo>
                    <a:pt x="291308" y="51696"/>
                    <a:pt x="294860" y="37533"/>
                    <a:pt x="295571" y="33284"/>
                  </a:cubicBezTo>
                  <a:cubicBezTo>
                    <a:pt x="295571" y="33284"/>
                    <a:pt x="375856" y="22661"/>
                    <a:pt x="437669" y="21245"/>
                  </a:cubicBezTo>
                  <a:close/>
                  <a:moveTo>
                    <a:pt x="505876" y="20537"/>
                  </a:moveTo>
                  <a:cubicBezTo>
                    <a:pt x="520086" y="20537"/>
                    <a:pt x="536427" y="20537"/>
                    <a:pt x="552768" y="21245"/>
                  </a:cubicBezTo>
                  <a:cubicBezTo>
                    <a:pt x="552768" y="21953"/>
                    <a:pt x="606765" y="276888"/>
                    <a:pt x="606765" y="279012"/>
                  </a:cubicBezTo>
                  <a:cubicBezTo>
                    <a:pt x="574793" y="276888"/>
                    <a:pt x="535006" y="276180"/>
                    <a:pt x="535006" y="275472"/>
                  </a:cubicBezTo>
                  <a:cubicBezTo>
                    <a:pt x="535006" y="274763"/>
                    <a:pt x="527190" y="223068"/>
                    <a:pt x="526480" y="218819"/>
                  </a:cubicBezTo>
                  <a:lnTo>
                    <a:pt x="490245" y="218111"/>
                  </a:lnTo>
                  <a:lnTo>
                    <a:pt x="485272" y="273347"/>
                  </a:lnTo>
                  <a:cubicBezTo>
                    <a:pt x="455431" y="273347"/>
                    <a:pt x="413512" y="274763"/>
                    <a:pt x="413512" y="274763"/>
                  </a:cubicBezTo>
                  <a:cubicBezTo>
                    <a:pt x="414933" y="268390"/>
                    <a:pt x="458273" y="36825"/>
                    <a:pt x="461115" y="21245"/>
                  </a:cubicBezTo>
                  <a:cubicBezTo>
                    <a:pt x="461115" y="21245"/>
                    <a:pt x="488824" y="20537"/>
                    <a:pt x="505876" y="20537"/>
                  </a:cubicBezTo>
                  <a:close/>
                  <a:moveTo>
                    <a:pt x="754547" y="1416"/>
                  </a:moveTo>
                  <a:lnTo>
                    <a:pt x="827728" y="18412"/>
                  </a:lnTo>
                  <a:cubicBezTo>
                    <a:pt x="844779" y="21952"/>
                    <a:pt x="861121" y="30450"/>
                    <a:pt x="873909" y="42489"/>
                  </a:cubicBezTo>
                  <a:cubicBezTo>
                    <a:pt x="886698" y="53819"/>
                    <a:pt x="896645" y="67982"/>
                    <a:pt x="903040" y="84270"/>
                  </a:cubicBezTo>
                  <a:lnTo>
                    <a:pt x="934301" y="155793"/>
                  </a:lnTo>
                  <a:lnTo>
                    <a:pt x="935012" y="156501"/>
                  </a:lnTo>
                  <a:lnTo>
                    <a:pt x="863252" y="104098"/>
                  </a:lnTo>
                  <a:lnTo>
                    <a:pt x="851174" y="73647"/>
                  </a:lnTo>
                  <a:cubicBezTo>
                    <a:pt x="849753" y="70815"/>
                    <a:pt x="846911" y="68690"/>
                    <a:pt x="844069" y="67982"/>
                  </a:cubicBezTo>
                  <a:lnTo>
                    <a:pt x="824886" y="63025"/>
                  </a:lnTo>
                  <a:cubicBezTo>
                    <a:pt x="825596" y="63733"/>
                    <a:pt x="844779" y="116845"/>
                    <a:pt x="845490" y="118261"/>
                  </a:cubicBezTo>
                  <a:cubicBezTo>
                    <a:pt x="846200" y="119677"/>
                    <a:pt x="846911" y="120385"/>
                    <a:pt x="846911" y="121094"/>
                  </a:cubicBezTo>
                  <a:cubicBezTo>
                    <a:pt x="849042" y="124634"/>
                    <a:pt x="851884" y="127467"/>
                    <a:pt x="855437" y="130300"/>
                  </a:cubicBezTo>
                  <a:lnTo>
                    <a:pt x="912986" y="174205"/>
                  </a:lnTo>
                  <a:cubicBezTo>
                    <a:pt x="922223" y="181286"/>
                    <a:pt x="931459" y="188368"/>
                    <a:pt x="939985" y="196158"/>
                  </a:cubicBezTo>
                  <a:cubicBezTo>
                    <a:pt x="951353" y="206780"/>
                    <a:pt x="961300" y="219527"/>
                    <a:pt x="969115" y="232982"/>
                  </a:cubicBezTo>
                  <a:cubicBezTo>
                    <a:pt x="969115" y="232982"/>
                    <a:pt x="972668" y="239355"/>
                    <a:pt x="983325" y="263432"/>
                  </a:cubicBezTo>
                  <a:cubicBezTo>
                    <a:pt x="993272" y="286801"/>
                    <a:pt x="1025244" y="356908"/>
                    <a:pt x="1025954" y="356908"/>
                  </a:cubicBezTo>
                  <a:cubicBezTo>
                    <a:pt x="1023823" y="356200"/>
                    <a:pt x="956326" y="337080"/>
                    <a:pt x="933591" y="330706"/>
                  </a:cubicBezTo>
                  <a:cubicBezTo>
                    <a:pt x="920802" y="327874"/>
                    <a:pt x="909434" y="323625"/>
                    <a:pt x="897356" y="319376"/>
                  </a:cubicBezTo>
                  <a:cubicBezTo>
                    <a:pt x="884567" y="315127"/>
                    <a:pt x="871778" y="308046"/>
                    <a:pt x="861121" y="298840"/>
                  </a:cubicBezTo>
                  <a:cubicBezTo>
                    <a:pt x="849753" y="289634"/>
                    <a:pt x="841227" y="277595"/>
                    <a:pt x="836964" y="263432"/>
                  </a:cubicBezTo>
                  <a:cubicBezTo>
                    <a:pt x="834832" y="254934"/>
                    <a:pt x="813518" y="186952"/>
                    <a:pt x="813518" y="186952"/>
                  </a:cubicBezTo>
                  <a:lnTo>
                    <a:pt x="889540" y="239355"/>
                  </a:lnTo>
                  <a:cubicBezTo>
                    <a:pt x="890251" y="242187"/>
                    <a:pt x="900908" y="270514"/>
                    <a:pt x="900908" y="270514"/>
                  </a:cubicBezTo>
                  <a:cubicBezTo>
                    <a:pt x="902329" y="273346"/>
                    <a:pt x="905171" y="275471"/>
                    <a:pt x="908013" y="276179"/>
                  </a:cubicBezTo>
                  <a:lnTo>
                    <a:pt x="933591" y="283260"/>
                  </a:lnTo>
                  <a:lnTo>
                    <a:pt x="912276" y="228733"/>
                  </a:lnTo>
                  <a:cubicBezTo>
                    <a:pt x="910144" y="222359"/>
                    <a:pt x="905882" y="216694"/>
                    <a:pt x="900198" y="213153"/>
                  </a:cubicBezTo>
                  <a:cubicBezTo>
                    <a:pt x="894514" y="210321"/>
                    <a:pt x="843358" y="172080"/>
                    <a:pt x="840516" y="169956"/>
                  </a:cubicBezTo>
                  <a:cubicBezTo>
                    <a:pt x="833411" y="165707"/>
                    <a:pt x="827017" y="160750"/>
                    <a:pt x="820623" y="155085"/>
                  </a:cubicBezTo>
                  <a:cubicBezTo>
                    <a:pt x="807834" y="144463"/>
                    <a:pt x="797887" y="131716"/>
                    <a:pt x="790782" y="116845"/>
                  </a:cubicBezTo>
                  <a:cubicBezTo>
                    <a:pt x="789361" y="113304"/>
                    <a:pt x="785098" y="99849"/>
                    <a:pt x="785098" y="99849"/>
                  </a:cubicBezTo>
                  <a:cubicBezTo>
                    <a:pt x="776572" y="71523"/>
                    <a:pt x="754547" y="1416"/>
                    <a:pt x="754547" y="1416"/>
                  </a:cubicBezTo>
                  <a:close/>
                  <a:moveTo>
                    <a:pt x="223101" y="0"/>
                  </a:moveTo>
                  <a:cubicBezTo>
                    <a:pt x="222390" y="2124"/>
                    <a:pt x="208891" y="47446"/>
                    <a:pt x="208180" y="48862"/>
                  </a:cubicBezTo>
                  <a:cubicBezTo>
                    <a:pt x="203917" y="49571"/>
                    <a:pt x="164130" y="58777"/>
                    <a:pt x="164130" y="58777"/>
                  </a:cubicBezTo>
                  <a:lnTo>
                    <a:pt x="73898" y="322209"/>
                  </a:lnTo>
                  <a:cubicBezTo>
                    <a:pt x="48320" y="327874"/>
                    <a:pt x="-704" y="342745"/>
                    <a:pt x="7" y="341329"/>
                  </a:cubicBezTo>
                  <a:cubicBezTo>
                    <a:pt x="717" y="339913"/>
                    <a:pt x="110133" y="72940"/>
                    <a:pt x="110133" y="72231"/>
                  </a:cubicBezTo>
                  <a:cubicBezTo>
                    <a:pt x="106580" y="73648"/>
                    <a:pt x="71056" y="82854"/>
                    <a:pt x="67503" y="84270"/>
                  </a:cubicBezTo>
                  <a:cubicBezTo>
                    <a:pt x="69635" y="79313"/>
                    <a:pt x="89528" y="35408"/>
                    <a:pt x="90239" y="33991"/>
                  </a:cubicBezTo>
                  <a:cubicBezTo>
                    <a:pt x="90239" y="33991"/>
                    <a:pt x="170524" y="9914"/>
                    <a:pt x="223101" y="0"/>
                  </a:cubicBezTo>
                  <a:close/>
                </a:path>
              </a:pathLst>
            </a:custGeom>
            <a:solidFill>
              <a:srgbClr val="FFFFFF"/>
            </a:solidFill>
            <a:ln w="7069" cap="flat">
              <a:noFill/>
              <a:prstDash val="solid"/>
              <a:miter/>
            </a:ln>
          </p:spPr>
          <p:txBody>
            <a:bodyPr rtlCol="0" anchor="ctr"/>
            <a:lstStyle/>
            <a:p>
              <a:endParaRPr lang="en-US" sz="1600" dirty="0">
                <a:latin typeface="Sintony" panose="02000503050000020004" pitchFamily="2" charset="0"/>
              </a:endParaRPr>
            </a:p>
          </p:txBody>
        </p:sp>
      </p:grpSp>
      <p:pic>
        <p:nvPicPr>
          <p:cNvPr id="292" name="Graphic 291">
            <a:extLst>
              <a:ext uri="{FF2B5EF4-FFF2-40B4-BE49-F238E27FC236}">
                <a16:creationId xmlns:a16="http://schemas.microsoft.com/office/drawing/2014/main" id="{1E0EE364-0DCE-2BB4-9C16-9CF82B563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3948" y="4349334"/>
            <a:ext cx="523832" cy="808134"/>
          </a:xfrm>
          <a:prstGeom prst="rect">
            <a:avLst/>
          </a:prstGeom>
        </p:spPr>
      </p:pic>
      <p:grpSp>
        <p:nvGrpSpPr>
          <p:cNvPr id="293" name="Group 292">
            <a:extLst>
              <a:ext uri="{FF2B5EF4-FFF2-40B4-BE49-F238E27FC236}">
                <a16:creationId xmlns:a16="http://schemas.microsoft.com/office/drawing/2014/main" id="{8ADE6D0B-C2FF-C437-AF49-431609A939FA}"/>
              </a:ext>
            </a:extLst>
          </p:cNvPr>
          <p:cNvGrpSpPr/>
          <p:nvPr/>
        </p:nvGrpSpPr>
        <p:grpSpPr>
          <a:xfrm>
            <a:off x="1413838" y="5475210"/>
            <a:ext cx="984052" cy="574696"/>
            <a:chOff x="2118739" y="2913250"/>
            <a:chExt cx="2817052" cy="1645191"/>
          </a:xfrm>
        </p:grpSpPr>
        <p:sp>
          <p:nvSpPr>
            <p:cNvPr id="294" name="Freeform: Shape 293">
              <a:extLst>
                <a:ext uri="{FF2B5EF4-FFF2-40B4-BE49-F238E27FC236}">
                  <a16:creationId xmlns:a16="http://schemas.microsoft.com/office/drawing/2014/main" id="{077503C1-CB41-D3E4-B804-93C2F364B1FF}"/>
                </a:ext>
              </a:extLst>
            </p:cNvPr>
            <p:cNvSpPr/>
            <p:nvPr/>
          </p:nvSpPr>
          <p:spPr>
            <a:xfrm>
              <a:off x="2118739" y="2913251"/>
              <a:ext cx="2817052" cy="1645190"/>
            </a:xfrm>
            <a:custGeom>
              <a:avLst/>
              <a:gdLst>
                <a:gd name="connsiteX0" fmla="*/ 0 w 1540142"/>
                <a:gd name="connsiteY0" fmla="*/ 0 h 899461"/>
                <a:gd name="connsiteX1" fmla="*/ 1540143 w 1540142"/>
                <a:gd name="connsiteY1" fmla="*/ 0 h 899461"/>
                <a:gd name="connsiteX2" fmla="*/ 1540143 w 1540142"/>
                <a:gd name="connsiteY2" fmla="*/ 899462 h 899461"/>
                <a:gd name="connsiteX3" fmla="*/ 0 w 1540142"/>
                <a:gd name="connsiteY3" fmla="*/ 899462 h 899461"/>
              </a:gdLst>
              <a:ahLst/>
              <a:cxnLst>
                <a:cxn ang="0">
                  <a:pos x="connsiteX0" y="connsiteY0"/>
                </a:cxn>
                <a:cxn ang="0">
                  <a:pos x="connsiteX1" y="connsiteY1"/>
                </a:cxn>
                <a:cxn ang="0">
                  <a:pos x="connsiteX2" y="connsiteY2"/>
                </a:cxn>
                <a:cxn ang="0">
                  <a:pos x="connsiteX3" y="connsiteY3"/>
                </a:cxn>
              </a:cxnLst>
              <a:rect l="l" t="t" r="r" b="b"/>
              <a:pathLst>
                <a:path w="1540142" h="899461">
                  <a:moveTo>
                    <a:pt x="0" y="0"/>
                  </a:moveTo>
                  <a:lnTo>
                    <a:pt x="1540143" y="0"/>
                  </a:lnTo>
                  <a:lnTo>
                    <a:pt x="1540143" y="899462"/>
                  </a:lnTo>
                  <a:lnTo>
                    <a:pt x="0" y="899462"/>
                  </a:ln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295" name="Freeform: Shape 294">
              <a:extLst>
                <a:ext uri="{FF2B5EF4-FFF2-40B4-BE49-F238E27FC236}">
                  <a16:creationId xmlns:a16="http://schemas.microsoft.com/office/drawing/2014/main" id="{E486DD25-E99B-A021-223E-4BF804D337B8}"/>
                </a:ext>
              </a:extLst>
            </p:cNvPr>
            <p:cNvSpPr/>
            <p:nvPr/>
          </p:nvSpPr>
          <p:spPr>
            <a:xfrm>
              <a:off x="3745301" y="3353473"/>
              <a:ext cx="1020957" cy="303827"/>
            </a:xfrm>
            <a:custGeom>
              <a:avLst/>
              <a:gdLst>
                <a:gd name="connsiteX0" fmla="*/ 0 w 558179"/>
                <a:gd name="connsiteY0" fmla="*/ 166110 h 166109"/>
                <a:gd name="connsiteX1" fmla="*/ 470127 w 558179"/>
                <a:gd name="connsiteY1" fmla="*/ 88455 h 166109"/>
                <a:gd name="connsiteX2" fmla="*/ 558180 w 558179"/>
                <a:gd name="connsiteY2" fmla="*/ 0 h 166109"/>
                <a:gd name="connsiteX3" fmla="*/ 2575 w 558179"/>
                <a:gd name="connsiteY3" fmla="*/ 139882 h 166109"/>
                <a:gd name="connsiteX4" fmla="*/ 0 w 558179"/>
                <a:gd name="connsiteY4" fmla="*/ 165596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0" y="166110"/>
                  </a:moveTo>
                  <a:cubicBezTo>
                    <a:pt x="35530" y="160967"/>
                    <a:pt x="240985" y="129597"/>
                    <a:pt x="470127" y="88455"/>
                  </a:cubicBezTo>
                  <a:cubicBezTo>
                    <a:pt x="544791" y="65313"/>
                    <a:pt x="558180" y="0"/>
                    <a:pt x="558180" y="0"/>
                  </a:cubicBezTo>
                  <a:lnTo>
                    <a:pt x="2575" y="139882"/>
                  </a:lnTo>
                  <a:lnTo>
                    <a:pt x="0" y="165596"/>
                  </a:lnTo>
                  <a:close/>
                </a:path>
              </a:pathLst>
            </a:custGeom>
            <a:gradFill>
              <a:gsLst>
                <a:gs pos="0">
                  <a:srgbClr val="B3B3B3"/>
                </a:gs>
                <a:gs pos="50000">
                  <a:srgbClr val="D0D0D0"/>
                </a:gs>
                <a:gs pos="100000">
                  <a:srgbClr val="EDEDEE"/>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6" name="Freeform: Shape 295">
              <a:extLst>
                <a:ext uri="{FF2B5EF4-FFF2-40B4-BE49-F238E27FC236}">
                  <a16:creationId xmlns:a16="http://schemas.microsoft.com/office/drawing/2014/main" id="{9FC1DC4A-3D11-C000-973C-2EBD373CC584}"/>
                </a:ext>
              </a:extLst>
            </p:cNvPr>
            <p:cNvSpPr/>
            <p:nvPr/>
          </p:nvSpPr>
          <p:spPr>
            <a:xfrm>
              <a:off x="3727965" y="3068456"/>
              <a:ext cx="1163560" cy="513592"/>
            </a:xfrm>
            <a:custGeom>
              <a:avLst/>
              <a:gdLst>
                <a:gd name="connsiteX0" fmla="*/ 466733 w 636143"/>
                <a:gd name="connsiteY0" fmla="*/ 68398 h 280792"/>
                <a:gd name="connsiteX1" fmla="*/ 147479 w 636143"/>
                <a:gd name="connsiteY1" fmla="*/ 170738 h 280792"/>
                <a:gd name="connsiteX2" fmla="*/ 15658 w 636143"/>
                <a:gd name="connsiteY2" fmla="*/ 259193 h 280792"/>
                <a:gd name="connsiteX3" fmla="*/ 13598 w 636143"/>
                <a:gd name="connsiteY3" fmla="*/ 280793 h 280792"/>
                <a:gd name="connsiteX4" fmla="*/ 542942 w 636143"/>
                <a:gd name="connsiteY4" fmla="*/ 122911 h 280792"/>
                <a:gd name="connsiteX5" fmla="*/ 636143 w 636143"/>
                <a:gd name="connsiteY5" fmla="*/ 0 h 280792"/>
                <a:gd name="connsiteX6" fmla="*/ 567143 w 636143"/>
                <a:gd name="connsiteY6" fmla="*/ 32913 h 280792"/>
                <a:gd name="connsiteX7" fmla="*/ 466733 w 636143"/>
                <a:gd name="connsiteY7" fmla="*/ 68398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43" h="280792">
                  <a:moveTo>
                    <a:pt x="466733" y="68398"/>
                  </a:moveTo>
                  <a:cubicBezTo>
                    <a:pt x="461583" y="69941"/>
                    <a:pt x="413180" y="86398"/>
                    <a:pt x="147479" y="170738"/>
                  </a:cubicBezTo>
                  <a:cubicBezTo>
                    <a:pt x="114523" y="236051"/>
                    <a:pt x="49643" y="254050"/>
                    <a:pt x="15658" y="259193"/>
                  </a:cubicBezTo>
                  <a:cubicBezTo>
                    <a:pt x="-18327" y="264336"/>
                    <a:pt x="13598" y="280793"/>
                    <a:pt x="13598" y="280793"/>
                  </a:cubicBezTo>
                  <a:cubicBezTo>
                    <a:pt x="46038" y="271021"/>
                    <a:pt x="455404" y="148110"/>
                    <a:pt x="542942" y="122911"/>
                  </a:cubicBezTo>
                  <a:cubicBezTo>
                    <a:pt x="626360" y="98740"/>
                    <a:pt x="635628" y="14400"/>
                    <a:pt x="636143" y="0"/>
                  </a:cubicBezTo>
                  <a:cubicBezTo>
                    <a:pt x="619666" y="9771"/>
                    <a:pt x="597009" y="21085"/>
                    <a:pt x="567143" y="32913"/>
                  </a:cubicBezTo>
                  <a:cubicBezTo>
                    <a:pt x="518740" y="52456"/>
                    <a:pt x="472397" y="66855"/>
                    <a:pt x="466733" y="68398"/>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7" name="Freeform: Shape 296">
              <a:extLst>
                <a:ext uri="{FF2B5EF4-FFF2-40B4-BE49-F238E27FC236}">
                  <a16:creationId xmlns:a16="http://schemas.microsoft.com/office/drawing/2014/main" id="{FBE50BC9-22C4-38D4-C46E-EFE706905E15}"/>
                </a:ext>
              </a:extLst>
            </p:cNvPr>
            <p:cNvSpPr/>
            <p:nvPr/>
          </p:nvSpPr>
          <p:spPr>
            <a:xfrm>
              <a:off x="3649234" y="2964045"/>
              <a:ext cx="1285615" cy="754399"/>
            </a:xfrm>
            <a:custGeom>
              <a:avLst/>
              <a:gdLst>
                <a:gd name="connsiteX0" fmla="*/ 106075 w 702873"/>
                <a:gd name="connsiteY0" fmla="*/ 152225 h 412446"/>
                <a:gd name="connsiteX1" fmla="*/ 106075 w 702873"/>
                <a:gd name="connsiteY1" fmla="*/ 176395 h 412446"/>
                <a:gd name="connsiteX2" fmla="*/ 41194 w 702873"/>
                <a:gd name="connsiteY2" fmla="*/ 237594 h 412446"/>
                <a:gd name="connsiteX3" fmla="*/ 0 w 702873"/>
                <a:gd name="connsiteY3" fmla="*/ 237594 h 412446"/>
                <a:gd name="connsiteX4" fmla="*/ 3090 w 702873"/>
                <a:gd name="connsiteY4" fmla="*/ 412446 h 412446"/>
                <a:gd name="connsiteX5" fmla="*/ 24201 w 702873"/>
                <a:gd name="connsiteY5" fmla="*/ 412446 h 412446"/>
                <a:gd name="connsiteX6" fmla="*/ 36045 w 702873"/>
                <a:gd name="connsiteY6" fmla="*/ 293649 h 412446"/>
                <a:gd name="connsiteX7" fmla="*/ 173015 w 702873"/>
                <a:gd name="connsiteY7" fmla="*/ 207766 h 412446"/>
                <a:gd name="connsiteX8" fmla="*/ 502053 w 702873"/>
                <a:gd name="connsiteY8" fmla="*/ 102340 h 412446"/>
                <a:gd name="connsiteX9" fmla="*/ 702874 w 702873"/>
                <a:gd name="connsiteY9" fmla="*/ 0 h 412446"/>
                <a:gd name="connsiteX10" fmla="*/ 105560 w 702873"/>
                <a:gd name="connsiteY10" fmla="*/ 152739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873" h="412446">
                  <a:moveTo>
                    <a:pt x="106075" y="152225"/>
                  </a:moveTo>
                  <a:lnTo>
                    <a:pt x="106075" y="176395"/>
                  </a:lnTo>
                  <a:cubicBezTo>
                    <a:pt x="106075" y="176395"/>
                    <a:pt x="107619" y="236565"/>
                    <a:pt x="41194" y="237594"/>
                  </a:cubicBezTo>
                  <a:lnTo>
                    <a:pt x="0" y="237594"/>
                  </a:lnTo>
                  <a:lnTo>
                    <a:pt x="3090" y="412446"/>
                  </a:lnTo>
                  <a:lnTo>
                    <a:pt x="24201" y="412446"/>
                  </a:lnTo>
                  <a:lnTo>
                    <a:pt x="36045" y="293649"/>
                  </a:lnTo>
                  <a:cubicBezTo>
                    <a:pt x="36045" y="293649"/>
                    <a:pt x="136970" y="294678"/>
                    <a:pt x="173015" y="207766"/>
                  </a:cubicBezTo>
                  <a:cubicBezTo>
                    <a:pt x="463948" y="115197"/>
                    <a:pt x="502053" y="102340"/>
                    <a:pt x="502053" y="102340"/>
                  </a:cubicBezTo>
                  <a:cubicBezTo>
                    <a:pt x="502053" y="102340"/>
                    <a:pt x="698239" y="43713"/>
                    <a:pt x="702874" y="0"/>
                  </a:cubicBezTo>
                  <a:cubicBezTo>
                    <a:pt x="515441" y="47827"/>
                    <a:pt x="105560" y="152739"/>
                    <a:pt x="105560" y="152739"/>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8" name="Freeform: Shape 297">
              <a:extLst>
                <a:ext uri="{FF2B5EF4-FFF2-40B4-BE49-F238E27FC236}">
                  <a16:creationId xmlns:a16="http://schemas.microsoft.com/office/drawing/2014/main" id="{21299A5C-8E1D-9FA9-55AF-E5FA0475992E}"/>
                </a:ext>
              </a:extLst>
            </p:cNvPr>
            <p:cNvSpPr/>
            <p:nvPr/>
          </p:nvSpPr>
          <p:spPr>
            <a:xfrm>
              <a:off x="3739651" y="3569821"/>
              <a:ext cx="892866" cy="147680"/>
            </a:xfrm>
            <a:custGeom>
              <a:avLst/>
              <a:gdLst>
                <a:gd name="connsiteX0" fmla="*/ 2060 w 488149"/>
                <a:gd name="connsiteY0" fmla="*/ 57598 h 80740"/>
                <a:gd name="connsiteX1" fmla="*/ 0 w 488149"/>
                <a:gd name="connsiteY1" fmla="*/ 80741 h 80740"/>
                <a:gd name="connsiteX2" fmla="*/ 385679 w 488149"/>
                <a:gd name="connsiteY2" fmla="*/ 75084 h 80740"/>
                <a:gd name="connsiteX3" fmla="*/ 488150 w 488149"/>
                <a:gd name="connsiteY3" fmla="*/ 0 h 80740"/>
              </a:gdLst>
              <a:ahLst/>
              <a:cxnLst>
                <a:cxn ang="0">
                  <a:pos x="connsiteX0" y="connsiteY0"/>
                </a:cxn>
                <a:cxn ang="0">
                  <a:pos x="connsiteX1" y="connsiteY1"/>
                </a:cxn>
                <a:cxn ang="0">
                  <a:pos x="connsiteX2" y="connsiteY2"/>
                </a:cxn>
                <a:cxn ang="0">
                  <a:pos x="connsiteX3" y="connsiteY3"/>
                </a:cxn>
              </a:cxnLst>
              <a:rect l="l" t="t" r="r" b="b"/>
              <a:pathLst>
                <a:path w="488149" h="80740">
                  <a:moveTo>
                    <a:pt x="2060" y="57598"/>
                  </a:moveTo>
                  <a:lnTo>
                    <a:pt x="0" y="80741"/>
                  </a:lnTo>
                  <a:cubicBezTo>
                    <a:pt x="62306" y="79712"/>
                    <a:pt x="305351" y="76627"/>
                    <a:pt x="385679" y="75084"/>
                  </a:cubicBezTo>
                  <a:cubicBezTo>
                    <a:pt x="453650" y="72512"/>
                    <a:pt x="488150" y="0"/>
                    <a:pt x="488150" y="0"/>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9" name="Freeform: Shape 298">
              <a:extLst>
                <a:ext uri="{FF2B5EF4-FFF2-40B4-BE49-F238E27FC236}">
                  <a16:creationId xmlns:a16="http://schemas.microsoft.com/office/drawing/2014/main" id="{48103763-B35D-1413-18C7-D94E9CB936BD}"/>
                </a:ext>
              </a:extLst>
            </p:cNvPr>
            <p:cNvSpPr/>
            <p:nvPr/>
          </p:nvSpPr>
          <p:spPr>
            <a:xfrm>
              <a:off x="3653942" y="3740890"/>
              <a:ext cx="753474" cy="79143"/>
            </a:xfrm>
            <a:custGeom>
              <a:avLst/>
              <a:gdLst>
                <a:gd name="connsiteX0" fmla="*/ 303291 w 411940"/>
                <a:gd name="connsiteY0" fmla="*/ 585 h 43269"/>
                <a:gd name="connsiteX1" fmla="*/ 0 w 411940"/>
                <a:gd name="connsiteY1" fmla="*/ 585 h 43269"/>
                <a:gd name="connsiteX2" fmla="*/ 1030 w 411940"/>
                <a:gd name="connsiteY2" fmla="*/ 43269 h 43269"/>
                <a:gd name="connsiteX3" fmla="*/ 303291 w 411940"/>
                <a:gd name="connsiteY3" fmla="*/ 43269 h 43269"/>
                <a:gd name="connsiteX4" fmla="*/ 349120 w 411940"/>
                <a:gd name="connsiteY4" fmla="*/ 40698 h 43269"/>
                <a:gd name="connsiteX5" fmla="*/ 411941 w 411940"/>
                <a:gd name="connsiteY5" fmla="*/ 2128 h 43269"/>
                <a:gd name="connsiteX6" fmla="*/ 303291 w 411940"/>
                <a:gd name="connsiteY6" fmla="*/ 71 h 4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940" h="43269">
                  <a:moveTo>
                    <a:pt x="303291" y="585"/>
                  </a:moveTo>
                  <a:cubicBezTo>
                    <a:pt x="236351" y="-958"/>
                    <a:pt x="104015" y="1099"/>
                    <a:pt x="0" y="585"/>
                  </a:cubicBezTo>
                  <a:lnTo>
                    <a:pt x="1030" y="43269"/>
                  </a:lnTo>
                  <a:lnTo>
                    <a:pt x="303291" y="43269"/>
                  </a:lnTo>
                  <a:cubicBezTo>
                    <a:pt x="303291" y="43269"/>
                    <a:pt x="335732" y="42755"/>
                    <a:pt x="349120" y="40698"/>
                  </a:cubicBezTo>
                  <a:cubicBezTo>
                    <a:pt x="407306" y="32470"/>
                    <a:pt x="411941" y="2128"/>
                    <a:pt x="411941" y="2128"/>
                  </a:cubicBezTo>
                  <a:lnTo>
                    <a:pt x="303291" y="71"/>
                  </a:lnTo>
                  <a:close/>
                </a:path>
              </a:pathLst>
            </a:custGeom>
            <a:gradFill>
              <a:gsLst>
                <a:gs pos="0">
                  <a:srgbClr val="026735"/>
                </a:gs>
                <a:gs pos="50000">
                  <a:srgbClr val="1F883F"/>
                </a:gs>
                <a:gs pos="100000">
                  <a:srgbClr val="3CAA49"/>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0" name="Freeform: Shape 299">
              <a:extLst>
                <a:ext uri="{FF2B5EF4-FFF2-40B4-BE49-F238E27FC236}">
                  <a16:creationId xmlns:a16="http://schemas.microsoft.com/office/drawing/2014/main" id="{1C30BB1B-E761-A5C1-54D9-2A7EB5E649B5}"/>
                </a:ext>
              </a:extLst>
            </p:cNvPr>
            <p:cNvSpPr/>
            <p:nvPr/>
          </p:nvSpPr>
          <p:spPr>
            <a:xfrm>
              <a:off x="2288270" y="3354413"/>
              <a:ext cx="1020957" cy="303827"/>
            </a:xfrm>
            <a:custGeom>
              <a:avLst/>
              <a:gdLst>
                <a:gd name="connsiteX0" fmla="*/ 558180 w 558179"/>
                <a:gd name="connsiteY0" fmla="*/ 165596 h 166109"/>
                <a:gd name="connsiteX1" fmla="*/ 555605 w 558179"/>
                <a:gd name="connsiteY1" fmla="*/ 139882 h 166109"/>
                <a:gd name="connsiteX2" fmla="*/ 0 w 558179"/>
                <a:gd name="connsiteY2" fmla="*/ 0 h 166109"/>
                <a:gd name="connsiteX3" fmla="*/ 88052 w 558179"/>
                <a:gd name="connsiteY3" fmla="*/ 88455 h 166109"/>
                <a:gd name="connsiteX4" fmla="*/ 558180 w 558179"/>
                <a:gd name="connsiteY4" fmla="*/ 166110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558180" y="165596"/>
                  </a:moveTo>
                  <a:lnTo>
                    <a:pt x="555605" y="139882"/>
                  </a:lnTo>
                  <a:lnTo>
                    <a:pt x="0" y="0"/>
                  </a:lnTo>
                  <a:cubicBezTo>
                    <a:pt x="0" y="0"/>
                    <a:pt x="13388" y="65313"/>
                    <a:pt x="88052" y="88455"/>
                  </a:cubicBezTo>
                  <a:cubicBezTo>
                    <a:pt x="317194" y="129597"/>
                    <a:pt x="522650" y="160453"/>
                    <a:pt x="558180" y="166110"/>
                  </a:cubicBezTo>
                  <a:close/>
                </a:path>
              </a:pathLst>
            </a:custGeom>
            <a:gradFill>
              <a:gsLst>
                <a:gs pos="0">
                  <a:srgbClr val="B3B3B3"/>
                </a:gs>
                <a:gs pos="50000">
                  <a:srgbClr val="D0D0D0"/>
                </a:gs>
                <a:gs pos="100000">
                  <a:srgbClr val="EDEDEE"/>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1" name="Freeform: Shape 300">
              <a:extLst>
                <a:ext uri="{FF2B5EF4-FFF2-40B4-BE49-F238E27FC236}">
                  <a16:creationId xmlns:a16="http://schemas.microsoft.com/office/drawing/2014/main" id="{7B4178AB-E4D9-4DC8-3A95-9933FD57EDD6}"/>
                </a:ext>
              </a:extLst>
            </p:cNvPr>
            <p:cNvSpPr/>
            <p:nvPr/>
          </p:nvSpPr>
          <p:spPr>
            <a:xfrm>
              <a:off x="2163947" y="3068456"/>
              <a:ext cx="1138688" cy="513592"/>
            </a:xfrm>
            <a:custGeom>
              <a:avLst/>
              <a:gdLst>
                <a:gd name="connsiteX0" fmla="*/ 622545 w 622545"/>
                <a:gd name="connsiteY0" fmla="*/ 280793 h 280792"/>
                <a:gd name="connsiteX1" fmla="*/ 620486 w 622545"/>
                <a:gd name="connsiteY1" fmla="*/ 259193 h 280792"/>
                <a:gd name="connsiteX2" fmla="*/ 488665 w 622545"/>
                <a:gd name="connsiteY2" fmla="*/ 170738 h 280792"/>
                <a:gd name="connsiteX3" fmla="*/ 169411 w 622545"/>
                <a:gd name="connsiteY3" fmla="*/ 68398 h 280792"/>
                <a:gd name="connsiteX4" fmla="*/ 69000 w 622545"/>
                <a:gd name="connsiteY4" fmla="*/ 32913 h 280792"/>
                <a:gd name="connsiteX5" fmla="*/ 0 w 622545"/>
                <a:gd name="connsiteY5" fmla="*/ 0 h 280792"/>
                <a:gd name="connsiteX6" fmla="*/ 93202 w 622545"/>
                <a:gd name="connsiteY6" fmla="*/ 122911 h 280792"/>
                <a:gd name="connsiteX7" fmla="*/ 622545 w 622545"/>
                <a:gd name="connsiteY7" fmla="*/ 280793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545" h="280792">
                  <a:moveTo>
                    <a:pt x="622545" y="280793"/>
                  </a:moveTo>
                  <a:cubicBezTo>
                    <a:pt x="622545" y="280793"/>
                    <a:pt x="620486" y="259193"/>
                    <a:pt x="620486" y="259193"/>
                  </a:cubicBezTo>
                  <a:cubicBezTo>
                    <a:pt x="586500" y="254050"/>
                    <a:pt x="521105" y="236051"/>
                    <a:pt x="488665" y="170738"/>
                  </a:cubicBezTo>
                  <a:cubicBezTo>
                    <a:pt x="222963" y="86398"/>
                    <a:pt x="175075" y="69941"/>
                    <a:pt x="169411" y="68398"/>
                  </a:cubicBezTo>
                  <a:cubicBezTo>
                    <a:pt x="164261" y="66855"/>
                    <a:pt x="117403" y="52456"/>
                    <a:pt x="69000" y="32913"/>
                  </a:cubicBezTo>
                  <a:cubicBezTo>
                    <a:pt x="39134" y="20571"/>
                    <a:pt x="16478" y="9771"/>
                    <a:pt x="0" y="0"/>
                  </a:cubicBezTo>
                  <a:cubicBezTo>
                    <a:pt x="1030" y="13885"/>
                    <a:pt x="9784" y="98740"/>
                    <a:pt x="93202" y="122911"/>
                  </a:cubicBezTo>
                  <a:cubicBezTo>
                    <a:pt x="180739" y="148110"/>
                    <a:pt x="590105" y="271021"/>
                    <a:pt x="622545" y="280793"/>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2" name="Freeform: Shape 301">
              <a:extLst>
                <a:ext uri="{FF2B5EF4-FFF2-40B4-BE49-F238E27FC236}">
                  <a16:creationId xmlns:a16="http://schemas.microsoft.com/office/drawing/2014/main" id="{A246DA5A-2489-32E6-EB78-CFB2AB3E3642}"/>
                </a:ext>
              </a:extLst>
            </p:cNvPr>
            <p:cNvSpPr/>
            <p:nvPr/>
          </p:nvSpPr>
          <p:spPr>
            <a:xfrm>
              <a:off x="2118739" y="2963105"/>
              <a:ext cx="1284673" cy="754399"/>
            </a:xfrm>
            <a:custGeom>
              <a:avLst/>
              <a:gdLst>
                <a:gd name="connsiteX0" fmla="*/ 597314 w 702358"/>
                <a:gd name="connsiteY0" fmla="*/ 176395 h 412446"/>
                <a:gd name="connsiteX1" fmla="*/ 597314 w 702358"/>
                <a:gd name="connsiteY1" fmla="*/ 152225 h 412446"/>
                <a:gd name="connsiteX2" fmla="*/ 0 w 702358"/>
                <a:gd name="connsiteY2" fmla="*/ 0 h 412446"/>
                <a:gd name="connsiteX3" fmla="*/ 200821 w 702358"/>
                <a:gd name="connsiteY3" fmla="*/ 102340 h 412446"/>
                <a:gd name="connsiteX4" fmla="*/ 529859 w 702358"/>
                <a:gd name="connsiteY4" fmla="*/ 207766 h 412446"/>
                <a:gd name="connsiteX5" fmla="*/ 666829 w 702358"/>
                <a:gd name="connsiteY5" fmla="*/ 293649 h 412446"/>
                <a:gd name="connsiteX6" fmla="*/ 678157 w 702358"/>
                <a:gd name="connsiteY6" fmla="*/ 412446 h 412446"/>
                <a:gd name="connsiteX7" fmla="*/ 699269 w 702358"/>
                <a:gd name="connsiteY7" fmla="*/ 412446 h 412446"/>
                <a:gd name="connsiteX8" fmla="*/ 702359 w 702358"/>
                <a:gd name="connsiteY8" fmla="*/ 237594 h 412446"/>
                <a:gd name="connsiteX9" fmla="*/ 661165 w 702358"/>
                <a:gd name="connsiteY9" fmla="*/ 237594 h 412446"/>
                <a:gd name="connsiteX10" fmla="*/ 596284 w 702358"/>
                <a:gd name="connsiteY10" fmla="*/ 176395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358" h="412446">
                  <a:moveTo>
                    <a:pt x="597314" y="176395"/>
                  </a:moveTo>
                  <a:lnTo>
                    <a:pt x="597314" y="152225"/>
                  </a:lnTo>
                  <a:cubicBezTo>
                    <a:pt x="597314" y="152225"/>
                    <a:pt x="187433" y="47827"/>
                    <a:pt x="0" y="0"/>
                  </a:cubicBezTo>
                  <a:cubicBezTo>
                    <a:pt x="4634" y="43713"/>
                    <a:pt x="200821" y="102340"/>
                    <a:pt x="200821" y="102340"/>
                  </a:cubicBezTo>
                  <a:cubicBezTo>
                    <a:pt x="200821" y="102340"/>
                    <a:pt x="239440" y="115711"/>
                    <a:pt x="529859" y="207766"/>
                  </a:cubicBezTo>
                  <a:cubicBezTo>
                    <a:pt x="565903" y="294164"/>
                    <a:pt x="666829" y="293649"/>
                    <a:pt x="666829" y="293649"/>
                  </a:cubicBezTo>
                  <a:lnTo>
                    <a:pt x="678157" y="412446"/>
                  </a:lnTo>
                  <a:lnTo>
                    <a:pt x="699269" y="412446"/>
                  </a:lnTo>
                  <a:lnTo>
                    <a:pt x="702359" y="237594"/>
                  </a:lnTo>
                  <a:lnTo>
                    <a:pt x="661165" y="237594"/>
                  </a:lnTo>
                  <a:cubicBezTo>
                    <a:pt x="594739" y="236565"/>
                    <a:pt x="596284" y="176395"/>
                    <a:pt x="596284" y="176395"/>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3" name="Freeform: Shape 302">
              <a:extLst>
                <a:ext uri="{FF2B5EF4-FFF2-40B4-BE49-F238E27FC236}">
                  <a16:creationId xmlns:a16="http://schemas.microsoft.com/office/drawing/2014/main" id="{BFEABFA0-9EC5-125D-F0B1-674806947046}"/>
                </a:ext>
              </a:extLst>
            </p:cNvPr>
            <p:cNvSpPr/>
            <p:nvPr/>
          </p:nvSpPr>
          <p:spPr>
            <a:xfrm>
              <a:off x="2422012" y="3569821"/>
              <a:ext cx="892866" cy="147680"/>
            </a:xfrm>
            <a:custGeom>
              <a:avLst/>
              <a:gdLst>
                <a:gd name="connsiteX0" fmla="*/ 486090 w 488149"/>
                <a:gd name="connsiteY0" fmla="*/ 57598 h 80740"/>
                <a:gd name="connsiteX1" fmla="*/ 0 w 488149"/>
                <a:gd name="connsiteY1" fmla="*/ 0 h 80740"/>
                <a:gd name="connsiteX2" fmla="*/ 102470 w 488149"/>
                <a:gd name="connsiteY2" fmla="*/ 75084 h 80740"/>
                <a:gd name="connsiteX3" fmla="*/ 488150 w 488149"/>
                <a:gd name="connsiteY3" fmla="*/ 80741 h 80740"/>
              </a:gdLst>
              <a:ahLst/>
              <a:cxnLst>
                <a:cxn ang="0">
                  <a:pos x="connsiteX0" y="connsiteY0"/>
                </a:cxn>
                <a:cxn ang="0">
                  <a:pos x="connsiteX1" y="connsiteY1"/>
                </a:cxn>
                <a:cxn ang="0">
                  <a:pos x="connsiteX2" y="connsiteY2"/>
                </a:cxn>
                <a:cxn ang="0">
                  <a:pos x="connsiteX3" y="connsiteY3"/>
                </a:cxn>
              </a:cxnLst>
              <a:rect l="l" t="t" r="r" b="b"/>
              <a:pathLst>
                <a:path w="488149" h="80740">
                  <a:moveTo>
                    <a:pt x="486090" y="57598"/>
                  </a:moveTo>
                  <a:lnTo>
                    <a:pt x="0" y="0"/>
                  </a:lnTo>
                  <a:cubicBezTo>
                    <a:pt x="0" y="0"/>
                    <a:pt x="34500" y="72512"/>
                    <a:pt x="102470" y="75084"/>
                  </a:cubicBezTo>
                  <a:cubicBezTo>
                    <a:pt x="182799" y="76627"/>
                    <a:pt x="426359" y="79712"/>
                    <a:pt x="488150" y="80741"/>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4" name="Freeform: Shape 303">
              <a:extLst>
                <a:ext uri="{FF2B5EF4-FFF2-40B4-BE49-F238E27FC236}">
                  <a16:creationId xmlns:a16="http://schemas.microsoft.com/office/drawing/2014/main" id="{BEB459F1-EA3E-E265-DF26-3BCBCF3B2D05}"/>
                </a:ext>
              </a:extLst>
            </p:cNvPr>
            <p:cNvSpPr/>
            <p:nvPr/>
          </p:nvSpPr>
          <p:spPr>
            <a:xfrm>
              <a:off x="2638637" y="3740705"/>
              <a:ext cx="761009" cy="80268"/>
            </a:xfrm>
            <a:custGeom>
              <a:avLst/>
              <a:gdLst>
                <a:gd name="connsiteX0" fmla="*/ 108649 w 416060"/>
                <a:gd name="connsiteY0" fmla="*/ 686 h 43884"/>
                <a:gd name="connsiteX1" fmla="*/ 0 w 416060"/>
                <a:gd name="connsiteY1" fmla="*/ 2743 h 43884"/>
                <a:gd name="connsiteX2" fmla="*/ 62821 w 416060"/>
                <a:gd name="connsiteY2" fmla="*/ 41313 h 43884"/>
                <a:gd name="connsiteX3" fmla="*/ 108649 w 416060"/>
                <a:gd name="connsiteY3" fmla="*/ 43885 h 43884"/>
                <a:gd name="connsiteX4" fmla="*/ 415030 w 416060"/>
                <a:gd name="connsiteY4" fmla="*/ 43885 h 43884"/>
                <a:gd name="connsiteX5" fmla="*/ 416060 w 416060"/>
                <a:gd name="connsiteY5" fmla="*/ 686 h 43884"/>
                <a:gd name="connsiteX6" fmla="*/ 109164 w 416060"/>
                <a:gd name="connsiteY6" fmla="*/ 686 h 4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060" h="43884">
                  <a:moveTo>
                    <a:pt x="108649" y="686"/>
                  </a:moveTo>
                  <a:lnTo>
                    <a:pt x="0" y="2743"/>
                  </a:lnTo>
                  <a:cubicBezTo>
                    <a:pt x="0" y="2743"/>
                    <a:pt x="4634" y="33085"/>
                    <a:pt x="62821" y="41313"/>
                  </a:cubicBezTo>
                  <a:cubicBezTo>
                    <a:pt x="76209" y="43370"/>
                    <a:pt x="108649" y="43885"/>
                    <a:pt x="108649" y="43885"/>
                  </a:cubicBezTo>
                  <a:lnTo>
                    <a:pt x="415030" y="43885"/>
                  </a:lnTo>
                  <a:lnTo>
                    <a:pt x="416060" y="686"/>
                  </a:lnTo>
                  <a:cubicBezTo>
                    <a:pt x="311530" y="686"/>
                    <a:pt x="176620" y="-857"/>
                    <a:pt x="109164" y="686"/>
                  </a:cubicBezTo>
                  <a:close/>
                </a:path>
              </a:pathLst>
            </a:custGeom>
            <a:gradFill>
              <a:gsLst>
                <a:gs pos="0">
                  <a:srgbClr val="026735"/>
                </a:gs>
                <a:gs pos="50000">
                  <a:srgbClr val="1F883F"/>
                </a:gs>
                <a:gs pos="100000">
                  <a:srgbClr val="3CAA49"/>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5" name="Freeform: Shape 304">
              <a:extLst>
                <a:ext uri="{FF2B5EF4-FFF2-40B4-BE49-F238E27FC236}">
                  <a16:creationId xmlns:a16="http://schemas.microsoft.com/office/drawing/2014/main" id="{6CFB4334-2A8C-74AF-CD2B-FD7DEF407E42}"/>
                </a:ext>
              </a:extLst>
            </p:cNvPr>
            <p:cNvSpPr/>
            <p:nvPr/>
          </p:nvSpPr>
          <p:spPr>
            <a:xfrm>
              <a:off x="3811231" y="4153963"/>
              <a:ext cx="28254" cy="76192"/>
            </a:xfrm>
            <a:custGeom>
              <a:avLst/>
              <a:gdLst>
                <a:gd name="connsiteX0" fmla="*/ 2575 w 15447"/>
                <a:gd name="connsiteY0" fmla="*/ 0 h 41656"/>
                <a:gd name="connsiteX1" fmla="*/ 1545 w 15447"/>
                <a:gd name="connsiteY1" fmla="*/ 24685 h 41656"/>
                <a:gd name="connsiteX2" fmla="*/ 0 w 15447"/>
                <a:gd name="connsiteY2" fmla="*/ 41656 h 41656"/>
                <a:gd name="connsiteX3" fmla="*/ 15448 w 15447"/>
                <a:gd name="connsiteY3" fmla="*/ 41656 h 41656"/>
                <a:gd name="connsiteX4" fmla="*/ 9269 w 15447"/>
                <a:gd name="connsiteY4" fmla="*/ 23657 h 41656"/>
                <a:gd name="connsiteX5" fmla="*/ 2060 w 15447"/>
                <a:gd name="connsiteY5" fmla="*/ 0 h 4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7" h="41656">
                  <a:moveTo>
                    <a:pt x="2575" y="0"/>
                  </a:moveTo>
                  <a:cubicBezTo>
                    <a:pt x="2575" y="8228"/>
                    <a:pt x="2575" y="10800"/>
                    <a:pt x="1545" y="24685"/>
                  </a:cubicBezTo>
                  <a:cubicBezTo>
                    <a:pt x="1545" y="30342"/>
                    <a:pt x="515" y="35999"/>
                    <a:pt x="0" y="41656"/>
                  </a:cubicBezTo>
                  <a:lnTo>
                    <a:pt x="15448" y="41656"/>
                  </a:lnTo>
                  <a:cubicBezTo>
                    <a:pt x="13388" y="35485"/>
                    <a:pt x="11328" y="29828"/>
                    <a:pt x="9269" y="23657"/>
                  </a:cubicBezTo>
                  <a:cubicBezTo>
                    <a:pt x="5664" y="11828"/>
                    <a:pt x="4634" y="8743"/>
                    <a:pt x="2060"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6" name="Freeform: Shape 305">
              <a:extLst>
                <a:ext uri="{FF2B5EF4-FFF2-40B4-BE49-F238E27FC236}">
                  <a16:creationId xmlns:a16="http://schemas.microsoft.com/office/drawing/2014/main" id="{B53C4B44-00B6-99FA-481B-5ACFB996CB41}"/>
                </a:ext>
              </a:extLst>
            </p:cNvPr>
            <p:cNvSpPr/>
            <p:nvPr/>
          </p:nvSpPr>
          <p:spPr>
            <a:xfrm>
              <a:off x="3378924" y="4154905"/>
              <a:ext cx="25428" cy="49854"/>
            </a:xfrm>
            <a:custGeom>
              <a:avLst/>
              <a:gdLst>
                <a:gd name="connsiteX0" fmla="*/ 13388 w 13902"/>
                <a:gd name="connsiteY0" fmla="*/ 4628 h 27256"/>
                <a:gd name="connsiteX1" fmla="*/ 6694 w 13902"/>
                <a:gd name="connsiteY1" fmla="*/ 0 h 27256"/>
                <a:gd name="connsiteX2" fmla="*/ 2575 w 13902"/>
                <a:gd name="connsiteY2" fmla="*/ 0 h 27256"/>
                <a:gd name="connsiteX3" fmla="*/ 0 w 13902"/>
                <a:gd name="connsiteY3" fmla="*/ 27256 h 27256"/>
                <a:gd name="connsiteX4" fmla="*/ 5664 w 13902"/>
                <a:gd name="connsiteY4" fmla="*/ 27256 h 27256"/>
                <a:gd name="connsiteX5" fmla="*/ 13903 w 13902"/>
                <a:gd name="connsiteY5" fmla="*/ 12857 h 27256"/>
                <a:gd name="connsiteX6" fmla="*/ 12873 w 13902"/>
                <a:gd name="connsiteY6" fmla="*/ 4628 h 2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02" h="27256">
                  <a:moveTo>
                    <a:pt x="13388" y="4628"/>
                  </a:moveTo>
                  <a:cubicBezTo>
                    <a:pt x="12358" y="2057"/>
                    <a:pt x="10813" y="0"/>
                    <a:pt x="6694" y="0"/>
                  </a:cubicBezTo>
                  <a:cubicBezTo>
                    <a:pt x="2575" y="0"/>
                    <a:pt x="3604" y="0"/>
                    <a:pt x="2575" y="0"/>
                  </a:cubicBezTo>
                  <a:cubicBezTo>
                    <a:pt x="2060" y="7714"/>
                    <a:pt x="515" y="20057"/>
                    <a:pt x="0" y="27256"/>
                  </a:cubicBezTo>
                  <a:lnTo>
                    <a:pt x="5664" y="27256"/>
                  </a:lnTo>
                  <a:cubicBezTo>
                    <a:pt x="12358" y="24685"/>
                    <a:pt x="13903" y="17485"/>
                    <a:pt x="13903" y="12857"/>
                  </a:cubicBezTo>
                  <a:cubicBezTo>
                    <a:pt x="13903" y="10800"/>
                    <a:pt x="13903" y="7714"/>
                    <a:pt x="12873" y="4628"/>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7" name="Freeform: Shape 306">
              <a:extLst>
                <a:ext uri="{FF2B5EF4-FFF2-40B4-BE49-F238E27FC236}">
                  <a16:creationId xmlns:a16="http://schemas.microsoft.com/office/drawing/2014/main" id="{0DEFD550-D71B-CB21-4813-A0EC660E1AD4}"/>
                </a:ext>
              </a:extLst>
            </p:cNvPr>
            <p:cNvSpPr/>
            <p:nvPr/>
          </p:nvSpPr>
          <p:spPr>
            <a:xfrm>
              <a:off x="3796867" y="3896227"/>
              <a:ext cx="54348" cy="136393"/>
            </a:xfrm>
            <a:custGeom>
              <a:avLst/>
              <a:gdLst>
                <a:gd name="connsiteX0" fmla="*/ 1674 w 29713"/>
                <a:gd name="connsiteY0" fmla="*/ 38570 h 74569"/>
                <a:gd name="connsiteX1" fmla="*/ 3733 w 29713"/>
                <a:gd name="connsiteY1" fmla="*/ 51941 h 74569"/>
                <a:gd name="connsiteX2" fmla="*/ 13002 w 29713"/>
                <a:gd name="connsiteY2" fmla="*/ 71998 h 74569"/>
                <a:gd name="connsiteX3" fmla="*/ 19696 w 29713"/>
                <a:gd name="connsiteY3" fmla="*/ 74569 h 74569"/>
                <a:gd name="connsiteX4" fmla="*/ 25875 w 29713"/>
                <a:gd name="connsiteY4" fmla="*/ 71998 h 74569"/>
                <a:gd name="connsiteX5" fmla="*/ 29479 w 29713"/>
                <a:gd name="connsiteY5" fmla="*/ 51941 h 74569"/>
                <a:gd name="connsiteX6" fmla="*/ 27935 w 29713"/>
                <a:gd name="connsiteY6" fmla="*/ 38056 h 74569"/>
                <a:gd name="connsiteX7" fmla="*/ 21756 w 29713"/>
                <a:gd name="connsiteY7" fmla="*/ 11314 h 74569"/>
                <a:gd name="connsiteX8" fmla="*/ 9397 w 29713"/>
                <a:gd name="connsiteY8" fmla="*/ 0 h 74569"/>
                <a:gd name="connsiteX9" fmla="*/ 3218 w 29713"/>
                <a:gd name="connsiteY9" fmla="*/ 3086 h 74569"/>
                <a:gd name="connsiteX10" fmla="*/ 129 w 29713"/>
                <a:gd name="connsiteY10" fmla="*/ 23657 h 74569"/>
                <a:gd name="connsiteX11" fmla="*/ 1674 w 29713"/>
                <a:gd name="connsiteY11" fmla="*/ 38056 h 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3" h="74569">
                  <a:moveTo>
                    <a:pt x="1674" y="38570"/>
                  </a:moveTo>
                  <a:cubicBezTo>
                    <a:pt x="2188" y="43199"/>
                    <a:pt x="3218" y="47827"/>
                    <a:pt x="3733" y="51941"/>
                  </a:cubicBezTo>
                  <a:cubicBezTo>
                    <a:pt x="4763" y="57084"/>
                    <a:pt x="7338" y="67370"/>
                    <a:pt x="13002" y="71998"/>
                  </a:cubicBezTo>
                  <a:cubicBezTo>
                    <a:pt x="15062" y="73541"/>
                    <a:pt x="17636" y="74569"/>
                    <a:pt x="19696" y="74569"/>
                  </a:cubicBezTo>
                  <a:cubicBezTo>
                    <a:pt x="21756" y="74569"/>
                    <a:pt x="24330" y="73541"/>
                    <a:pt x="25875" y="71998"/>
                  </a:cubicBezTo>
                  <a:cubicBezTo>
                    <a:pt x="29994" y="67370"/>
                    <a:pt x="29994" y="57598"/>
                    <a:pt x="29479" y="51941"/>
                  </a:cubicBezTo>
                  <a:cubicBezTo>
                    <a:pt x="29479" y="47313"/>
                    <a:pt x="28450" y="42685"/>
                    <a:pt x="27935" y="38056"/>
                  </a:cubicBezTo>
                  <a:cubicBezTo>
                    <a:pt x="27935" y="34971"/>
                    <a:pt x="24845" y="19542"/>
                    <a:pt x="21756" y="11314"/>
                  </a:cubicBezTo>
                  <a:cubicBezTo>
                    <a:pt x="20726" y="9257"/>
                    <a:pt x="17121" y="0"/>
                    <a:pt x="9397" y="0"/>
                  </a:cubicBezTo>
                  <a:cubicBezTo>
                    <a:pt x="1674" y="0"/>
                    <a:pt x="4763" y="1029"/>
                    <a:pt x="3218" y="3086"/>
                  </a:cubicBezTo>
                  <a:cubicBezTo>
                    <a:pt x="644" y="6171"/>
                    <a:pt x="-386" y="12343"/>
                    <a:pt x="129" y="23657"/>
                  </a:cubicBezTo>
                  <a:cubicBezTo>
                    <a:pt x="129" y="27771"/>
                    <a:pt x="644" y="32399"/>
                    <a:pt x="1674" y="38056"/>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8" name="Freeform: Shape 307">
              <a:extLst>
                <a:ext uri="{FF2B5EF4-FFF2-40B4-BE49-F238E27FC236}">
                  <a16:creationId xmlns:a16="http://schemas.microsoft.com/office/drawing/2014/main" id="{4B13D062-2E8C-AAF6-F509-AFA078E4174A}"/>
                </a:ext>
              </a:extLst>
            </p:cNvPr>
            <p:cNvSpPr/>
            <p:nvPr/>
          </p:nvSpPr>
          <p:spPr>
            <a:xfrm>
              <a:off x="3103907" y="4153963"/>
              <a:ext cx="32382" cy="58319"/>
            </a:xfrm>
            <a:custGeom>
              <a:avLst/>
              <a:gdLst>
                <a:gd name="connsiteX0" fmla="*/ 10299 w 17704"/>
                <a:gd name="connsiteY0" fmla="*/ 514 h 31884"/>
                <a:gd name="connsiteX1" fmla="*/ 7209 w 17704"/>
                <a:gd name="connsiteY1" fmla="*/ 514 h 31884"/>
                <a:gd name="connsiteX2" fmla="*/ 0 w 17704"/>
                <a:gd name="connsiteY2" fmla="*/ 31885 h 31884"/>
                <a:gd name="connsiteX3" fmla="*/ 7209 w 17704"/>
                <a:gd name="connsiteY3" fmla="*/ 30856 h 31884"/>
                <a:gd name="connsiteX4" fmla="*/ 16993 w 17704"/>
                <a:gd name="connsiteY4" fmla="*/ 13371 h 31884"/>
                <a:gd name="connsiteX5" fmla="*/ 10813 w 17704"/>
                <a:gd name="connsiteY5" fmla="*/ 0 h 3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4" h="31884">
                  <a:moveTo>
                    <a:pt x="10299" y="514"/>
                  </a:moveTo>
                  <a:cubicBezTo>
                    <a:pt x="9269" y="514"/>
                    <a:pt x="9269" y="514"/>
                    <a:pt x="7209" y="514"/>
                  </a:cubicBezTo>
                  <a:cubicBezTo>
                    <a:pt x="4634" y="10800"/>
                    <a:pt x="2575" y="21599"/>
                    <a:pt x="0" y="31885"/>
                  </a:cubicBezTo>
                  <a:cubicBezTo>
                    <a:pt x="2575" y="31885"/>
                    <a:pt x="5149" y="31885"/>
                    <a:pt x="7209" y="30856"/>
                  </a:cubicBezTo>
                  <a:cubicBezTo>
                    <a:pt x="13388" y="27771"/>
                    <a:pt x="15448" y="19542"/>
                    <a:pt x="16993" y="13371"/>
                  </a:cubicBezTo>
                  <a:cubicBezTo>
                    <a:pt x="18537" y="6171"/>
                    <a:pt x="18022" y="0"/>
                    <a:pt x="10813"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grpSp>
          <p:nvGrpSpPr>
            <p:cNvPr id="309" name="Group 308">
              <a:extLst>
                <a:ext uri="{FF2B5EF4-FFF2-40B4-BE49-F238E27FC236}">
                  <a16:creationId xmlns:a16="http://schemas.microsoft.com/office/drawing/2014/main" id="{808C1EA7-E7C9-4D40-772C-DDEE9CF34B1A}"/>
                </a:ext>
              </a:extLst>
            </p:cNvPr>
            <p:cNvGrpSpPr/>
            <p:nvPr/>
          </p:nvGrpSpPr>
          <p:grpSpPr>
            <a:xfrm>
              <a:off x="3403412" y="2913250"/>
              <a:ext cx="251472" cy="1645190"/>
              <a:chOff x="3403412" y="2913250"/>
              <a:chExt cx="251472" cy="1645190"/>
            </a:xfrm>
          </p:grpSpPr>
          <p:sp>
            <p:nvSpPr>
              <p:cNvPr id="317" name="Freeform: Shape 316">
                <a:extLst>
                  <a:ext uri="{FF2B5EF4-FFF2-40B4-BE49-F238E27FC236}">
                    <a16:creationId xmlns:a16="http://schemas.microsoft.com/office/drawing/2014/main" id="{E5F4F94A-1BFC-C63B-622D-745C3625C16E}"/>
                  </a:ext>
                </a:extLst>
              </p:cNvPr>
              <p:cNvSpPr/>
              <p:nvPr/>
            </p:nvSpPr>
            <p:spPr>
              <a:xfrm>
                <a:off x="3403412" y="2913250"/>
                <a:ext cx="251472" cy="1645190"/>
              </a:xfrm>
              <a:custGeom>
                <a:avLst/>
                <a:gdLst>
                  <a:gd name="connsiteX0" fmla="*/ 219450 w 251472"/>
                  <a:gd name="connsiteY0" fmla="*/ 1565236 h 1645190"/>
                  <a:gd name="connsiteX1" fmla="*/ 121497 w 251472"/>
                  <a:gd name="connsiteY1" fmla="*/ 1576523 h 1645190"/>
                  <a:gd name="connsiteX2" fmla="*/ 29198 w 251472"/>
                  <a:gd name="connsiteY2" fmla="*/ 1566176 h 1645190"/>
                  <a:gd name="connsiteX3" fmla="*/ 29198 w 251472"/>
                  <a:gd name="connsiteY3" fmla="*/ 1590632 h 1645190"/>
                  <a:gd name="connsiteX4" fmla="*/ 65812 w 251472"/>
                  <a:gd name="connsiteY4" fmla="*/ 1602861 h 1645190"/>
                  <a:gd name="connsiteX5" fmla="*/ 123835 w 251472"/>
                  <a:gd name="connsiteY5" fmla="*/ 1609391 h 1645190"/>
                  <a:gd name="connsiteX6" fmla="*/ 123381 w 251472"/>
                  <a:gd name="connsiteY6" fmla="*/ 1609446 h 1645190"/>
                  <a:gd name="connsiteX7" fmla="*/ 124323 w 251472"/>
                  <a:gd name="connsiteY7" fmla="*/ 1609446 h 1645190"/>
                  <a:gd name="connsiteX8" fmla="*/ 123835 w 251472"/>
                  <a:gd name="connsiteY8" fmla="*/ 1609391 h 1645190"/>
                  <a:gd name="connsiteX9" fmla="*/ 176714 w 251472"/>
                  <a:gd name="connsiteY9" fmla="*/ 1602979 h 1645190"/>
                  <a:gd name="connsiteX10" fmla="*/ 219450 w 251472"/>
                  <a:gd name="connsiteY10" fmla="*/ 1588752 h 1645190"/>
                  <a:gd name="connsiteX11" fmla="*/ 125265 w 251472"/>
                  <a:gd name="connsiteY11" fmla="*/ 1441070 h 1645190"/>
                  <a:gd name="connsiteX12" fmla="*/ 245822 w 251472"/>
                  <a:gd name="connsiteY12" fmla="*/ 1442952 h 1645190"/>
                  <a:gd name="connsiteX13" fmla="*/ 246764 w 251472"/>
                  <a:gd name="connsiteY13" fmla="*/ 1442952 h 1645190"/>
                  <a:gd name="connsiteX14" fmla="*/ 251472 w 251472"/>
                  <a:gd name="connsiteY14" fmla="*/ 1607564 h 1645190"/>
                  <a:gd name="connsiteX15" fmla="*/ 251472 w 251472"/>
                  <a:gd name="connsiteY15" fmla="*/ 1609446 h 1645190"/>
                  <a:gd name="connsiteX16" fmla="*/ 125265 w 251472"/>
                  <a:gd name="connsiteY16" fmla="*/ 1645190 h 1645190"/>
                  <a:gd name="connsiteX17" fmla="*/ 0 w 251472"/>
                  <a:gd name="connsiteY17" fmla="*/ 1609446 h 1645190"/>
                  <a:gd name="connsiteX18" fmla="*/ 0 w 251472"/>
                  <a:gd name="connsiteY18" fmla="*/ 1607564 h 1645190"/>
                  <a:gd name="connsiteX19" fmla="*/ 3768 w 251472"/>
                  <a:gd name="connsiteY19" fmla="*/ 1442952 h 1645190"/>
                  <a:gd name="connsiteX20" fmla="*/ 125265 w 251472"/>
                  <a:gd name="connsiteY20" fmla="*/ 1441070 h 1645190"/>
                  <a:gd name="connsiteX21" fmla="*/ 171415 w 251472"/>
                  <a:gd name="connsiteY21" fmla="*/ 685731 h 1645190"/>
                  <a:gd name="connsiteX22" fmla="*/ 67813 w 251472"/>
                  <a:gd name="connsiteY22" fmla="*/ 768508 h 1645190"/>
                  <a:gd name="connsiteX23" fmla="*/ 73463 w 251472"/>
                  <a:gd name="connsiteY23" fmla="*/ 775092 h 1645190"/>
                  <a:gd name="connsiteX24" fmla="*/ 177067 w 251472"/>
                  <a:gd name="connsiteY24" fmla="*/ 775092 h 1645190"/>
                  <a:gd name="connsiteX25" fmla="*/ 177067 w 251472"/>
                  <a:gd name="connsiteY25" fmla="*/ 776033 h 1645190"/>
                  <a:gd name="connsiteX26" fmla="*/ 190252 w 251472"/>
                  <a:gd name="connsiteY26" fmla="*/ 687611 h 1645190"/>
                  <a:gd name="connsiteX27" fmla="*/ 171415 w 251472"/>
                  <a:gd name="connsiteY27" fmla="*/ 685731 h 1645190"/>
                  <a:gd name="connsiteX28" fmla="*/ 168591 w 251472"/>
                  <a:gd name="connsiteY28" fmla="*/ 669739 h 1645190"/>
                  <a:gd name="connsiteX29" fmla="*/ 64045 w 251472"/>
                  <a:gd name="connsiteY29" fmla="*/ 754398 h 1645190"/>
                  <a:gd name="connsiteX30" fmla="*/ 172357 w 251472"/>
                  <a:gd name="connsiteY30" fmla="*/ 676324 h 1645190"/>
                  <a:gd name="connsiteX31" fmla="*/ 185543 w 251472"/>
                  <a:gd name="connsiteY31" fmla="*/ 676324 h 1645190"/>
                  <a:gd name="connsiteX32" fmla="*/ 179893 w 251472"/>
                  <a:gd name="connsiteY32" fmla="*/ 669739 h 1645190"/>
                  <a:gd name="connsiteX33" fmla="*/ 162939 w 251472"/>
                  <a:gd name="connsiteY33" fmla="*/ 656570 h 1645190"/>
                  <a:gd name="connsiteX34" fmla="*/ 57452 w 251472"/>
                  <a:gd name="connsiteY34" fmla="*/ 747813 h 1645190"/>
                  <a:gd name="connsiteX35" fmla="*/ 57452 w 251472"/>
                  <a:gd name="connsiteY35" fmla="*/ 748754 h 1645190"/>
                  <a:gd name="connsiteX36" fmla="*/ 167649 w 251472"/>
                  <a:gd name="connsiteY36" fmla="*/ 662214 h 1645190"/>
                  <a:gd name="connsiteX37" fmla="*/ 170473 w 251472"/>
                  <a:gd name="connsiteY37" fmla="*/ 662214 h 1645190"/>
                  <a:gd name="connsiteX38" fmla="*/ 162939 w 251472"/>
                  <a:gd name="connsiteY38" fmla="*/ 656570 h 1645190"/>
                  <a:gd name="connsiteX39" fmla="*/ 109018 w 251472"/>
                  <a:gd name="connsiteY39" fmla="*/ 647987 h 1645190"/>
                  <a:gd name="connsiteX40" fmla="*/ 74405 w 251472"/>
                  <a:gd name="connsiteY40" fmla="*/ 667859 h 1645190"/>
                  <a:gd name="connsiteX41" fmla="*/ 53686 w 251472"/>
                  <a:gd name="connsiteY41" fmla="*/ 730882 h 1645190"/>
                  <a:gd name="connsiteX42" fmla="*/ 147869 w 251472"/>
                  <a:gd name="connsiteY42" fmla="*/ 649985 h 1645190"/>
                  <a:gd name="connsiteX43" fmla="*/ 109018 w 251472"/>
                  <a:gd name="connsiteY43" fmla="*/ 647987 h 1645190"/>
                  <a:gd name="connsiteX44" fmla="*/ 93243 w 251472"/>
                  <a:gd name="connsiteY44" fmla="*/ 437400 h 1645190"/>
                  <a:gd name="connsiteX45" fmla="*/ 93243 w 251472"/>
                  <a:gd name="connsiteY45" fmla="*/ 490076 h 1645190"/>
                  <a:gd name="connsiteX46" fmla="*/ 93243 w 251472"/>
                  <a:gd name="connsiteY46" fmla="*/ 492898 h 1645190"/>
                  <a:gd name="connsiteX47" fmla="*/ 125265 w 251472"/>
                  <a:gd name="connsiteY47" fmla="*/ 522057 h 1645190"/>
                  <a:gd name="connsiteX48" fmla="*/ 157289 w 251472"/>
                  <a:gd name="connsiteY48" fmla="*/ 492898 h 1645190"/>
                  <a:gd name="connsiteX49" fmla="*/ 157289 w 251472"/>
                  <a:gd name="connsiteY49" fmla="*/ 489135 h 1645190"/>
                  <a:gd name="connsiteX50" fmla="*/ 157289 w 251472"/>
                  <a:gd name="connsiteY50" fmla="*/ 439204 h 1645190"/>
                  <a:gd name="connsiteX51" fmla="*/ 159392 w 251472"/>
                  <a:gd name="connsiteY51" fmla="*/ 448570 h 1645190"/>
                  <a:gd name="connsiteX52" fmla="*/ 215682 w 251472"/>
                  <a:gd name="connsiteY52" fmla="*/ 483491 h 1645190"/>
                  <a:gd name="connsiteX53" fmla="*/ 225100 w 251472"/>
                  <a:gd name="connsiteY53" fmla="*/ 909605 h 1645190"/>
                  <a:gd name="connsiteX54" fmla="*/ 23546 w 251472"/>
                  <a:gd name="connsiteY54" fmla="*/ 909605 h 1645190"/>
                  <a:gd name="connsiteX55" fmla="*/ 33906 w 251472"/>
                  <a:gd name="connsiteY55" fmla="*/ 483491 h 1645190"/>
                  <a:gd name="connsiteX56" fmla="*/ 93243 w 251472"/>
                  <a:gd name="connsiteY56" fmla="*/ 437400 h 1645190"/>
                  <a:gd name="connsiteX57" fmla="*/ 156240 w 251472"/>
                  <a:gd name="connsiteY57" fmla="*/ 434534 h 1645190"/>
                  <a:gd name="connsiteX58" fmla="*/ 157289 w 251472"/>
                  <a:gd name="connsiteY58" fmla="*/ 435518 h 1645190"/>
                  <a:gd name="connsiteX59" fmla="*/ 157289 w 251472"/>
                  <a:gd name="connsiteY59" fmla="*/ 439204 h 1645190"/>
                  <a:gd name="connsiteX60" fmla="*/ 126207 w 251472"/>
                  <a:gd name="connsiteY60" fmla="*/ 385664 h 1645190"/>
                  <a:gd name="connsiteX61" fmla="*/ 156347 w 251472"/>
                  <a:gd name="connsiteY61" fmla="*/ 413883 h 1645190"/>
                  <a:gd name="connsiteX62" fmla="*/ 156347 w 251472"/>
                  <a:gd name="connsiteY62" fmla="*/ 428935 h 1645190"/>
                  <a:gd name="connsiteX63" fmla="*/ 155405 w 251472"/>
                  <a:gd name="connsiteY63" fmla="*/ 430815 h 1645190"/>
                  <a:gd name="connsiteX64" fmla="*/ 156240 w 251472"/>
                  <a:gd name="connsiteY64" fmla="*/ 434534 h 1645190"/>
                  <a:gd name="connsiteX65" fmla="*/ 126207 w 251472"/>
                  <a:gd name="connsiteY65" fmla="*/ 406358 h 1645190"/>
                  <a:gd name="connsiteX66" fmla="*/ 95125 w 251472"/>
                  <a:gd name="connsiteY66" fmla="*/ 435518 h 1645190"/>
                  <a:gd name="connsiteX67" fmla="*/ 96067 w 251472"/>
                  <a:gd name="connsiteY67" fmla="*/ 428935 h 1645190"/>
                  <a:gd name="connsiteX68" fmla="*/ 96067 w 251472"/>
                  <a:gd name="connsiteY68" fmla="*/ 413883 h 1645190"/>
                  <a:gd name="connsiteX69" fmla="*/ 126207 w 251472"/>
                  <a:gd name="connsiteY69" fmla="*/ 385664 h 1645190"/>
                  <a:gd name="connsiteX70" fmla="*/ 97953 w 251472"/>
                  <a:gd name="connsiteY70" fmla="*/ 382018 h 1645190"/>
                  <a:gd name="connsiteX71" fmla="*/ 97953 w 251472"/>
                  <a:gd name="connsiteY71" fmla="*/ 383782 h 1645190"/>
                  <a:gd name="connsiteX72" fmla="*/ 96069 w 251472"/>
                  <a:gd name="connsiteY72" fmla="*/ 383782 h 1645190"/>
                  <a:gd name="connsiteX73" fmla="*/ 127149 w 251472"/>
                  <a:gd name="connsiteY73" fmla="*/ 334869 h 1645190"/>
                  <a:gd name="connsiteX74" fmla="*/ 156346 w 251472"/>
                  <a:gd name="connsiteY74" fmla="*/ 363088 h 1645190"/>
                  <a:gd name="connsiteX75" fmla="*/ 156346 w 251472"/>
                  <a:gd name="connsiteY75" fmla="*/ 383782 h 1645190"/>
                  <a:gd name="connsiteX76" fmla="*/ 126209 w 251472"/>
                  <a:gd name="connsiteY76" fmla="*/ 355563 h 1645190"/>
                  <a:gd name="connsiteX77" fmla="*/ 97953 w 251472"/>
                  <a:gd name="connsiteY77" fmla="*/ 382018 h 1645190"/>
                  <a:gd name="connsiteX78" fmla="*/ 97953 w 251472"/>
                  <a:gd name="connsiteY78" fmla="*/ 363088 h 1645190"/>
                  <a:gd name="connsiteX79" fmla="*/ 127149 w 251472"/>
                  <a:gd name="connsiteY79" fmla="*/ 334869 h 1645190"/>
                  <a:gd name="connsiteX80" fmla="*/ 125267 w 251472"/>
                  <a:gd name="connsiteY80" fmla="*/ 283133 h 1645190"/>
                  <a:gd name="connsiteX81" fmla="*/ 154462 w 251472"/>
                  <a:gd name="connsiteY81" fmla="*/ 311352 h 1645190"/>
                  <a:gd name="connsiteX82" fmla="*/ 154462 w 251472"/>
                  <a:gd name="connsiteY82" fmla="*/ 332046 h 1645190"/>
                  <a:gd name="connsiteX83" fmla="*/ 125267 w 251472"/>
                  <a:gd name="connsiteY83" fmla="*/ 303827 h 1645190"/>
                  <a:gd name="connsiteX84" fmla="*/ 96069 w 251472"/>
                  <a:gd name="connsiteY84" fmla="*/ 332046 h 1645190"/>
                  <a:gd name="connsiteX85" fmla="*/ 96069 w 251472"/>
                  <a:gd name="connsiteY85" fmla="*/ 311352 h 1645190"/>
                  <a:gd name="connsiteX86" fmla="*/ 125267 w 251472"/>
                  <a:gd name="connsiteY86" fmla="*/ 283133 h 1645190"/>
                  <a:gd name="connsiteX87" fmla="*/ 97953 w 251472"/>
                  <a:gd name="connsiteY87" fmla="*/ 279431 h 1645190"/>
                  <a:gd name="connsiteX88" fmla="*/ 97953 w 251472"/>
                  <a:gd name="connsiteY88" fmla="*/ 281252 h 1645190"/>
                  <a:gd name="connsiteX89" fmla="*/ 96069 w 251472"/>
                  <a:gd name="connsiteY89" fmla="*/ 281252 h 1645190"/>
                  <a:gd name="connsiteX90" fmla="*/ 126209 w 251472"/>
                  <a:gd name="connsiteY90" fmla="*/ 232339 h 1645190"/>
                  <a:gd name="connsiteX91" fmla="*/ 154462 w 251472"/>
                  <a:gd name="connsiteY91" fmla="*/ 260558 h 1645190"/>
                  <a:gd name="connsiteX92" fmla="*/ 154462 w 251472"/>
                  <a:gd name="connsiteY92" fmla="*/ 281252 h 1645190"/>
                  <a:gd name="connsiteX93" fmla="*/ 125267 w 251472"/>
                  <a:gd name="connsiteY93" fmla="*/ 253033 h 1645190"/>
                  <a:gd name="connsiteX94" fmla="*/ 97953 w 251472"/>
                  <a:gd name="connsiteY94" fmla="*/ 279431 h 1645190"/>
                  <a:gd name="connsiteX95" fmla="*/ 97953 w 251472"/>
                  <a:gd name="connsiteY95" fmla="*/ 260558 h 1645190"/>
                  <a:gd name="connsiteX96" fmla="*/ 126209 w 251472"/>
                  <a:gd name="connsiteY96" fmla="*/ 232339 h 1645190"/>
                  <a:gd name="connsiteX97" fmla="*/ 125267 w 251472"/>
                  <a:gd name="connsiteY97" fmla="*/ 181544 h 1645190"/>
                  <a:gd name="connsiteX98" fmla="*/ 153523 w 251472"/>
                  <a:gd name="connsiteY98" fmla="*/ 209763 h 1645190"/>
                  <a:gd name="connsiteX99" fmla="*/ 153523 w 251472"/>
                  <a:gd name="connsiteY99" fmla="*/ 230457 h 1645190"/>
                  <a:gd name="connsiteX100" fmla="*/ 125267 w 251472"/>
                  <a:gd name="connsiteY100" fmla="*/ 202238 h 1645190"/>
                  <a:gd name="connsiteX101" fmla="*/ 97011 w 251472"/>
                  <a:gd name="connsiteY101" fmla="*/ 230457 h 1645190"/>
                  <a:gd name="connsiteX102" fmla="*/ 97011 w 251472"/>
                  <a:gd name="connsiteY102" fmla="*/ 209763 h 1645190"/>
                  <a:gd name="connsiteX103" fmla="*/ 125267 w 251472"/>
                  <a:gd name="connsiteY103" fmla="*/ 181544 h 1645190"/>
                  <a:gd name="connsiteX104" fmla="*/ 126207 w 251472"/>
                  <a:gd name="connsiteY104" fmla="*/ 128868 h 1645190"/>
                  <a:gd name="connsiteX105" fmla="*/ 153521 w 251472"/>
                  <a:gd name="connsiteY105" fmla="*/ 157087 h 1645190"/>
                  <a:gd name="connsiteX106" fmla="*/ 153521 w 251472"/>
                  <a:gd name="connsiteY106" fmla="*/ 178721 h 1645190"/>
                  <a:gd name="connsiteX107" fmla="*/ 126207 w 251472"/>
                  <a:gd name="connsiteY107" fmla="*/ 151443 h 1645190"/>
                  <a:gd name="connsiteX108" fmla="*/ 127149 w 251472"/>
                  <a:gd name="connsiteY108" fmla="*/ 150502 h 1645190"/>
                  <a:gd name="connsiteX109" fmla="*/ 125265 w 251472"/>
                  <a:gd name="connsiteY109" fmla="*/ 150502 h 1645190"/>
                  <a:gd name="connsiteX110" fmla="*/ 126207 w 251472"/>
                  <a:gd name="connsiteY110" fmla="*/ 151443 h 1645190"/>
                  <a:gd name="connsiteX111" fmla="*/ 98893 w 251472"/>
                  <a:gd name="connsiteY111" fmla="*/ 178721 h 1645190"/>
                  <a:gd name="connsiteX112" fmla="*/ 98893 w 251472"/>
                  <a:gd name="connsiteY112" fmla="*/ 157087 h 1645190"/>
                  <a:gd name="connsiteX113" fmla="*/ 126207 w 251472"/>
                  <a:gd name="connsiteY113" fmla="*/ 128868 h 1645190"/>
                  <a:gd name="connsiteX114" fmla="*/ 153521 w 251472"/>
                  <a:gd name="connsiteY114" fmla="*/ 124163 h 1645190"/>
                  <a:gd name="connsiteX115" fmla="*/ 155405 w 251472"/>
                  <a:gd name="connsiteY115" fmla="*/ 126045 h 1645190"/>
                  <a:gd name="connsiteX116" fmla="*/ 153521 w 251472"/>
                  <a:gd name="connsiteY116" fmla="*/ 126045 h 1645190"/>
                  <a:gd name="connsiteX117" fmla="*/ 126207 w 251472"/>
                  <a:gd name="connsiteY117" fmla="*/ 76192 h 1645190"/>
                  <a:gd name="connsiteX118" fmla="*/ 153521 w 251472"/>
                  <a:gd name="connsiteY118" fmla="*/ 104411 h 1645190"/>
                  <a:gd name="connsiteX119" fmla="*/ 153521 w 251472"/>
                  <a:gd name="connsiteY119" fmla="*/ 124163 h 1645190"/>
                  <a:gd name="connsiteX120" fmla="*/ 127149 w 251472"/>
                  <a:gd name="connsiteY120" fmla="*/ 97826 h 1645190"/>
                  <a:gd name="connsiteX121" fmla="*/ 98893 w 251472"/>
                  <a:gd name="connsiteY121" fmla="*/ 126045 h 1645190"/>
                  <a:gd name="connsiteX122" fmla="*/ 98893 w 251472"/>
                  <a:gd name="connsiteY122" fmla="*/ 104411 h 1645190"/>
                  <a:gd name="connsiteX123" fmla="*/ 126207 w 251472"/>
                  <a:gd name="connsiteY123" fmla="*/ 76192 h 1645190"/>
                  <a:gd name="connsiteX124" fmla="*/ 124325 w 251472"/>
                  <a:gd name="connsiteY124" fmla="*/ 0 h 1645190"/>
                  <a:gd name="connsiteX125" fmla="*/ 165764 w 251472"/>
                  <a:gd name="connsiteY125" fmla="*/ 42329 h 1645190"/>
                  <a:gd name="connsiteX126" fmla="*/ 152580 w 251472"/>
                  <a:gd name="connsiteY126" fmla="*/ 73370 h 1645190"/>
                  <a:gd name="connsiteX127" fmla="*/ 125267 w 251472"/>
                  <a:gd name="connsiteY127" fmla="*/ 45151 h 1645190"/>
                  <a:gd name="connsiteX128" fmla="*/ 123383 w 251472"/>
                  <a:gd name="connsiteY128" fmla="*/ 45151 h 1645190"/>
                  <a:gd name="connsiteX129" fmla="*/ 96069 w 251472"/>
                  <a:gd name="connsiteY129" fmla="*/ 73370 h 1645190"/>
                  <a:gd name="connsiteX130" fmla="*/ 82883 w 251472"/>
                  <a:gd name="connsiteY130" fmla="*/ 42329 h 1645190"/>
                  <a:gd name="connsiteX131" fmla="*/ 124325 w 251472"/>
                  <a:gd name="connsiteY131" fmla="*/ 0 h 164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51472" h="1645190">
                    <a:moveTo>
                      <a:pt x="219450" y="1565236"/>
                    </a:moveTo>
                    <a:cubicBezTo>
                      <a:pt x="187427" y="1572760"/>
                      <a:pt x="155405" y="1576523"/>
                      <a:pt x="121497" y="1576523"/>
                    </a:cubicBezTo>
                    <a:cubicBezTo>
                      <a:pt x="89475" y="1576523"/>
                      <a:pt x="59336" y="1572760"/>
                      <a:pt x="29198" y="1566176"/>
                    </a:cubicBezTo>
                    <a:cubicBezTo>
                      <a:pt x="29198" y="1574643"/>
                      <a:pt x="29198" y="1583108"/>
                      <a:pt x="29198" y="1590632"/>
                    </a:cubicBezTo>
                    <a:cubicBezTo>
                      <a:pt x="36733" y="1594395"/>
                      <a:pt x="49448" y="1599098"/>
                      <a:pt x="65812" y="1602861"/>
                    </a:cubicBezTo>
                    <a:lnTo>
                      <a:pt x="123835" y="1609391"/>
                    </a:lnTo>
                    <a:lnTo>
                      <a:pt x="123381" y="1609446"/>
                    </a:lnTo>
                    <a:lnTo>
                      <a:pt x="124323" y="1609446"/>
                    </a:lnTo>
                    <a:lnTo>
                      <a:pt x="123835" y="1609391"/>
                    </a:lnTo>
                    <a:lnTo>
                      <a:pt x="176714" y="1602979"/>
                    </a:lnTo>
                    <a:cubicBezTo>
                      <a:pt x="193549" y="1599334"/>
                      <a:pt x="208619" y="1594396"/>
                      <a:pt x="219450" y="1588752"/>
                    </a:cubicBezTo>
                    <a:close/>
                    <a:moveTo>
                      <a:pt x="125265" y="1441070"/>
                    </a:moveTo>
                    <a:cubicBezTo>
                      <a:pt x="165765" y="1441070"/>
                      <a:pt x="206264" y="1442010"/>
                      <a:pt x="245822" y="1442952"/>
                    </a:cubicBezTo>
                    <a:lnTo>
                      <a:pt x="246764" y="1442952"/>
                    </a:lnTo>
                    <a:cubicBezTo>
                      <a:pt x="248646" y="1509738"/>
                      <a:pt x="249588" y="1554888"/>
                      <a:pt x="251472" y="1607564"/>
                    </a:cubicBezTo>
                    <a:cubicBezTo>
                      <a:pt x="251472" y="1608504"/>
                      <a:pt x="251472" y="1609446"/>
                      <a:pt x="251472" y="1609446"/>
                    </a:cubicBezTo>
                    <a:cubicBezTo>
                      <a:pt x="225100" y="1632963"/>
                      <a:pt x="165765" y="1644250"/>
                      <a:pt x="125265" y="1645190"/>
                    </a:cubicBezTo>
                    <a:cubicBezTo>
                      <a:pt x="58394" y="1645190"/>
                      <a:pt x="4710" y="1622616"/>
                      <a:pt x="0" y="1609446"/>
                    </a:cubicBezTo>
                    <a:lnTo>
                      <a:pt x="0" y="1607564"/>
                    </a:lnTo>
                    <a:cubicBezTo>
                      <a:pt x="942" y="1567116"/>
                      <a:pt x="2826" y="1517262"/>
                      <a:pt x="3768" y="1442952"/>
                    </a:cubicBezTo>
                    <a:cubicBezTo>
                      <a:pt x="43326" y="1441070"/>
                      <a:pt x="84765" y="1441070"/>
                      <a:pt x="125265" y="1441070"/>
                    </a:cubicBezTo>
                    <a:close/>
                    <a:moveTo>
                      <a:pt x="171415" y="685731"/>
                    </a:moveTo>
                    <a:cubicBezTo>
                      <a:pt x="121497" y="685731"/>
                      <a:pt x="79115" y="720534"/>
                      <a:pt x="67813" y="768508"/>
                    </a:cubicBezTo>
                    <a:cubicBezTo>
                      <a:pt x="69695" y="770388"/>
                      <a:pt x="71579" y="773210"/>
                      <a:pt x="73463" y="775092"/>
                    </a:cubicBezTo>
                    <a:cubicBezTo>
                      <a:pt x="101719" y="804252"/>
                      <a:pt x="147869" y="804252"/>
                      <a:pt x="177067" y="775092"/>
                    </a:cubicBezTo>
                    <a:lnTo>
                      <a:pt x="177067" y="776033"/>
                    </a:lnTo>
                    <a:cubicBezTo>
                      <a:pt x="200612" y="752516"/>
                      <a:pt x="204380" y="715830"/>
                      <a:pt x="190252" y="687611"/>
                    </a:cubicBezTo>
                    <a:cubicBezTo>
                      <a:pt x="184601" y="685731"/>
                      <a:pt x="221332" y="685731"/>
                      <a:pt x="171415" y="685731"/>
                    </a:cubicBezTo>
                    <a:close/>
                    <a:moveTo>
                      <a:pt x="168591" y="669739"/>
                    </a:moveTo>
                    <a:cubicBezTo>
                      <a:pt x="117731" y="669739"/>
                      <a:pt x="75347" y="705483"/>
                      <a:pt x="64045" y="754398"/>
                    </a:cubicBezTo>
                    <a:cubicBezTo>
                      <a:pt x="80057" y="709247"/>
                      <a:pt x="122439" y="676324"/>
                      <a:pt x="172357" y="676324"/>
                    </a:cubicBezTo>
                    <a:cubicBezTo>
                      <a:pt x="177067" y="676324"/>
                      <a:pt x="180834" y="676324"/>
                      <a:pt x="185543" y="676324"/>
                    </a:cubicBezTo>
                    <a:cubicBezTo>
                      <a:pt x="183659" y="674442"/>
                      <a:pt x="181776" y="671621"/>
                      <a:pt x="179893" y="669739"/>
                    </a:cubicBezTo>
                    <a:close/>
                    <a:moveTo>
                      <a:pt x="162939" y="656570"/>
                    </a:moveTo>
                    <a:cubicBezTo>
                      <a:pt x="110195" y="656570"/>
                      <a:pt x="65929" y="696078"/>
                      <a:pt x="57452" y="747813"/>
                    </a:cubicBezTo>
                    <a:lnTo>
                      <a:pt x="57452" y="748754"/>
                    </a:lnTo>
                    <a:cubicBezTo>
                      <a:pt x="70637" y="698900"/>
                      <a:pt x="114905" y="662214"/>
                      <a:pt x="167649" y="662214"/>
                    </a:cubicBezTo>
                    <a:cubicBezTo>
                      <a:pt x="168591" y="662214"/>
                      <a:pt x="170473" y="662214"/>
                      <a:pt x="170473" y="662214"/>
                    </a:cubicBezTo>
                    <a:cubicBezTo>
                      <a:pt x="167649" y="660332"/>
                      <a:pt x="165765" y="658452"/>
                      <a:pt x="162939" y="656570"/>
                    </a:cubicBezTo>
                    <a:close/>
                    <a:moveTo>
                      <a:pt x="109018" y="647987"/>
                    </a:moveTo>
                    <a:cubicBezTo>
                      <a:pt x="96303" y="650927"/>
                      <a:pt x="84294" y="657511"/>
                      <a:pt x="74405" y="667859"/>
                    </a:cubicBezTo>
                    <a:cubicBezTo>
                      <a:pt x="58394" y="684791"/>
                      <a:pt x="50860" y="708305"/>
                      <a:pt x="53686" y="730882"/>
                    </a:cubicBezTo>
                    <a:cubicBezTo>
                      <a:pt x="66871" y="688553"/>
                      <a:pt x="103603" y="655629"/>
                      <a:pt x="147869" y="649985"/>
                    </a:cubicBezTo>
                    <a:cubicBezTo>
                      <a:pt x="135154" y="645752"/>
                      <a:pt x="121733" y="645047"/>
                      <a:pt x="109018" y="647987"/>
                    </a:cubicBezTo>
                    <a:close/>
                    <a:moveTo>
                      <a:pt x="93243" y="437400"/>
                    </a:moveTo>
                    <a:cubicBezTo>
                      <a:pt x="93243" y="454332"/>
                      <a:pt x="93243" y="472204"/>
                      <a:pt x="93243" y="490076"/>
                    </a:cubicBezTo>
                    <a:cubicBezTo>
                      <a:pt x="93243" y="491016"/>
                      <a:pt x="93243" y="491958"/>
                      <a:pt x="93243" y="492898"/>
                    </a:cubicBezTo>
                    <a:cubicBezTo>
                      <a:pt x="93243" y="508889"/>
                      <a:pt x="107369" y="522057"/>
                      <a:pt x="125265" y="522057"/>
                    </a:cubicBezTo>
                    <a:cubicBezTo>
                      <a:pt x="143161" y="522057"/>
                      <a:pt x="157289" y="508889"/>
                      <a:pt x="157289" y="492898"/>
                    </a:cubicBezTo>
                    <a:lnTo>
                      <a:pt x="157289" y="489135"/>
                    </a:lnTo>
                    <a:lnTo>
                      <a:pt x="157289" y="439204"/>
                    </a:lnTo>
                    <a:lnTo>
                      <a:pt x="159392" y="448570"/>
                    </a:lnTo>
                    <a:cubicBezTo>
                      <a:pt x="165705" y="465502"/>
                      <a:pt x="180364" y="479259"/>
                      <a:pt x="215682" y="483491"/>
                    </a:cubicBezTo>
                    <a:cubicBezTo>
                      <a:pt x="218508" y="590724"/>
                      <a:pt x="222274" y="801429"/>
                      <a:pt x="225100" y="909605"/>
                    </a:cubicBezTo>
                    <a:lnTo>
                      <a:pt x="23546" y="909605"/>
                    </a:lnTo>
                    <a:cubicBezTo>
                      <a:pt x="27314" y="802371"/>
                      <a:pt x="31080" y="591666"/>
                      <a:pt x="33906" y="483491"/>
                    </a:cubicBezTo>
                    <a:cubicBezTo>
                      <a:pt x="76289" y="477848"/>
                      <a:pt x="89475" y="459034"/>
                      <a:pt x="93243" y="437400"/>
                    </a:cubicBezTo>
                    <a:close/>
                    <a:moveTo>
                      <a:pt x="156240" y="434534"/>
                    </a:moveTo>
                    <a:lnTo>
                      <a:pt x="157289" y="435518"/>
                    </a:lnTo>
                    <a:lnTo>
                      <a:pt x="157289" y="439204"/>
                    </a:lnTo>
                    <a:close/>
                    <a:moveTo>
                      <a:pt x="126207" y="385664"/>
                    </a:moveTo>
                    <a:cubicBezTo>
                      <a:pt x="136567" y="395071"/>
                      <a:pt x="145985" y="404476"/>
                      <a:pt x="156347" y="413883"/>
                    </a:cubicBezTo>
                    <a:cubicBezTo>
                      <a:pt x="156347" y="419528"/>
                      <a:pt x="156347" y="424230"/>
                      <a:pt x="156347" y="428935"/>
                    </a:cubicBezTo>
                    <a:lnTo>
                      <a:pt x="155405" y="430815"/>
                    </a:lnTo>
                    <a:lnTo>
                      <a:pt x="156240" y="434534"/>
                    </a:lnTo>
                    <a:lnTo>
                      <a:pt x="126207" y="406358"/>
                    </a:lnTo>
                    <a:cubicBezTo>
                      <a:pt x="115847" y="415765"/>
                      <a:pt x="105487" y="426112"/>
                      <a:pt x="95125" y="435518"/>
                    </a:cubicBezTo>
                    <a:cubicBezTo>
                      <a:pt x="96067" y="433637"/>
                      <a:pt x="96067" y="430815"/>
                      <a:pt x="96067" y="428935"/>
                    </a:cubicBezTo>
                    <a:lnTo>
                      <a:pt x="96067" y="413883"/>
                    </a:lnTo>
                    <a:cubicBezTo>
                      <a:pt x="106427" y="404476"/>
                      <a:pt x="115847" y="395071"/>
                      <a:pt x="126207" y="385664"/>
                    </a:cubicBezTo>
                    <a:close/>
                    <a:moveTo>
                      <a:pt x="97953" y="382018"/>
                    </a:moveTo>
                    <a:lnTo>
                      <a:pt x="97953" y="383782"/>
                    </a:lnTo>
                    <a:lnTo>
                      <a:pt x="96069" y="383782"/>
                    </a:lnTo>
                    <a:close/>
                    <a:moveTo>
                      <a:pt x="127149" y="334869"/>
                    </a:moveTo>
                    <a:cubicBezTo>
                      <a:pt x="136568" y="344276"/>
                      <a:pt x="145986" y="353681"/>
                      <a:pt x="156346" y="363088"/>
                    </a:cubicBezTo>
                    <a:cubicBezTo>
                      <a:pt x="156346" y="370613"/>
                      <a:pt x="156346" y="377197"/>
                      <a:pt x="156346" y="383782"/>
                    </a:cubicBezTo>
                    <a:cubicBezTo>
                      <a:pt x="145986" y="374375"/>
                      <a:pt x="135626" y="364970"/>
                      <a:pt x="126209" y="355563"/>
                    </a:cubicBezTo>
                    <a:lnTo>
                      <a:pt x="97953" y="382018"/>
                    </a:lnTo>
                    <a:lnTo>
                      <a:pt x="97953" y="363088"/>
                    </a:lnTo>
                    <a:cubicBezTo>
                      <a:pt x="107371" y="353681"/>
                      <a:pt x="117731" y="344276"/>
                      <a:pt x="127149" y="334869"/>
                    </a:cubicBezTo>
                    <a:close/>
                    <a:moveTo>
                      <a:pt x="125267" y="283133"/>
                    </a:moveTo>
                    <a:cubicBezTo>
                      <a:pt x="134684" y="292540"/>
                      <a:pt x="145044" y="301945"/>
                      <a:pt x="154462" y="311352"/>
                    </a:cubicBezTo>
                    <a:cubicBezTo>
                      <a:pt x="154462" y="318877"/>
                      <a:pt x="154462" y="325461"/>
                      <a:pt x="154462" y="332046"/>
                    </a:cubicBezTo>
                    <a:cubicBezTo>
                      <a:pt x="145044" y="322639"/>
                      <a:pt x="134684" y="313234"/>
                      <a:pt x="125267" y="303827"/>
                    </a:cubicBezTo>
                    <a:cubicBezTo>
                      <a:pt x="115847" y="313234"/>
                      <a:pt x="106429" y="322639"/>
                      <a:pt x="96069" y="332046"/>
                    </a:cubicBezTo>
                    <a:lnTo>
                      <a:pt x="96069" y="311352"/>
                    </a:lnTo>
                    <a:cubicBezTo>
                      <a:pt x="105487" y="301945"/>
                      <a:pt x="115847" y="292540"/>
                      <a:pt x="125267" y="283133"/>
                    </a:cubicBezTo>
                    <a:close/>
                    <a:moveTo>
                      <a:pt x="97953" y="279431"/>
                    </a:moveTo>
                    <a:lnTo>
                      <a:pt x="97953" y="281252"/>
                    </a:lnTo>
                    <a:lnTo>
                      <a:pt x="96069" y="281252"/>
                    </a:lnTo>
                    <a:close/>
                    <a:moveTo>
                      <a:pt x="126209" y="232339"/>
                    </a:moveTo>
                    <a:cubicBezTo>
                      <a:pt x="135626" y="241746"/>
                      <a:pt x="145044" y="251151"/>
                      <a:pt x="154462" y="260558"/>
                    </a:cubicBezTo>
                    <a:cubicBezTo>
                      <a:pt x="154462" y="268083"/>
                      <a:pt x="154462" y="274667"/>
                      <a:pt x="154462" y="281252"/>
                    </a:cubicBezTo>
                    <a:cubicBezTo>
                      <a:pt x="144102" y="271845"/>
                      <a:pt x="134684" y="262440"/>
                      <a:pt x="125267" y="253033"/>
                    </a:cubicBezTo>
                    <a:lnTo>
                      <a:pt x="97953" y="279431"/>
                    </a:lnTo>
                    <a:lnTo>
                      <a:pt x="97953" y="260558"/>
                    </a:lnTo>
                    <a:cubicBezTo>
                      <a:pt x="107371" y="251151"/>
                      <a:pt x="116789" y="241746"/>
                      <a:pt x="126209" y="232339"/>
                    </a:cubicBezTo>
                    <a:close/>
                    <a:moveTo>
                      <a:pt x="125267" y="181544"/>
                    </a:moveTo>
                    <a:cubicBezTo>
                      <a:pt x="134685" y="190951"/>
                      <a:pt x="144103" y="200356"/>
                      <a:pt x="153523" y="209763"/>
                    </a:cubicBezTo>
                    <a:cubicBezTo>
                      <a:pt x="153523" y="217288"/>
                      <a:pt x="153523" y="223872"/>
                      <a:pt x="153523" y="230457"/>
                    </a:cubicBezTo>
                    <a:lnTo>
                      <a:pt x="125267" y="202238"/>
                    </a:lnTo>
                    <a:lnTo>
                      <a:pt x="97011" y="230457"/>
                    </a:lnTo>
                    <a:lnTo>
                      <a:pt x="97011" y="209763"/>
                    </a:lnTo>
                    <a:cubicBezTo>
                      <a:pt x="106429" y="200356"/>
                      <a:pt x="115849" y="190951"/>
                      <a:pt x="125267" y="181544"/>
                    </a:cubicBezTo>
                    <a:close/>
                    <a:moveTo>
                      <a:pt x="126207" y="128868"/>
                    </a:moveTo>
                    <a:cubicBezTo>
                      <a:pt x="134683" y="138275"/>
                      <a:pt x="144101" y="147680"/>
                      <a:pt x="153521" y="157087"/>
                    </a:cubicBezTo>
                    <a:cubicBezTo>
                      <a:pt x="153521" y="163672"/>
                      <a:pt x="153521" y="171196"/>
                      <a:pt x="153521" y="178721"/>
                    </a:cubicBezTo>
                    <a:lnTo>
                      <a:pt x="126207" y="151443"/>
                    </a:lnTo>
                    <a:lnTo>
                      <a:pt x="127149" y="150502"/>
                    </a:lnTo>
                    <a:lnTo>
                      <a:pt x="125265" y="150502"/>
                    </a:lnTo>
                    <a:lnTo>
                      <a:pt x="126207" y="151443"/>
                    </a:lnTo>
                    <a:lnTo>
                      <a:pt x="98893" y="178721"/>
                    </a:lnTo>
                    <a:lnTo>
                      <a:pt x="98893" y="157087"/>
                    </a:lnTo>
                    <a:cubicBezTo>
                      <a:pt x="107369" y="147680"/>
                      <a:pt x="116789" y="138275"/>
                      <a:pt x="126207" y="128868"/>
                    </a:cubicBezTo>
                    <a:close/>
                    <a:moveTo>
                      <a:pt x="153521" y="124163"/>
                    </a:moveTo>
                    <a:lnTo>
                      <a:pt x="155405" y="126045"/>
                    </a:lnTo>
                    <a:lnTo>
                      <a:pt x="153521" y="126045"/>
                    </a:lnTo>
                    <a:close/>
                    <a:moveTo>
                      <a:pt x="126207" y="76192"/>
                    </a:moveTo>
                    <a:cubicBezTo>
                      <a:pt x="134683" y="85599"/>
                      <a:pt x="144101" y="95004"/>
                      <a:pt x="153521" y="104411"/>
                    </a:cubicBezTo>
                    <a:lnTo>
                      <a:pt x="153521" y="124163"/>
                    </a:lnTo>
                    <a:lnTo>
                      <a:pt x="127149" y="97826"/>
                    </a:lnTo>
                    <a:cubicBezTo>
                      <a:pt x="117731" y="107233"/>
                      <a:pt x="108311" y="116640"/>
                      <a:pt x="98893" y="126045"/>
                    </a:cubicBezTo>
                    <a:lnTo>
                      <a:pt x="98893" y="104411"/>
                    </a:lnTo>
                    <a:cubicBezTo>
                      <a:pt x="107369" y="95004"/>
                      <a:pt x="116789" y="85599"/>
                      <a:pt x="126207" y="76192"/>
                    </a:cubicBezTo>
                    <a:close/>
                    <a:moveTo>
                      <a:pt x="124325" y="0"/>
                    </a:moveTo>
                    <a:cubicBezTo>
                      <a:pt x="146928" y="0"/>
                      <a:pt x="165764" y="18812"/>
                      <a:pt x="165764" y="42329"/>
                    </a:cubicBezTo>
                    <a:cubicBezTo>
                      <a:pt x="165764" y="54558"/>
                      <a:pt x="161056" y="65845"/>
                      <a:pt x="152580" y="73370"/>
                    </a:cubicBezTo>
                    <a:cubicBezTo>
                      <a:pt x="143160" y="63963"/>
                      <a:pt x="134684" y="54558"/>
                      <a:pt x="125267" y="45151"/>
                    </a:cubicBezTo>
                    <a:lnTo>
                      <a:pt x="123383" y="45151"/>
                    </a:lnTo>
                    <a:cubicBezTo>
                      <a:pt x="114907" y="54558"/>
                      <a:pt x="105487" y="63963"/>
                      <a:pt x="96069" y="73370"/>
                    </a:cubicBezTo>
                    <a:cubicBezTo>
                      <a:pt x="88535" y="65845"/>
                      <a:pt x="82883" y="65845"/>
                      <a:pt x="82883" y="42329"/>
                    </a:cubicBezTo>
                    <a:cubicBezTo>
                      <a:pt x="82883" y="18812"/>
                      <a:pt x="101721" y="0"/>
                      <a:pt x="124325" y="0"/>
                    </a:cubicBezTo>
                    <a:close/>
                  </a:path>
                </a:pathLst>
              </a:custGeom>
              <a:solidFill>
                <a:srgbClr val="3A5FAC"/>
              </a:solidFill>
              <a:ln w="5129" cap="flat">
                <a:noFill/>
                <a:prstDash val="solid"/>
                <a:miter/>
              </a:ln>
            </p:spPr>
            <p:txBody>
              <a:bodyPr rtlCol="0" anchor="ctr"/>
              <a:lstStyle/>
              <a:p>
                <a:endParaRPr lang="en-US" sz="1600" dirty="0">
                  <a:latin typeface="Sintony" panose="02000503050000020004" pitchFamily="2" charset="0"/>
                </a:endParaRPr>
              </a:p>
            </p:txBody>
          </p:sp>
          <p:grpSp>
            <p:nvGrpSpPr>
              <p:cNvPr id="318" name="Group 317">
                <a:extLst>
                  <a:ext uri="{FF2B5EF4-FFF2-40B4-BE49-F238E27FC236}">
                    <a16:creationId xmlns:a16="http://schemas.microsoft.com/office/drawing/2014/main" id="{F6F0A884-FAA6-3FF6-DE92-03F5D0E95696}"/>
                  </a:ext>
                </a:extLst>
              </p:cNvPr>
              <p:cNvGrpSpPr/>
              <p:nvPr/>
            </p:nvGrpSpPr>
            <p:grpSpPr>
              <a:xfrm>
                <a:off x="3455523" y="3560034"/>
                <a:ext cx="146804" cy="149945"/>
                <a:chOff x="3455523" y="3560034"/>
                <a:chExt cx="146804" cy="149945"/>
              </a:xfrm>
            </p:grpSpPr>
            <p:sp>
              <p:nvSpPr>
                <p:cNvPr id="320" name="Freeform: Shape 319">
                  <a:extLst>
                    <a:ext uri="{FF2B5EF4-FFF2-40B4-BE49-F238E27FC236}">
                      <a16:creationId xmlns:a16="http://schemas.microsoft.com/office/drawing/2014/main" id="{4FCE983D-224C-CD5F-0714-B5892158C3A5}"/>
                    </a:ext>
                  </a:extLst>
                </p:cNvPr>
                <p:cNvSpPr/>
                <p:nvPr/>
              </p:nvSpPr>
              <p:spPr>
                <a:xfrm>
                  <a:off x="3460866" y="3569821"/>
                  <a:ext cx="127147" cy="98766"/>
                </a:xfrm>
                <a:custGeom>
                  <a:avLst/>
                  <a:gdLst>
                    <a:gd name="connsiteX0" fmla="*/ 109253 w 127147"/>
                    <a:gd name="connsiteY0" fmla="*/ 14109 h 98766"/>
                    <a:gd name="connsiteX1" fmla="*/ 121497 w 127147"/>
                    <a:gd name="connsiteY1" fmla="*/ 14109 h 98766"/>
                    <a:gd name="connsiteX2" fmla="*/ 127147 w 127147"/>
                    <a:gd name="connsiteY2" fmla="*/ 20694 h 98766"/>
                    <a:gd name="connsiteX3" fmla="*/ 113961 w 127147"/>
                    <a:gd name="connsiteY3" fmla="*/ 20694 h 98766"/>
                    <a:gd name="connsiteX4" fmla="*/ 113019 w 127147"/>
                    <a:gd name="connsiteY4" fmla="*/ 20694 h 98766"/>
                    <a:gd name="connsiteX5" fmla="*/ 4708 w 127147"/>
                    <a:gd name="connsiteY5" fmla="*/ 98766 h 98766"/>
                    <a:gd name="connsiteX6" fmla="*/ 109253 w 127147"/>
                    <a:gd name="connsiteY6" fmla="*/ 14109 h 98766"/>
                    <a:gd name="connsiteX7" fmla="*/ 105487 w 127147"/>
                    <a:gd name="connsiteY7" fmla="*/ 0 h 98766"/>
                    <a:gd name="connsiteX8" fmla="*/ 113021 w 127147"/>
                    <a:gd name="connsiteY8" fmla="*/ 5645 h 98766"/>
                    <a:gd name="connsiteX9" fmla="*/ 110195 w 127147"/>
                    <a:gd name="connsiteY9" fmla="*/ 5645 h 98766"/>
                    <a:gd name="connsiteX10" fmla="*/ 0 w 127147"/>
                    <a:gd name="connsiteY10" fmla="*/ 91242 h 98766"/>
                    <a:gd name="connsiteX11" fmla="*/ 105487 w 127147"/>
                    <a:gd name="connsiteY11" fmla="*/ 0 h 9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147" h="98766">
                      <a:moveTo>
                        <a:pt x="109253" y="14109"/>
                      </a:moveTo>
                      <a:cubicBezTo>
                        <a:pt x="113961" y="14109"/>
                        <a:pt x="117729" y="14109"/>
                        <a:pt x="121497" y="14109"/>
                      </a:cubicBezTo>
                      <a:cubicBezTo>
                        <a:pt x="123381" y="15991"/>
                        <a:pt x="125265" y="17872"/>
                        <a:pt x="127147" y="20694"/>
                      </a:cubicBezTo>
                      <a:lnTo>
                        <a:pt x="113961" y="20694"/>
                      </a:lnTo>
                      <a:lnTo>
                        <a:pt x="113019" y="20694"/>
                      </a:lnTo>
                      <a:cubicBezTo>
                        <a:pt x="63102" y="20694"/>
                        <a:pt x="20720" y="53615"/>
                        <a:pt x="4708" y="98766"/>
                      </a:cubicBezTo>
                      <a:cubicBezTo>
                        <a:pt x="16010" y="50795"/>
                        <a:pt x="58394" y="14109"/>
                        <a:pt x="109253" y="14109"/>
                      </a:cubicBezTo>
                      <a:close/>
                      <a:moveTo>
                        <a:pt x="105487" y="0"/>
                      </a:moveTo>
                      <a:cubicBezTo>
                        <a:pt x="108311" y="1882"/>
                        <a:pt x="110195" y="3763"/>
                        <a:pt x="113021" y="5645"/>
                      </a:cubicBezTo>
                      <a:lnTo>
                        <a:pt x="110195" y="5645"/>
                      </a:lnTo>
                      <a:cubicBezTo>
                        <a:pt x="58394" y="5645"/>
                        <a:pt x="13186" y="41389"/>
                        <a:pt x="0" y="91242"/>
                      </a:cubicBezTo>
                      <a:cubicBezTo>
                        <a:pt x="8476" y="39507"/>
                        <a:pt x="52744" y="0"/>
                        <a:pt x="105487" y="0"/>
                      </a:cubicBezTo>
                      <a:close/>
                    </a:path>
                  </a:pathLst>
                </a:custGeom>
                <a:solidFill>
                  <a:srgbClr val="F08821"/>
                </a:solidFill>
                <a:ln w="5129" cap="flat">
                  <a:noFill/>
                  <a:prstDash val="solid"/>
                  <a:miter/>
                </a:ln>
              </p:spPr>
              <p:txBody>
                <a:bodyPr rtlCol="0" anchor="ctr"/>
                <a:lstStyle/>
                <a:p>
                  <a:endParaRPr lang="en-US" sz="1600" dirty="0">
                    <a:latin typeface="Sintony" panose="02000503050000020004" pitchFamily="2" charset="0"/>
                  </a:endParaRPr>
                </a:p>
              </p:txBody>
            </p:sp>
            <p:sp>
              <p:nvSpPr>
                <p:cNvPr id="321" name="Freeform: Shape 320">
                  <a:extLst>
                    <a:ext uri="{FF2B5EF4-FFF2-40B4-BE49-F238E27FC236}">
                      <a16:creationId xmlns:a16="http://schemas.microsoft.com/office/drawing/2014/main" id="{BF459BB0-1E9A-FD0A-3882-0610D87E42C6}"/>
                    </a:ext>
                  </a:extLst>
                </p:cNvPr>
                <p:cNvSpPr/>
                <p:nvPr/>
              </p:nvSpPr>
              <p:spPr>
                <a:xfrm>
                  <a:off x="3455523" y="3560034"/>
                  <a:ext cx="146804" cy="149945"/>
                </a:xfrm>
                <a:custGeom>
                  <a:avLst/>
                  <a:gdLst>
                    <a:gd name="connsiteX0" fmla="*/ 119304 w 146804"/>
                    <a:gd name="connsiteY0" fmla="*/ 38008 h 149945"/>
                    <a:gd name="connsiteX1" fmla="*/ 138140 w 146804"/>
                    <a:gd name="connsiteY1" fmla="*/ 39890 h 149945"/>
                    <a:gd name="connsiteX2" fmla="*/ 138140 w 146804"/>
                    <a:gd name="connsiteY2" fmla="*/ 38948 h 149945"/>
                    <a:gd name="connsiteX3" fmla="*/ 124954 w 146804"/>
                    <a:gd name="connsiteY3" fmla="*/ 127370 h 149945"/>
                    <a:gd name="connsiteX4" fmla="*/ 21353 w 146804"/>
                    <a:gd name="connsiteY4" fmla="*/ 127370 h 149945"/>
                    <a:gd name="connsiteX5" fmla="*/ 15701 w 146804"/>
                    <a:gd name="connsiteY5" fmla="*/ 120785 h 149945"/>
                    <a:gd name="connsiteX6" fmla="*/ 119304 w 146804"/>
                    <a:gd name="connsiteY6" fmla="*/ 38008 h 149945"/>
                    <a:gd name="connsiteX7" fmla="*/ 56318 w 146804"/>
                    <a:gd name="connsiteY7" fmla="*/ 1910 h 149945"/>
                    <a:gd name="connsiteX8" fmla="*/ 94815 w 146804"/>
                    <a:gd name="connsiteY8" fmla="*/ 3203 h 149945"/>
                    <a:gd name="connsiteX9" fmla="*/ 632 w 146804"/>
                    <a:gd name="connsiteY9" fmla="*/ 84100 h 149945"/>
                    <a:gd name="connsiteX10" fmla="*/ 21352 w 146804"/>
                    <a:gd name="connsiteY10" fmla="*/ 21077 h 149945"/>
                    <a:gd name="connsiteX11" fmla="*/ 56318 w 146804"/>
                    <a:gd name="connsiteY11" fmla="*/ 1910 h 1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804" h="149945">
                      <a:moveTo>
                        <a:pt x="119304" y="38008"/>
                      </a:moveTo>
                      <a:cubicBezTo>
                        <a:pt x="125896" y="38008"/>
                        <a:pt x="131548" y="38948"/>
                        <a:pt x="138140" y="39890"/>
                      </a:cubicBezTo>
                      <a:lnTo>
                        <a:pt x="138140" y="38948"/>
                      </a:lnTo>
                      <a:cubicBezTo>
                        <a:pt x="153210" y="67167"/>
                        <a:pt x="148500" y="103853"/>
                        <a:pt x="124954" y="127370"/>
                      </a:cubicBezTo>
                      <a:cubicBezTo>
                        <a:pt x="95758" y="157471"/>
                        <a:pt x="49607" y="157471"/>
                        <a:pt x="21353" y="127370"/>
                      </a:cubicBezTo>
                      <a:cubicBezTo>
                        <a:pt x="19469" y="125488"/>
                        <a:pt x="17585" y="122665"/>
                        <a:pt x="15701" y="120785"/>
                      </a:cubicBezTo>
                      <a:cubicBezTo>
                        <a:pt x="27003" y="73752"/>
                        <a:pt x="69386" y="38008"/>
                        <a:pt x="119304" y="38008"/>
                      </a:cubicBezTo>
                      <a:close/>
                      <a:moveTo>
                        <a:pt x="56318" y="1910"/>
                      </a:moveTo>
                      <a:cubicBezTo>
                        <a:pt x="69150" y="-1030"/>
                        <a:pt x="82571" y="-560"/>
                        <a:pt x="94815" y="3203"/>
                      </a:cubicBezTo>
                      <a:cubicBezTo>
                        <a:pt x="50549" y="8847"/>
                        <a:pt x="13818" y="40829"/>
                        <a:pt x="632" y="84100"/>
                      </a:cubicBezTo>
                      <a:cubicBezTo>
                        <a:pt x="-2194" y="61523"/>
                        <a:pt x="4400" y="38007"/>
                        <a:pt x="21352" y="21077"/>
                      </a:cubicBezTo>
                      <a:cubicBezTo>
                        <a:pt x="31242" y="11200"/>
                        <a:pt x="43486" y="4850"/>
                        <a:pt x="56318" y="1910"/>
                      </a:cubicBezTo>
                      <a:close/>
                    </a:path>
                  </a:pathLst>
                </a:custGeom>
                <a:solidFill>
                  <a:srgbClr val="E21F26"/>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9" name="Freeform: Shape 318">
                <a:extLst>
                  <a:ext uri="{FF2B5EF4-FFF2-40B4-BE49-F238E27FC236}">
                    <a16:creationId xmlns:a16="http://schemas.microsoft.com/office/drawing/2014/main" id="{0C7C97BC-8D88-2447-CC8C-4465D6F849FD}"/>
                  </a:ext>
                </a:extLst>
              </p:cNvPr>
              <p:cNvSpPr/>
              <p:nvPr/>
            </p:nvSpPr>
            <p:spPr>
              <a:xfrm>
                <a:off x="3433552" y="4478486"/>
                <a:ext cx="191193" cy="44209"/>
              </a:xfrm>
              <a:custGeom>
                <a:avLst/>
                <a:gdLst>
                  <a:gd name="connsiteX0" fmla="*/ 50463 w 104529"/>
                  <a:gd name="connsiteY0" fmla="*/ 6171 h 24170"/>
                  <a:gd name="connsiteX1" fmla="*/ 0 w 104529"/>
                  <a:gd name="connsiteY1" fmla="*/ 514 h 24170"/>
                  <a:gd name="connsiteX2" fmla="*/ 0 w 104529"/>
                  <a:gd name="connsiteY2" fmla="*/ 13885 h 24170"/>
                  <a:gd name="connsiteX3" fmla="*/ 52007 w 104529"/>
                  <a:gd name="connsiteY3" fmla="*/ 24171 h 24170"/>
                  <a:gd name="connsiteX4" fmla="*/ 104530 w 104529"/>
                  <a:gd name="connsiteY4" fmla="*/ 12857 h 24170"/>
                  <a:gd name="connsiteX5" fmla="*/ 104530 w 104529"/>
                  <a:gd name="connsiteY5" fmla="*/ 0 h 24170"/>
                  <a:gd name="connsiteX6" fmla="*/ 50978 w 104529"/>
                  <a:gd name="connsiteY6" fmla="*/ 6171 h 2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529" h="24170">
                    <a:moveTo>
                      <a:pt x="50463" y="6171"/>
                    </a:moveTo>
                    <a:cubicBezTo>
                      <a:pt x="32955" y="6171"/>
                      <a:pt x="15963" y="4114"/>
                      <a:pt x="0" y="514"/>
                    </a:cubicBezTo>
                    <a:lnTo>
                      <a:pt x="0" y="13885"/>
                    </a:lnTo>
                    <a:cubicBezTo>
                      <a:pt x="8239" y="18000"/>
                      <a:pt x="27806" y="24171"/>
                      <a:pt x="52007" y="24171"/>
                    </a:cubicBezTo>
                    <a:cubicBezTo>
                      <a:pt x="71575" y="23657"/>
                      <a:pt x="92687" y="19028"/>
                      <a:pt x="104530" y="12857"/>
                    </a:cubicBezTo>
                    <a:cubicBezTo>
                      <a:pt x="104530" y="8743"/>
                      <a:pt x="104530" y="4628"/>
                      <a:pt x="104530" y="0"/>
                    </a:cubicBezTo>
                    <a:cubicBezTo>
                      <a:pt x="87537" y="4114"/>
                      <a:pt x="69515" y="6171"/>
                      <a:pt x="50978" y="6171"/>
                    </a:cubicBezTo>
                    <a:close/>
                  </a:path>
                </a:pathLst>
              </a:custGeom>
              <a:solidFill>
                <a:srgbClr val="5582C2"/>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0" name="Freeform: Shape 309">
              <a:extLst>
                <a:ext uri="{FF2B5EF4-FFF2-40B4-BE49-F238E27FC236}">
                  <a16:creationId xmlns:a16="http://schemas.microsoft.com/office/drawing/2014/main" id="{E63A3003-7339-7B68-A301-C4550D9A6597}"/>
                </a:ext>
              </a:extLst>
            </p:cNvPr>
            <p:cNvSpPr/>
            <p:nvPr/>
          </p:nvSpPr>
          <p:spPr>
            <a:xfrm>
              <a:off x="3929904" y="4318577"/>
              <a:ext cx="9418" cy="940"/>
            </a:xfrm>
            <a:custGeom>
              <a:avLst/>
              <a:gdLst>
                <a:gd name="connsiteX0" fmla="*/ 0 w 5149"/>
                <a:gd name="connsiteY0" fmla="*/ 514 h 514"/>
                <a:gd name="connsiteX1" fmla="*/ 0 w 5149"/>
                <a:gd name="connsiteY1" fmla="*/ 0 h 514"/>
              </a:gdLst>
              <a:ahLst/>
              <a:cxnLst>
                <a:cxn ang="0">
                  <a:pos x="connsiteX0" y="connsiteY0"/>
                </a:cxn>
                <a:cxn ang="0">
                  <a:pos x="connsiteX1" y="connsiteY1"/>
                </a:cxn>
              </a:cxnLst>
              <a:rect l="l" t="t" r="r" b="b"/>
              <a:pathLst>
                <a:path w="5149" h="514">
                  <a:moveTo>
                    <a:pt x="0" y="514"/>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1" name="Freeform: Shape 310">
              <a:extLst>
                <a:ext uri="{FF2B5EF4-FFF2-40B4-BE49-F238E27FC236}">
                  <a16:creationId xmlns:a16="http://schemas.microsoft.com/office/drawing/2014/main" id="{A46E7324-22CB-F192-BBB6-074DD6B4A949}"/>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2" name="Freeform: Shape 311">
              <a:extLst>
                <a:ext uri="{FF2B5EF4-FFF2-40B4-BE49-F238E27FC236}">
                  <a16:creationId xmlns:a16="http://schemas.microsoft.com/office/drawing/2014/main" id="{78D80DE5-5E84-858D-4CA0-4FD9C8EA315B}"/>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3" name="Freeform: Shape 312">
              <a:extLst>
                <a:ext uri="{FF2B5EF4-FFF2-40B4-BE49-F238E27FC236}">
                  <a16:creationId xmlns:a16="http://schemas.microsoft.com/office/drawing/2014/main" id="{F14811BF-ED2E-70DD-063B-D8899CE1CB93}"/>
                </a:ext>
              </a:extLst>
            </p:cNvPr>
            <p:cNvSpPr/>
            <p:nvPr/>
          </p:nvSpPr>
          <p:spPr>
            <a:xfrm>
              <a:off x="3232279" y="3924446"/>
              <a:ext cx="121214" cy="146740"/>
            </a:xfrm>
            <a:custGeom>
              <a:avLst/>
              <a:gdLst>
                <a:gd name="connsiteX0" fmla="*/ 42069 w 66270"/>
                <a:gd name="connsiteY0" fmla="*/ 80226 h 80226"/>
                <a:gd name="connsiteX1" fmla="*/ 63696 w 66270"/>
                <a:gd name="connsiteY1" fmla="*/ 77141 h 80226"/>
                <a:gd name="connsiteX2" fmla="*/ 66271 w 66270"/>
                <a:gd name="connsiteY2" fmla="*/ 57084 h 80226"/>
                <a:gd name="connsiteX3" fmla="*/ 51338 w 66270"/>
                <a:gd name="connsiteY3" fmla="*/ 60684 h 80226"/>
                <a:gd name="connsiteX4" fmla="*/ 34346 w 66270"/>
                <a:gd name="connsiteY4" fmla="*/ 53999 h 80226"/>
                <a:gd name="connsiteX5" fmla="*/ 28166 w 66270"/>
                <a:gd name="connsiteY5" fmla="*/ 22114 h 80226"/>
                <a:gd name="connsiteX6" fmla="*/ 34860 w 66270"/>
                <a:gd name="connsiteY6" fmla="*/ 0 h 80226"/>
                <a:gd name="connsiteX7" fmla="*/ 7054 w 66270"/>
                <a:gd name="connsiteY7" fmla="*/ 2571 h 80226"/>
                <a:gd name="connsiteX8" fmla="*/ 1390 w 66270"/>
                <a:gd name="connsiteY8" fmla="*/ 24171 h 80226"/>
                <a:gd name="connsiteX9" fmla="*/ 7569 w 66270"/>
                <a:gd name="connsiteY9" fmla="*/ 66855 h 80226"/>
                <a:gd name="connsiteX10" fmla="*/ 42069 w 66270"/>
                <a:gd name="connsiteY10" fmla="*/ 80226 h 8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0" h="80226">
                  <a:moveTo>
                    <a:pt x="42069" y="80226"/>
                  </a:moveTo>
                  <a:cubicBezTo>
                    <a:pt x="50823" y="80226"/>
                    <a:pt x="58547" y="79198"/>
                    <a:pt x="63696" y="77141"/>
                  </a:cubicBezTo>
                  <a:cubicBezTo>
                    <a:pt x="64726" y="67370"/>
                    <a:pt x="65241" y="63770"/>
                    <a:pt x="66271" y="57084"/>
                  </a:cubicBezTo>
                  <a:cubicBezTo>
                    <a:pt x="62152" y="59141"/>
                    <a:pt x="57517" y="60684"/>
                    <a:pt x="51338" y="60684"/>
                  </a:cubicBezTo>
                  <a:cubicBezTo>
                    <a:pt x="45159" y="60684"/>
                    <a:pt x="40010" y="60170"/>
                    <a:pt x="34346" y="53999"/>
                  </a:cubicBezTo>
                  <a:cubicBezTo>
                    <a:pt x="28681" y="47827"/>
                    <a:pt x="26622" y="35999"/>
                    <a:pt x="28166" y="22114"/>
                  </a:cubicBezTo>
                  <a:cubicBezTo>
                    <a:pt x="29711" y="12343"/>
                    <a:pt x="32286" y="5143"/>
                    <a:pt x="34860" y="0"/>
                  </a:cubicBezTo>
                  <a:cubicBezTo>
                    <a:pt x="25592" y="1029"/>
                    <a:pt x="16323" y="1543"/>
                    <a:pt x="7054" y="2571"/>
                  </a:cubicBezTo>
                  <a:cubicBezTo>
                    <a:pt x="3965" y="10285"/>
                    <a:pt x="2420" y="18000"/>
                    <a:pt x="1390" y="24171"/>
                  </a:cubicBezTo>
                  <a:cubicBezTo>
                    <a:pt x="-1699" y="43199"/>
                    <a:pt x="360" y="57598"/>
                    <a:pt x="7569" y="66855"/>
                  </a:cubicBezTo>
                  <a:cubicBezTo>
                    <a:pt x="16323" y="78684"/>
                    <a:pt x="29711" y="80226"/>
                    <a:pt x="42069" y="80226"/>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grpSp>
          <p:nvGrpSpPr>
            <p:cNvPr id="314" name="Group 313">
              <a:extLst>
                <a:ext uri="{FF2B5EF4-FFF2-40B4-BE49-F238E27FC236}">
                  <a16:creationId xmlns:a16="http://schemas.microsoft.com/office/drawing/2014/main" id="{545AF263-B7F2-533E-FE5A-722DE3EFE20E}"/>
                </a:ext>
              </a:extLst>
            </p:cNvPr>
            <p:cNvGrpSpPr/>
            <p:nvPr/>
          </p:nvGrpSpPr>
          <p:grpSpPr>
            <a:xfrm>
              <a:off x="2712100" y="3852016"/>
              <a:ext cx="1633494" cy="473145"/>
              <a:chOff x="2712100" y="3852016"/>
              <a:chExt cx="1633494" cy="473145"/>
            </a:xfrm>
          </p:grpSpPr>
          <p:sp>
            <p:nvSpPr>
              <p:cNvPr id="315" name="Freeform: Shape 314">
                <a:extLst>
                  <a:ext uri="{FF2B5EF4-FFF2-40B4-BE49-F238E27FC236}">
                    <a16:creationId xmlns:a16="http://schemas.microsoft.com/office/drawing/2014/main" id="{1F9E7B40-62FF-1B6D-14FE-14274F4BA8C8}"/>
                  </a:ext>
                </a:extLst>
              </p:cNvPr>
              <p:cNvSpPr/>
              <p:nvPr/>
            </p:nvSpPr>
            <p:spPr>
              <a:xfrm>
                <a:off x="2712100" y="3852016"/>
                <a:ext cx="1633494" cy="473145"/>
              </a:xfrm>
              <a:custGeom>
                <a:avLst/>
                <a:gdLst>
                  <a:gd name="connsiteX0" fmla="*/ 404048 w 1633494"/>
                  <a:gd name="connsiteY0" fmla="*/ 303829 h 473145"/>
                  <a:gd name="connsiteX1" fmla="*/ 390862 w 1633494"/>
                  <a:gd name="connsiteY1" fmla="*/ 361209 h 473145"/>
                  <a:gd name="connsiteX2" fmla="*/ 404048 w 1633494"/>
                  <a:gd name="connsiteY2" fmla="*/ 359327 h 473145"/>
                  <a:gd name="connsiteX3" fmla="*/ 421944 w 1633494"/>
                  <a:gd name="connsiteY3" fmla="*/ 327345 h 473145"/>
                  <a:gd name="connsiteX4" fmla="*/ 421002 w 1633494"/>
                  <a:gd name="connsiteY4" fmla="*/ 328285 h 473145"/>
                  <a:gd name="connsiteX5" fmla="*/ 409700 w 1633494"/>
                  <a:gd name="connsiteY5" fmla="*/ 303829 h 473145"/>
                  <a:gd name="connsiteX6" fmla="*/ 672474 w 1633494"/>
                  <a:gd name="connsiteY6" fmla="*/ 302889 h 473145"/>
                  <a:gd name="connsiteX7" fmla="*/ 667766 w 1633494"/>
                  <a:gd name="connsiteY7" fmla="*/ 352742 h 473145"/>
                  <a:gd name="connsiteX8" fmla="*/ 678126 w 1633494"/>
                  <a:gd name="connsiteY8" fmla="*/ 352742 h 473145"/>
                  <a:gd name="connsiteX9" fmla="*/ 679068 w 1633494"/>
                  <a:gd name="connsiteY9" fmla="*/ 352742 h 473145"/>
                  <a:gd name="connsiteX10" fmla="*/ 694138 w 1633494"/>
                  <a:gd name="connsiteY10" fmla="*/ 326405 h 473145"/>
                  <a:gd name="connsiteX11" fmla="*/ 692254 w 1633494"/>
                  <a:gd name="connsiteY11" fmla="*/ 311354 h 473145"/>
                  <a:gd name="connsiteX12" fmla="*/ 680010 w 1633494"/>
                  <a:gd name="connsiteY12" fmla="*/ 302889 h 473145"/>
                  <a:gd name="connsiteX13" fmla="*/ 1104782 w 1633494"/>
                  <a:gd name="connsiteY13" fmla="*/ 301947 h 473145"/>
                  <a:gd name="connsiteX14" fmla="*/ 1102898 w 1633494"/>
                  <a:gd name="connsiteY14" fmla="*/ 347098 h 473145"/>
                  <a:gd name="connsiteX15" fmla="*/ 1100074 w 1633494"/>
                  <a:gd name="connsiteY15" fmla="*/ 378139 h 473145"/>
                  <a:gd name="connsiteX16" fmla="*/ 1101014 w 1633494"/>
                  <a:gd name="connsiteY16" fmla="*/ 378139 h 473145"/>
                  <a:gd name="connsiteX17" fmla="*/ 1129270 w 1633494"/>
                  <a:gd name="connsiteY17" fmla="*/ 378139 h 473145"/>
                  <a:gd name="connsiteX18" fmla="*/ 1117968 w 1633494"/>
                  <a:gd name="connsiteY18" fmla="*/ 345217 h 473145"/>
                  <a:gd name="connsiteX19" fmla="*/ 1104782 w 1633494"/>
                  <a:gd name="connsiteY19" fmla="*/ 301947 h 473145"/>
                  <a:gd name="connsiteX20" fmla="*/ 1070877 w 1633494"/>
                  <a:gd name="connsiteY20" fmla="*/ 262440 h 473145"/>
                  <a:gd name="connsiteX21" fmla="*/ 1131154 w 1633494"/>
                  <a:gd name="connsiteY21" fmla="*/ 262440 h 473145"/>
                  <a:gd name="connsiteX22" fmla="*/ 1133038 w 1633494"/>
                  <a:gd name="connsiteY22" fmla="*/ 264322 h 473145"/>
                  <a:gd name="connsiteX23" fmla="*/ 1137748 w 1633494"/>
                  <a:gd name="connsiteY23" fmla="*/ 275610 h 473145"/>
                  <a:gd name="connsiteX24" fmla="*/ 1172595 w 1633494"/>
                  <a:gd name="connsiteY24" fmla="*/ 360267 h 473145"/>
                  <a:gd name="connsiteX25" fmla="*/ 1194257 w 1633494"/>
                  <a:gd name="connsiteY25" fmla="*/ 412003 h 473145"/>
                  <a:gd name="connsiteX26" fmla="*/ 1195199 w 1633494"/>
                  <a:gd name="connsiteY26" fmla="*/ 412945 h 473145"/>
                  <a:gd name="connsiteX27" fmla="*/ 1213095 w 1633494"/>
                  <a:gd name="connsiteY27" fmla="*/ 454333 h 473145"/>
                  <a:gd name="connsiteX28" fmla="*/ 1219687 w 1633494"/>
                  <a:gd name="connsiteY28" fmla="*/ 468443 h 473145"/>
                  <a:gd name="connsiteX29" fmla="*/ 1218745 w 1633494"/>
                  <a:gd name="connsiteY29" fmla="*/ 470323 h 473145"/>
                  <a:gd name="connsiteX30" fmla="*/ 1163177 w 1633494"/>
                  <a:gd name="connsiteY30" fmla="*/ 471263 h 473145"/>
                  <a:gd name="connsiteX31" fmla="*/ 1161293 w 1633494"/>
                  <a:gd name="connsiteY31" fmla="*/ 469383 h 473145"/>
                  <a:gd name="connsiteX32" fmla="*/ 1144340 w 1633494"/>
                  <a:gd name="connsiteY32" fmla="*/ 419528 h 473145"/>
                  <a:gd name="connsiteX33" fmla="*/ 1100074 w 1633494"/>
                  <a:gd name="connsiteY33" fmla="*/ 419528 h 473145"/>
                  <a:gd name="connsiteX34" fmla="*/ 1096306 w 1633494"/>
                  <a:gd name="connsiteY34" fmla="*/ 468443 h 473145"/>
                  <a:gd name="connsiteX35" fmla="*/ 1094422 w 1633494"/>
                  <a:gd name="connsiteY35" fmla="*/ 470323 h 473145"/>
                  <a:gd name="connsiteX36" fmla="*/ 1044505 w 1633494"/>
                  <a:gd name="connsiteY36" fmla="*/ 470323 h 473145"/>
                  <a:gd name="connsiteX37" fmla="*/ 1042621 w 1633494"/>
                  <a:gd name="connsiteY37" fmla="*/ 468443 h 473145"/>
                  <a:gd name="connsiteX38" fmla="*/ 1052039 w 1633494"/>
                  <a:gd name="connsiteY38" fmla="*/ 411063 h 473145"/>
                  <a:gd name="connsiteX39" fmla="*/ 1058633 w 1633494"/>
                  <a:gd name="connsiteY39" fmla="*/ 362149 h 473145"/>
                  <a:gd name="connsiteX40" fmla="*/ 1064283 w 1633494"/>
                  <a:gd name="connsiteY40" fmla="*/ 317938 h 473145"/>
                  <a:gd name="connsiteX41" fmla="*/ 1069935 w 1633494"/>
                  <a:gd name="connsiteY41" fmla="*/ 264322 h 473145"/>
                  <a:gd name="connsiteX42" fmla="*/ 1070877 w 1633494"/>
                  <a:gd name="connsiteY42" fmla="*/ 262440 h 473145"/>
                  <a:gd name="connsiteX43" fmla="*/ 963506 w 1633494"/>
                  <a:gd name="connsiteY43" fmla="*/ 262440 h 473145"/>
                  <a:gd name="connsiteX44" fmla="*/ 1014365 w 1633494"/>
                  <a:gd name="connsiteY44" fmla="*/ 262440 h 473145"/>
                  <a:gd name="connsiteX45" fmla="*/ 1016249 w 1633494"/>
                  <a:gd name="connsiteY45" fmla="*/ 264322 h 473145"/>
                  <a:gd name="connsiteX46" fmla="*/ 1015307 w 1633494"/>
                  <a:gd name="connsiteY46" fmla="*/ 265262 h 473145"/>
                  <a:gd name="connsiteX47" fmla="*/ 1022841 w 1633494"/>
                  <a:gd name="connsiteY47" fmla="*/ 348980 h 473145"/>
                  <a:gd name="connsiteX48" fmla="*/ 1036969 w 1633494"/>
                  <a:gd name="connsiteY48" fmla="*/ 468443 h 473145"/>
                  <a:gd name="connsiteX49" fmla="*/ 1036027 w 1633494"/>
                  <a:gd name="connsiteY49" fmla="*/ 470323 h 473145"/>
                  <a:gd name="connsiteX50" fmla="*/ 978576 w 1633494"/>
                  <a:gd name="connsiteY50" fmla="*/ 470323 h 473145"/>
                  <a:gd name="connsiteX51" fmla="*/ 976692 w 1633494"/>
                  <a:gd name="connsiteY51" fmla="*/ 468443 h 473145"/>
                  <a:gd name="connsiteX52" fmla="*/ 969156 w 1633494"/>
                  <a:gd name="connsiteY52" fmla="*/ 342395 h 473145"/>
                  <a:gd name="connsiteX53" fmla="*/ 962564 w 1633494"/>
                  <a:gd name="connsiteY53" fmla="*/ 264322 h 473145"/>
                  <a:gd name="connsiteX54" fmla="*/ 963506 w 1633494"/>
                  <a:gd name="connsiteY54" fmla="*/ 262440 h 473145"/>
                  <a:gd name="connsiteX55" fmla="*/ 364492 w 1633494"/>
                  <a:gd name="connsiteY55" fmla="*/ 262440 h 473145"/>
                  <a:gd name="connsiteX56" fmla="*/ 379561 w 1633494"/>
                  <a:gd name="connsiteY56" fmla="*/ 262440 h 473145"/>
                  <a:gd name="connsiteX57" fmla="*/ 407228 w 1633494"/>
                  <a:gd name="connsiteY57" fmla="*/ 262440 h 473145"/>
                  <a:gd name="connsiteX58" fmla="*/ 408758 w 1633494"/>
                  <a:gd name="connsiteY58" fmla="*/ 262440 h 473145"/>
                  <a:gd name="connsiteX59" fmla="*/ 419118 w 1633494"/>
                  <a:gd name="connsiteY59" fmla="*/ 262440 h 473145"/>
                  <a:gd name="connsiteX60" fmla="*/ 471862 w 1633494"/>
                  <a:gd name="connsiteY60" fmla="*/ 329226 h 473145"/>
                  <a:gd name="connsiteX61" fmla="*/ 470920 w 1633494"/>
                  <a:gd name="connsiteY61" fmla="*/ 328285 h 473145"/>
                  <a:gd name="connsiteX62" fmla="*/ 428538 w 1633494"/>
                  <a:gd name="connsiteY62" fmla="*/ 394131 h 473145"/>
                  <a:gd name="connsiteX63" fmla="*/ 379560 w 1633494"/>
                  <a:gd name="connsiteY63" fmla="*/ 402598 h 473145"/>
                  <a:gd name="connsiteX64" fmla="*/ 365434 w 1633494"/>
                  <a:gd name="connsiteY64" fmla="*/ 467501 h 473145"/>
                  <a:gd name="connsiteX65" fmla="*/ 363550 w 1633494"/>
                  <a:gd name="connsiteY65" fmla="*/ 469383 h 473145"/>
                  <a:gd name="connsiteX66" fmla="*/ 308923 w 1633494"/>
                  <a:gd name="connsiteY66" fmla="*/ 469383 h 473145"/>
                  <a:gd name="connsiteX67" fmla="*/ 307981 w 1633494"/>
                  <a:gd name="connsiteY67" fmla="*/ 467501 h 473145"/>
                  <a:gd name="connsiteX68" fmla="*/ 353189 w 1633494"/>
                  <a:gd name="connsiteY68" fmla="*/ 302889 h 473145"/>
                  <a:gd name="connsiteX69" fmla="*/ 362608 w 1633494"/>
                  <a:gd name="connsiteY69" fmla="*/ 264322 h 473145"/>
                  <a:gd name="connsiteX70" fmla="*/ 364492 w 1633494"/>
                  <a:gd name="connsiteY70" fmla="*/ 262440 h 473145"/>
                  <a:gd name="connsiteX71" fmla="*/ 207206 w 1633494"/>
                  <a:gd name="connsiteY71" fmla="*/ 262440 h 473145"/>
                  <a:gd name="connsiteX72" fmla="*/ 258065 w 1633494"/>
                  <a:gd name="connsiteY72" fmla="*/ 262440 h 473145"/>
                  <a:gd name="connsiteX73" fmla="*/ 258065 w 1633494"/>
                  <a:gd name="connsiteY73" fmla="*/ 264322 h 473145"/>
                  <a:gd name="connsiteX74" fmla="*/ 220392 w 1633494"/>
                  <a:gd name="connsiteY74" fmla="*/ 379081 h 473145"/>
                  <a:gd name="connsiteX75" fmla="*/ 211914 w 1633494"/>
                  <a:gd name="connsiteY75" fmla="*/ 424232 h 473145"/>
                  <a:gd name="connsiteX76" fmla="*/ 223217 w 1633494"/>
                  <a:gd name="connsiteY76" fmla="*/ 430816 h 473145"/>
                  <a:gd name="connsiteX77" fmla="*/ 255239 w 1633494"/>
                  <a:gd name="connsiteY77" fmla="*/ 387546 h 473145"/>
                  <a:gd name="connsiteX78" fmla="*/ 284437 w 1633494"/>
                  <a:gd name="connsiteY78" fmla="*/ 292541 h 473145"/>
                  <a:gd name="connsiteX79" fmla="*/ 292913 w 1633494"/>
                  <a:gd name="connsiteY79" fmla="*/ 264322 h 473145"/>
                  <a:gd name="connsiteX80" fmla="*/ 294797 w 1633494"/>
                  <a:gd name="connsiteY80" fmla="*/ 262440 h 473145"/>
                  <a:gd name="connsiteX81" fmla="*/ 336239 w 1633494"/>
                  <a:gd name="connsiteY81" fmla="*/ 262440 h 473145"/>
                  <a:gd name="connsiteX82" fmla="*/ 337181 w 1633494"/>
                  <a:gd name="connsiteY82" fmla="*/ 264322 h 473145"/>
                  <a:gd name="connsiteX83" fmla="*/ 307983 w 1633494"/>
                  <a:gd name="connsiteY83" fmla="*/ 365911 h 473145"/>
                  <a:gd name="connsiteX84" fmla="*/ 304215 w 1633494"/>
                  <a:gd name="connsiteY84" fmla="*/ 380021 h 473145"/>
                  <a:gd name="connsiteX85" fmla="*/ 274077 w 1633494"/>
                  <a:gd name="connsiteY85" fmla="*/ 446806 h 473145"/>
                  <a:gd name="connsiteX86" fmla="*/ 205322 w 1633494"/>
                  <a:gd name="connsiteY86" fmla="*/ 473145 h 473145"/>
                  <a:gd name="connsiteX87" fmla="*/ 150694 w 1633494"/>
                  <a:gd name="connsiteY87" fmla="*/ 430816 h 473145"/>
                  <a:gd name="connsiteX88" fmla="*/ 165764 w 1633494"/>
                  <a:gd name="connsiteY88" fmla="*/ 378139 h 473145"/>
                  <a:gd name="connsiteX89" fmla="*/ 170474 w 1633494"/>
                  <a:gd name="connsiteY89" fmla="*/ 365911 h 473145"/>
                  <a:gd name="connsiteX90" fmla="*/ 188368 w 1633494"/>
                  <a:gd name="connsiteY90" fmla="*/ 314176 h 473145"/>
                  <a:gd name="connsiteX91" fmla="*/ 205322 w 1633494"/>
                  <a:gd name="connsiteY91" fmla="*/ 264322 h 473145"/>
                  <a:gd name="connsiteX92" fmla="*/ 207206 w 1633494"/>
                  <a:gd name="connsiteY92" fmla="*/ 262440 h 473145"/>
                  <a:gd name="connsiteX93" fmla="*/ 624441 w 1633494"/>
                  <a:gd name="connsiteY93" fmla="*/ 261500 h 473145"/>
                  <a:gd name="connsiteX94" fmla="*/ 685660 w 1633494"/>
                  <a:gd name="connsiteY94" fmla="*/ 261500 h 473145"/>
                  <a:gd name="connsiteX95" fmla="*/ 725218 w 1633494"/>
                  <a:gd name="connsiteY95" fmla="*/ 269025 h 473145"/>
                  <a:gd name="connsiteX96" fmla="*/ 744998 w 1633494"/>
                  <a:gd name="connsiteY96" fmla="*/ 323583 h 473145"/>
                  <a:gd name="connsiteX97" fmla="*/ 718626 w 1633494"/>
                  <a:gd name="connsiteY97" fmla="*/ 378141 h 473145"/>
                  <a:gd name="connsiteX98" fmla="*/ 728044 w 1633494"/>
                  <a:gd name="connsiteY98" fmla="*/ 407300 h 473145"/>
                  <a:gd name="connsiteX99" fmla="*/ 750648 w 1633494"/>
                  <a:gd name="connsiteY99" fmla="*/ 465621 h 473145"/>
                  <a:gd name="connsiteX100" fmla="*/ 749706 w 1633494"/>
                  <a:gd name="connsiteY100" fmla="*/ 467503 h 473145"/>
                  <a:gd name="connsiteX101" fmla="*/ 748764 w 1633494"/>
                  <a:gd name="connsiteY101" fmla="*/ 468443 h 473145"/>
                  <a:gd name="connsiteX102" fmla="*/ 691312 w 1633494"/>
                  <a:gd name="connsiteY102" fmla="*/ 471265 h 473145"/>
                  <a:gd name="connsiteX103" fmla="*/ 689428 w 1633494"/>
                  <a:gd name="connsiteY103" fmla="*/ 469383 h 473145"/>
                  <a:gd name="connsiteX104" fmla="*/ 686602 w 1633494"/>
                  <a:gd name="connsiteY104" fmla="*/ 459036 h 473145"/>
                  <a:gd name="connsiteX105" fmla="*/ 676242 w 1633494"/>
                  <a:gd name="connsiteY105" fmla="*/ 413885 h 473145"/>
                  <a:gd name="connsiteX106" fmla="*/ 671534 w 1633494"/>
                  <a:gd name="connsiteY106" fmla="*/ 392250 h 473145"/>
                  <a:gd name="connsiteX107" fmla="*/ 663998 w 1633494"/>
                  <a:gd name="connsiteY107" fmla="*/ 392250 h 473145"/>
                  <a:gd name="connsiteX108" fmla="*/ 660231 w 1633494"/>
                  <a:gd name="connsiteY108" fmla="*/ 467503 h 473145"/>
                  <a:gd name="connsiteX109" fmla="*/ 658348 w 1633494"/>
                  <a:gd name="connsiteY109" fmla="*/ 469383 h 473145"/>
                  <a:gd name="connsiteX110" fmla="*/ 603721 w 1633494"/>
                  <a:gd name="connsiteY110" fmla="*/ 469383 h 473145"/>
                  <a:gd name="connsiteX111" fmla="*/ 601837 w 1633494"/>
                  <a:gd name="connsiteY111" fmla="*/ 467503 h 473145"/>
                  <a:gd name="connsiteX112" fmla="*/ 614081 w 1633494"/>
                  <a:gd name="connsiteY112" fmla="*/ 366852 h 473145"/>
                  <a:gd name="connsiteX113" fmla="*/ 623499 w 1633494"/>
                  <a:gd name="connsiteY113" fmla="*/ 263382 h 473145"/>
                  <a:gd name="connsiteX114" fmla="*/ 624441 w 1633494"/>
                  <a:gd name="connsiteY114" fmla="*/ 261500 h 473145"/>
                  <a:gd name="connsiteX115" fmla="*/ 1335533 w 1633494"/>
                  <a:gd name="connsiteY115" fmla="*/ 260558 h 473145"/>
                  <a:gd name="connsiteX116" fmla="*/ 1397695 w 1633494"/>
                  <a:gd name="connsiteY116" fmla="*/ 260558 h 473145"/>
                  <a:gd name="connsiteX117" fmla="*/ 1425950 w 1633494"/>
                  <a:gd name="connsiteY117" fmla="*/ 260558 h 473145"/>
                  <a:gd name="connsiteX118" fmla="*/ 1454206 w 1633494"/>
                  <a:gd name="connsiteY118" fmla="*/ 260558 h 473145"/>
                  <a:gd name="connsiteX119" fmla="*/ 1456088 w 1633494"/>
                  <a:gd name="connsiteY119" fmla="*/ 262440 h 473145"/>
                  <a:gd name="connsiteX120" fmla="*/ 1468332 w 1633494"/>
                  <a:gd name="connsiteY120" fmla="*/ 302887 h 473145"/>
                  <a:gd name="connsiteX121" fmla="*/ 1468332 w 1633494"/>
                  <a:gd name="connsiteY121" fmla="*/ 304769 h 473145"/>
                  <a:gd name="connsiteX122" fmla="*/ 1434426 w 1633494"/>
                  <a:gd name="connsiteY122" fmla="*/ 304769 h 473145"/>
                  <a:gd name="connsiteX123" fmla="*/ 1450438 w 1633494"/>
                  <a:gd name="connsiteY123" fmla="*/ 351800 h 473145"/>
                  <a:gd name="connsiteX124" fmla="*/ 1448554 w 1633494"/>
                  <a:gd name="connsiteY124" fmla="*/ 350860 h 473145"/>
                  <a:gd name="connsiteX125" fmla="*/ 1489996 w 1633494"/>
                  <a:gd name="connsiteY125" fmla="*/ 467501 h 473145"/>
                  <a:gd name="connsiteX126" fmla="*/ 1489054 w 1633494"/>
                  <a:gd name="connsiteY126" fmla="*/ 469381 h 473145"/>
                  <a:gd name="connsiteX127" fmla="*/ 1433484 w 1633494"/>
                  <a:gd name="connsiteY127" fmla="*/ 469381 h 473145"/>
                  <a:gd name="connsiteX128" fmla="*/ 1431600 w 1633494"/>
                  <a:gd name="connsiteY128" fmla="*/ 467501 h 473145"/>
                  <a:gd name="connsiteX129" fmla="*/ 1382625 w 1633494"/>
                  <a:gd name="connsiteY129" fmla="*/ 303829 h 473145"/>
                  <a:gd name="connsiteX130" fmla="*/ 1362847 w 1633494"/>
                  <a:gd name="connsiteY130" fmla="*/ 303829 h 473145"/>
                  <a:gd name="connsiteX131" fmla="*/ 1346835 w 1633494"/>
                  <a:gd name="connsiteY131" fmla="*/ 303829 h 473145"/>
                  <a:gd name="connsiteX132" fmla="*/ 1344951 w 1633494"/>
                  <a:gd name="connsiteY132" fmla="*/ 301947 h 473145"/>
                  <a:gd name="connsiteX133" fmla="*/ 1334591 w 1633494"/>
                  <a:gd name="connsiteY133" fmla="*/ 262440 h 473145"/>
                  <a:gd name="connsiteX134" fmla="*/ 1335533 w 1633494"/>
                  <a:gd name="connsiteY134" fmla="*/ 260558 h 473145"/>
                  <a:gd name="connsiteX135" fmla="*/ 1182956 w 1633494"/>
                  <a:gd name="connsiteY135" fmla="*/ 260558 h 473145"/>
                  <a:gd name="connsiteX136" fmla="*/ 1228164 w 1633494"/>
                  <a:gd name="connsiteY136" fmla="*/ 260558 h 473145"/>
                  <a:gd name="connsiteX137" fmla="*/ 1230990 w 1633494"/>
                  <a:gd name="connsiteY137" fmla="*/ 262440 h 473145"/>
                  <a:gd name="connsiteX138" fmla="*/ 1277141 w 1633494"/>
                  <a:gd name="connsiteY138" fmla="*/ 323581 h 473145"/>
                  <a:gd name="connsiteX139" fmla="*/ 1313873 w 1633494"/>
                  <a:gd name="connsiteY139" fmla="*/ 366852 h 473145"/>
                  <a:gd name="connsiteX140" fmla="*/ 1299745 w 1633494"/>
                  <a:gd name="connsiteY140" fmla="*/ 317938 h 473145"/>
                  <a:gd name="connsiteX141" fmla="*/ 1284675 w 1633494"/>
                  <a:gd name="connsiteY141" fmla="*/ 264321 h 473145"/>
                  <a:gd name="connsiteX142" fmla="*/ 1285617 w 1633494"/>
                  <a:gd name="connsiteY142" fmla="*/ 262440 h 473145"/>
                  <a:gd name="connsiteX143" fmla="*/ 1323291 w 1633494"/>
                  <a:gd name="connsiteY143" fmla="*/ 262440 h 473145"/>
                  <a:gd name="connsiteX144" fmla="*/ 1325175 w 1633494"/>
                  <a:gd name="connsiteY144" fmla="*/ 264321 h 473145"/>
                  <a:gd name="connsiteX145" fmla="*/ 1360964 w 1633494"/>
                  <a:gd name="connsiteY145" fmla="*/ 392249 h 473145"/>
                  <a:gd name="connsiteX146" fmla="*/ 1383568 w 1633494"/>
                  <a:gd name="connsiteY146" fmla="*/ 467501 h 473145"/>
                  <a:gd name="connsiteX147" fmla="*/ 1382626 w 1633494"/>
                  <a:gd name="connsiteY147" fmla="*/ 469381 h 473145"/>
                  <a:gd name="connsiteX148" fmla="*/ 1336477 w 1633494"/>
                  <a:gd name="connsiteY148" fmla="*/ 469381 h 473145"/>
                  <a:gd name="connsiteX149" fmla="*/ 1333651 w 1633494"/>
                  <a:gd name="connsiteY149" fmla="*/ 467501 h 473145"/>
                  <a:gd name="connsiteX150" fmla="*/ 1286559 w 1633494"/>
                  <a:gd name="connsiteY150" fmla="*/ 409181 h 473145"/>
                  <a:gd name="connsiteX151" fmla="*/ 1243234 w 1633494"/>
                  <a:gd name="connsiteY151" fmla="*/ 355565 h 473145"/>
                  <a:gd name="connsiteX152" fmla="*/ 1254535 w 1633494"/>
                  <a:gd name="connsiteY152" fmla="*/ 397893 h 473145"/>
                  <a:gd name="connsiteX153" fmla="*/ 1272431 w 1633494"/>
                  <a:gd name="connsiteY153" fmla="*/ 466561 h 473145"/>
                  <a:gd name="connsiteX154" fmla="*/ 1270547 w 1633494"/>
                  <a:gd name="connsiteY154" fmla="*/ 468441 h 473145"/>
                  <a:gd name="connsiteX155" fmla="*/ 1226280 w 1633494"/>
                  <a:gd name="connsiteY155" fmla="*/ 468441 h 473145"/>
                  <a:gd name="connsiteX156" fmla="*/ 1224398 w 1633494"/>
                  <a:gd name="connsiteY156" fmla="*/ 466561 h 473145"/>
                  <a:gd name="connsiteX157" fmla="*/ 1214036 w 1633494"/>
                  <a:gd name="connsiteY157" fmla="*/ 413883 h 473145"/>
                  <a:gd name="connsiteX158" fmla="*/ 1194258 w 1633494"/>
                  <a:gd name="connsiteY158" fmla="*/ 316996 h 473145"/>
                  <a:gd name="connsiteX159" fmla="*/ 1182014 w 1633494"/>
                  <a:gd name="connsiteY159" fmla="*/ 262440 h 473145"/>
                  <a:gd name="connsiteX160" fmla="*/ 1182956 w 1633494"/>
                  <a:gd name="connsiteY160" fmla="*/ 260558 h 473145"/>
                  <a:gd name="connsiteX161" fmla="*/ 540617 w 1633494"/>
                  <a:gd name="connsiteY161" fmla="*/ 260558 h 473145"/>
                  <a:gd name="connsiteX162" fmla="*/ 599011 w 1633494"/>
                  <a:gd name="connsiteY162" fmla="*/ 260558 h 473145"/>
                  <a:gd name="connsiteX163" fmla="*/ 599953 w 1633494"/>
                  <a:gd name="connsiteY163" fmla="*/ 262440 h 473145"/>
                  <a:gd name="connsiteX164" fmla="*/ 593361 w 1633494"/>
                  <a:gd name="connsiteY164" fmla="*/ 301947 h 473145"/>
                  <a:gd name="connsiteX165" fmla="*/ 591477 w 1633494"/>
                  <a:gd name="connsiteY165" fmla="*/ 303829 h 473145"/>
                  <a:gd name="connsiteX166" fmla="*/ 562279 w 1633494"/>
                  <a:gd name="connsiteY166" fmla="*/ 303829 h 473145"/>
                  <a:gd name="connsiteX167" fmla="*/ 541559 w 1633494"/>
                  <a:gd name="connsiteY167" fmla="*/ 303829 h 473145"/>
                  <a:gd name="connsiteX168" fmla="*/ 535907 w 1633494"/>
                  <a:gd name="connsiteY168" fmla="*/ 342395 h 473145"/>
                  <a:gd name="connsiteX169" fmla="*/ 584883 w 1633494"/>
                  <a:gd name="connsiteY169" fmla="*/ 341453 h 473145"/>
                  <a:gd name="connsiteX170" fmla="*/ 585825 w 1633494"/>
                  <a:gd name="connsiteY170" fmla="*/ 343335 h 473145"/>
                  <a:gd name="connsiteX171" fmla="*/ 579233 w 1633494"/>
                  <a:gd name="connsiteY171" fmla="*/ 381902 h 473145"/>
                  <a:gd name="connsiteX172" fmla="*/ 577349 w 1633494"/>
                  <a:gd name="connsiteY172" fmla="*/ 383784 h 473145"/>
                  <a:gd name="connsiteX173" fmla="*/ 530257 w 1633494"/>
                  <a:gd name="connsiteY173" fmla="*/ 383784 h 473145"/>
                  <a:gd name="connsiteX174" fmla="*/ 523663 w 1633494"/>
                  <a:gd name="connsiteY174" fmla="*/ 426112 h 473145"/>
                  <a:gd name="connsiteX175" fmla="*/ 582999 w 1633494"/>
                  <a:gd name="connsiteY175" fmla="*/ 424230 h 473145"/>
                  <a:gd name="connsiteX176" fmla="*/ 584883 w 1633494"/>
                  <a:gd name="connsiteY176" fmla="*/ 426112 h 473145"/>
                  <a:gd name="connsiteX177" fmla="*/ 577349 w 1633494"/>
                  <a:gd name="connsiteY177" fmla="*/ 468441 h 473145"/>
                  <a:gd name="connsiteX178" fmla="*/ 575465 w 1633494"/>
                  <a:gd name="connsiteY178" fmla="*/ 470323 h 473145"/>
                  <a:gd name="connsiteX179" fmla="*/ 513303 w 1633494"/>
                  <a:gd name="connsiteY179" fmla="*/ 470323 h 473145"/>
                  <a:gd name="connsiteX180" fmla="*/ 462444 w 1633494"/>
                  <a:gd name="connsiteY180" fmla="*/ 470323 h 473145"/>
                  <a:gd name="connsiteX181" fmla="*/ 461502 w 1633494"/>
                  <a:gd name="connsiteY181" fmla="*/ 468441 h 473145"/>
                  <a:gd name="connsiteX182" fmla="*/ 479398 w 1633494"/>
                  <a:gd name="connsiteY182" fmla="*/ 375317 h 473145"/>
                  <a:gd name="connsiteX183" fmla="*/ 497292 w 1633494"/>
                  <a:gd name="connsiteY183" fmla="*/ 264321 h 473145"/>
                  <a:gd name="connsiteX184" fmla="*/ 499176 w 1633494"/>
                  <a:gd name="connsiteY184" fmla="*/ 262440 h 473145"/>
                  <a:gd name="connsiteX185" fmla="*/ 541559 w 1633494"/>
                  <a:gd name="connsiteY185" fmla="*/ 262440 h 473145"/>
                  <a:gd name="connsiteX186" fmla="*/ 1517309 w 1633494"/>
                  <a:gd name="connsiteY186" fmla="*/ 259618 h 473145"/>
                  <a:gd name="connsiteX187" fmla="*/ 1560635 w 1633494"/>
                  <a:gd name="connsiteY187" fmla="*/ 269025 h 473145"/>
                  <a:gd name="connsiteX188" fmla="*/ 1562517 w 1633494"/>
                  <a:gd name="connsiteY188" fmla="*/ 270905 h 473145"/>
                  <a:gd name="connsiteX189" fmla="*/ 1570995 w 1633494"/>
                  <a:gd name="connsiteY189" fmla="*/ 292540 h 473145"/>
                  <a:gd name="connsiteX190" fmla="*/ 1578529 w 1633494"/>
                  <a:gd name="connsiteY190" fmla="*/ 312294 h 473145"/>
                  <a:gd name="connsiteX191" fmla="*/ 1576645 w 1633494"/>
                  <a:gd name="connsiteY191" fmla="*/ 312294 h 473145"/>
                  <a:gd name="connsiteX192" fmla="*/ 1541797 w 1633494"/>
                  <a:gd name="connsiteY192" fmla="*/ 299124 h 473145"/>
                  <a:gd name="connsiteX193" fmla="*/ 1530495 w 1633494"/>
                  <a:gd name="connsiteY193" fmla="*/ 316056 h 473145"/>
                  <a:gd name="connsiteX194" fmla="*/ 1560635 w 1633494"/>
                  <a:gd name="connsiteY194" fmla="*/ 342395 h 473145"/>
                  <a:gd name="connsiteX195" fmla="*/ 1627505 w 1633494"/>
                  <a:gd name="connsiteY195" fmla="*/ 405418 h 473145"/>
                  <a:gd name="connsiteX196" fmla="*/ 1626563 w 1633494"/>
                  <a:gd name="connsiteY196" fmla="*/ 405418 h 473145"/>
                  <a:gd name="connsiteX197" fmla="*/ 1630331 w 1633494"/>
                  <a:gd name="connsiteY197" fmla="*/ 451509 h 473145"/>
                  <a:gd name="connsiteX198" fmla="*/ 1582297 w 1633494"/>
                  <a:gd name="connsiteY198" fmla="*/ 473145 h 473145"/>
                  <a:gd name="connsiteX199" fmla="*/ 1536147 w 1633494"/>
                  <a:gd name="connsiteY199" fmla="*/ 463738 h 473145"/>
                  <a:gd name="connsiteX200" fmla="*/ 1533321 w 1633494"/>
                  <a:gd name="connsiteY200" fmla="*/ 460916 h 473145"/>
                  <a:gd name="connsiteX201" fmla="*/ 1526727 w 1633494"/>
                  <a:gd name="connsiteY201" fmla="*/ 438341 h 473145"/>
                  <a:gd name="connsiteX202" fmla="*/ 1520135 w 1633494"/>
                  <a:gd name="connsiteY202" fmla="*/ 419527 h 473145"/>
                  <a:gd name="connsiteX203" fmla="*/ 1522019 w 1633494"/>
                  <a:gd name="connsiteY203" fmla="*/ 419527 h 473145"/>
                  <a:gd name="connsiteX204" fmla="*/ 1560635 w 1633494"/>
                  <a:gd name="connsiteY204" fmla="*/ 432697 h 473145"/>
                  <a:gd name="connsiteX205" fmla="*/ 1574763 w 1633494"/>
                  <a:gd name="connsiteY205" fmla="*/ 412943 h 473145"/>
                  <a:gd name="connsiteX206" fmla="*/ 1546507 w 1633494"/>
                  <a:gd name="connsiteY206" fmla="*/ 388486 h 473145"/>
                  <a:gd name="connsiteX207" fmla="*/ 1532379 w 1633494"/>
                  <a:gd name="connsiteY207" fmla="*/ 380021 h 473145"/>
                  <a:gd name="connsiteX208" fmla="*/ 1481519 w 1633494"/>
                  <a:gd name="connsiteY208" fmla="*/ 322641 h 473145"/>
                  <a:gd name="connsiteX209" fmla="*/ 1479635 w 1633494"/>
                  <a:gd name="connsiteY209" fmla="*/ 276550 h 473145"/>
                  <a:gd name="connsiteX210" fmla="*/ 1517309 w 1633494"/>
                  <a:gd name="connsiteY210" fmla="*/ 259618 h 473145"/>
                  <a:gd name="connsiteX211" fmla="*/ 144103 w 1633494"/>
                  <a:gd name="connsiteY211" fmla="*/ 259618 h 473145"/>
                  <a:gd name="connsiteX212" fmla="*/ 179893 w 1633494"/>
                  <a:gd name="connsiteY212" fmla="*/ 269025 h 473145"/>
                  <a:gd name="connsiteX213" fmla="*/ 179893 w 1633494"/>
                  <a:gd name="connsiteY213" fmla="*/ 270905 h 473145"/>
                  <a:gd name="connsiteX214" fmla="*/ 170475 w 1633494"/>
                  <a:gd name="connsiteY214" fmla="*/ 292540 h 473145"/>
                  <a:gd name="connsiteX215" fmla="*/ 161997 w 1633494"/>
                  <a:gd name="connsiteY215" fmla="*/ 312294 h 473145"/>
                  <a:gd name="connsiteX216" fmla="*/ 159171 w 1633494"/>
                  <a:gd name="connsiteY216" fmla="*/ 312294 h 473145"/>
                  <a:gd name="connsiteX217" fmla="*/ 135625 w 1633494"/>
                  <a:gd name="connsiteY217" fmla="*/ 299124 h 473145"/>
                  <a:gd name="connsiteX218" fmla="*/ 111137 w 1633494"/>
                  <a:gd name="connsiteY218" fmla="*/ 316056 h 473145"/>
                  <a:gd name="connsiteX219" fmla="*/ 120557 w 1633494"/>
                  <a:gd name="connsiteY219" fmla="*/ 342395 h 473145"/>
                  <a:gd name="connsiteX220" fmla="*/ 137509 w 1633494"/>
                  <a:gd name="connsiteY220" fmla="*/ 405418 h 473145"/>
                  <a:gd name="connsiteX221" fmla="*/ 105487 w 1633494"/>
                  <a:gd name="connsiteY221" fmla="*/ 451509 h 473145"/>
                  <a:gd name="connsiteX222" fmla="*/ 39558 w 1633494"/>
                  <a:gd name="connsiteY222" fmla="*/ 473145 h 473145"/>
                  <a:gd name="connsiteX223" fmla="*/ 0 w 1633494"/>
                  <a:gd name="connsiteY223" fmla="*/ 463738 h 473145"/>
                  <a:gd name="connsiteX224" fmla="*/ 0 w 1633494"/>
                  <a:gd name="connsiteY224" fmla="*/ 460916 h 473145"/>
                  <a:gd name="connsiteX225" fmla="*/ 11302 w 1633494"/>
                  <a:gd name="connsiteY225" fmla="*/ 438341 h 473145"/>
                  <a:gd name="connsiteX226" fmla="*/ 19778 w 1633494"/>
                  <a:gd name="connsiteY226" fmla="*/ 419527 h 473145"/>
                  <a:gd name="connsiteX227" fmla="*/ 21662 w 1633494"/>
                  <a:gd name="connsiteY227" fmla="*/ 419527 h 473145"/>
                  <a:gd name="connsiteX228" fmla="*/ 49918 w 1633494"/>
                  <a:gd name="connsiteY228" fmla="*/ 432697 h 473145"/>
                  <a:gd name="connsiteX229" fmla="*/ 80057 w 1633494"/>
                  <a:gd name="connsiteY229" fmla="*/ 412943 h 473145"/>
                  <a:gd name="connsiteX230" fmla="*/ 71579 w 1633494"/>
                  <a:gd name="connsiteY230" fmla="*/ 388486 h 473145"/>
                  <a:gd name="connsiteX231" fmla="*/ 64045 w 1633494"/>
                  <a:gd name="connsiteY231" fmla="*/ 380021 h 473145"/>
                  <a:gd name="connsiteX232" fmla="*/ 58394 w 1633494"/>
                  <a:gd name="connsiteY232" fmla="*/ 322641 h 473145"/>
                  <a:gd name="connsiteX233" fmla="*/ 93243 w 1633494"/>
                  <a:gd name="connsiteY233" fmla="*/ 276550 h 473145"/>
                  <a:gd name="connsiteX234" fmla="*/ 144103 w 1633494"/>
                  <a:gd name="connsiteY234" fmla="*/ 259618 h 473145"/>
                  <a:gd name="connsiteX235" fmla="*/ 888156 w 1633494"/>
                  <a:gd name="connsiteY235" fmla="*/ 256796 h 473145"/>
                  <a:gd name="connsiteX236" fmla="*/ 934308 w 1633494"/>
                  <a:gd name="connsiteY236" fmla="*/ 268083 h 473145"/>
                  <a:gd name="connsiteX237" fmla="*/ 934308 w 1633494"/>
                  <a:gd name="connsiteY237" fmla="*/ 269966 h 473145"/>
                  <a:gd name="connsiteX238" fmla="*/ 934308 w 1633494"/>
                  <a:gd name="connsiteY238" fmla="*/ 294422 h 473145"/>
                  <a:gd name="connsiteX239" fmla="*/ 934308 w 1633494"/>
                  <a:gd name="connsiteY239" fmla="*/ 316057 h 473145"/>
                  <a:gd name="connsiteX240" fmla="*/ 932424 w 1633494"/>
                  <a:gd name="connsiteY240" fmla="*/ 316997 h 473145"/>
                  <a:gd name="connsiteX241" fmla="*/ 899458 w 1633494"/>
                  <a:gd name="connsiteY241" fmla="*/ 303829 h 473145"/>
                  <a:gd name="connsiteX242" fmla="*/ 857076 w 1633494"/>
                  <a:gd name="connsiteY242" fmla="*/ 368733 h 473145"/>
                  <a:gd name="connsiteX243" fmla="*/ 886272 w 1633494"/>
                  <a:gd name="connsiteY243" fmla="*/ 425173 h 473145"/>
                  <a:gd name="connsiteX244" fmla="*/ 895692 w 1633494"/>
                  <a:gd name="connsiteY244" fmla="*/ 423291 h 473145"/>
                  <a:gd name="connsiteX245" fmla="*/ 895692 w 1633494"/>
                  <a:gd name="connsiteY245" fmla="*/ 402596 h 473145"/>
                  <a:gd name="connsiteX246" fmla="*/ 892866 w 1633494"/>
                  <a:gd name="connsiteY246" fmla="*/ 365912 h 473145"/>
                  <a:gd name="connsiteX247" fmla="*/ 893808 w 1633494"/>
                  <a:gd name="connsiteY247" fmla="*/ 364030 h 473145"/>
                  <a:gd name="connsiteX248" fmla="*/ 943726 w 1633494"/>
                  <a:gd name="connsiteY248" fmla="*/ 364030 h 473145"/>
                  <a:gd name="connsiteX249" fmla="*/ 944668 w 1633494"/>
                  <a:gd name="connsiteY249" fmla="*/ 365912 h 473145"/>
                  <a:gd name="connsiteX250" fmla="*/ 947494 w 1633494"/>
                  <a:gd name="connsiteY250" fmla="*/ 363090 h 473145"/>
                  <a:gd name="connsiteX251" fmla="*/ 948434 w 1633494"/>
                  <a:gd name="connsiteY251" fmla="*/ 401656 h 473145"/>
                  <a:gd name="connsiteX252" fmla="*/ 952202 w 1633494"/>
                  <a:gd name="connsiteY252" fmla="*/ 459037 h 473145"/>
                  <a:gd name="connsiteX253" fmla="*/ 951260 w 1633494"/>
                  <a:gd name="connsiteY253" fmla="*/ 460917 h 473145"/>
                  <a:gd name="connsiteX254" fmla="*/ 892866 w 1633494"/>
                  <a:gd name="connsiteY254" fmla="*/ 471264 h 473145"/>
                  <a:gd name="connsiteX255" fmla="*/ 818461 w 1633494"/>
                  <a:gd name="connsiteY255" fmla="*/ 435520 h 473145"/>
                  <a:gd name="connsiteX256" fmla="*/ 802449 w 1633494"/>
                  <a:gd name="connsiteY256" fmla="*/ 366852 h 473145"/>
                  <a:gd name="connsiteX257" fmla="*/ 826937 w 1633494"/>
                  <a:gd name="connsiteY257" fmla="*/ 285015 h 473145"/>
                  <a:gd name="connsiteX258" fmla="*/ 888156 w 1633494"/>
                  <a:gd name="connsiteY258" fmla="*/ 256796 h 473145"/>
                  <a:gd name="connsiteX259" fmla="*/ 584885 w 1633494"/>
                  <a:gd name="connsiteY259" fmla="*/ 73372 h 473145"/>
                  <a:gd name="connsiteX260" fmla="*/ 534025 w 1633494"/>
                  <a:gd name="connsiteY260" fmla="*/ 78075 h 473145"/>
                  <a:gd name="connsiteX261" fmla="*/ 523665 w 1633494"/>
                  <a:gd name="connsiteY261" fmla="*/ 117581 h 473145"/>
                  <a:gd name="connsiteX262" fmla="*/ 534967 w 1633494"/>
                  <a:gd name="connsiteY262" fmla="*/ 195656 h 473145"/>
                  <a:gd name="connsiteX263" fmla="*/ 598071 w 1633494"/>
                  <a:gd name="connsiteY263" fmla="*/ 220112 h 473145"/>
                  <a:gd name="connsiteX264" fmla="*/ 637628 w 1633494"/>
                  <a:gd name="connsiteY264" fmla="*/ 214468 h 473145"/>
                  <a:gd name="connsiteX265" fmla="*/ 642336 w 1633494"/>
                  <a:gd name="connsiteY265" fmla="*/ 177784 h 473145"/>
                  <a:gd name="connsiteX266" fmla="*/ 615024 w 1633494"/>
                  <a:gd name="connsiteY266" fmla="*/ 184368 h 473145"/>
                  <a:gd name="connsiteX267" fmla="*/ 583943 w 1633494"/>
                  <a:gd name="connsiteY267" fmla="*/ 172139 h 473145"/>
                  <a:gd name="connsiteX268" fmla="*/ 572641 w 1633494"/>
                  <a:gd name="connsiteY268" fmla="*/ 113819 h 473145"/>
                  <a:gd name="connsiteX269" fmla="*/ 584885 w 1633494"/>
                  <a:gd name="connsiteY269" fmla="*/ 73372 h 473145"/>
                  <a:gd name="connsiteX270" fmla="*/ 1101956 w 1633494"/>
                  <a:gd name="connsiteY270" fmla="*/ 44211 h 473145"/>
                  <a:gd name="connsiteX271" fmla="*/ 1090653 w 1633494"/>
                  <a:gd name="connsiteY271" fmla="*/ 49854 h 473145"/>
                  <a:gd name="connsiteX272" fmla="*/ 1090653 w 1633494"/>
                  <a:gd name="connsiteY272" fmla="*/ 50796 h 473145"/>
                  <a:gd name="connsiteX273" fmla="*/ 1085003 w 1633494"/>
                  <a:gd name="connsiteY273" fmla="*/ 88422 h 473145"/>
                  <a:gd name="connsiteX274" fmla="*/ 1087828 w 1633494"/>
                  <a:gd name="connsiteY274" fmla="*/ 114759 h 473145"/>
                  <a:gd name="connsiteX275" fmla="*/ 1091595 w 1633494"/>
                  <a:gd name="connsiteY275" fmla="*/ 139216 h 473145"/>
                  <a:gd name="connsiteX276" fmla="*/ 1108548 w 1633494"/>
                  <a:gd name="connsiteY276" fmla="*/ 175902 h 473145"/>
                  <a:gd name="connsiteX277" fmla="*/ 1120792 w 1633494"/>
                  <a:gd name="connsiteY277" fmla="*/ 180604 h 473145"/>
                  <a:gd name="connsiteX278" fmla="*/ 1132094 w 1633494"/>
                  <a:gd name="connsiteY278" fmla="*/ 175902 h 473145"/>
                  <a:gd name="connsiteX279" fmla="*/ 1138688 w 1633494"/>
                  <a:gd name="connsiteY279" fmla="*/ 139216 h 473145"/>
                  <a:gd name="connsiteX280" fmla="*/ 1135862 w 1633494"/>
                  <a:gd name="connsiteY280" fmla="*/ 113819 h 473145"/>
                  <a:gd name="connsiteX281" fmla="*/ 1124560 w 1633494"/>
                  <a:gd name="connsiteY281" fmla="*/ 64905 h 473145"/>
                  <a:gd name="connsiteX282" fmla="*/ 1101956 w 1633494"/>
                  <a:gd name="connsiteY282" fmla="*/ 44211 h 473145"/>
                  <a:gd name="connsiteX283" fmla="*/ 898519 w 1633494"/>
                  <a:gd name="connsiteY283" fmla="*/ 3762 h 473145"/>
                  <a:gd name="connsiteX284" fmla="*/ 900403 w 1633494"/>
                  <a:gd name="connsiteY284" fmla="*/ 5644 h 473145"/>
                  <a:gd name="connsiteX285" fmla="*/ 936192 w 1633494"/>
                  <a:gd name="connsiteY285" fmla="*/ 69607 h 473145"/>
                  <a:gd name="connsiteX286" fmla="*/ 965390 w 1633494"/>
                  <a:gd name="connsiteY286" fmla="*/ 115698 h 473145"/>
                  <a:gd name="connsiteX287" fmla="*/ 960680 w 1633494"/>
                  <a:gd name="connsiteY287" fmla="*/ 63963 h 473145"/>
                  <a:gd name="connsiteX288" fmla="*/ 955030 w 1633494"/>
                  <a:gd name="connsiteY288" fmla="*/ 7525 h 473145"/>
                  <a:gd name="connsiteX289" fmla="*/ 956912 w 1633494"/>
                  <a:gd name="connsiteY289" fmla="*/ 5644 h 473145"/>
                  <a:gd name="connsiteX290" fmla="*/ 997412 w 1633494"/>
                  <a:gd name="connsiteY290" fmla="*/ 4702 h 473145"/>
                  <a:gd name="connsiteX291" fmla="*/ 999296 w 1633494"/>
                  <a:gd name="connsiteY291" fmla="*/ 6584 h 473145"/>
                  <a:gd name="connsiteX292" fmla="*/ 1010598 w 1633494"/>
                  <a:gd name="connsiteY292" fmla="*/ 142037 h 473145"/>
                  <a:gd name="connsiteX293" fmla="*/ 1019076 w 1633494"/>
                  <a:gd name="connsiteY293" fmla="*/ 221992 h 473145"/>
                  <a:gd name="connsiteX294" fmla="*/ 1017192 w 1633494"/>
                  <a:gd name="connsiteY294" fmla="*/ 223874 h 473145"/>
                  <a:gd name="connsiteX295" fmla="*/ 968216 w 1633494"/>
                  <a:gd name="connsiteY295" fmla="*/ 223874 h 473145"/>
                  <a:gd name="connsiteX296" fmla="*/ 966332 w 1633494"/>
                  <a:gd name="connsiteY296" fmla="*/ 221992 h 473145"/>
                  <a:gd name="connsiteX297" fmla="*/ 928658 w 1633494"/>
                  <a:gd name="connsiteY297" fmla="*/ 159909 h 473145"/>
                  <a:gd name="connsiteX298" fmla="*/ 894751 w 1633494"/>
                  <a:gd name="connsiteY298" fmla="*/ 103471 h 473145"/>
                  <a:gd name="connsiteX299" fmla="*/ 897577 w 1633494"/>
                  <a:gd name="connsiteY299" fmla="*/ 148622 h 473145"/>
                  <a:gd name="connsiteX300" fmla="*/ 902286 w 1633494"/>
                  <a:gd name="connsiteY300" fmla="*/ 221052 h 473145"/>
                  <a:gd name="connsiteX301" fmla="*/ 900403 w 1633494"/>
                  <a:gd name="connsiteY301" fmla="*/ 222932 h 473145"/>
                  <a:gd name="connsiteX302" fmla="*/ 853311 w 1633494"/>
                  <a:gd name="connsiteY302" fmla="*/ 222932 h 473145"/>
                  <a:gd name="connsiteX303" fmla="*/ 851427 w 1633494"/>
                  <a:gd name="connsiteY303" fmla="*/ 221052 h 473145"/>
                  <a:gd name="connsiteX304" fmla="*/ 851427 w 1633494"/>
                  <a:gd name="connsiteY304" fmla="*/ 166494 h 473145"/>
                  <a:gd name="connsiteX305" fmla="*/ 850485 w 1633494"/>
                  <a:gd name="connsiteY305" fmla="*/ 63963 h 473145"/>
                  <a:gd name="connsiteX306" fmla="*/ 848601 w 1633494"/>
                  <a:gd name="connsiteY306" fmla="*/ 6584 h 473145"/>
                  <a:gd name="connsiteX307" fmla="*/ 850485 w 1633494"/>
                  <a:gd name="connsiteY307" fmla="*/ 4702 h 473145"/>
                  <a:gd name="connsiteX308" fmla="*/ 898519 w 1633494"/>
                  <a:gd name="connsiteY308" fmla="*/ 3762 h 473145"/>
                  <a:gd name="connsiteX309" fmla="*/ 741229 w 1633494"/>
                  <a:gd name="connsiteY309" fmla="*/ 3762 h 473145"/>
                  <a:gd name="connsiteX310" fmla="*/ 742171 w 1633494"/>
                  <a:gd name="connsiteY310" fmla="*/ 5644 h 473145"/>
                  <a:gd name="connsiteX311" fmla="*/ 738405 w 1633494"/>
                  <a:gd name="connsiteY311" fmla="*/ 59260 h 473145"/>
                  <a:gd name="connsiteX312" fmla="*/ 735579 w 1633494"/>
                  <a:gd name="connsiteY312" fmla="*/ 98768 h 473145"/>
                  <a:gd name="connsiteX313" fmla="*/ 769485 w 1633494"/>
                  <a:gd name="connsiteY313" fmla="*/ 32921 h 473145"/>
                  <a:gd name="connsiteX314" fmla="*/ 780787 w 1633494"/>
                  <a:gd name="connsiteY314" fmla="*/ 6584 h 473145"/>
                  <a:gd name="connsiteX315" fmla="*/ 782671 w 1633494"/>
                  <a:gd name="connsiteY315" fmla="*/ 4702 h 473145"/>
                  <a:gd name="connsiteX316" fmla="*/ 832589 w 1633494"/>
                  <a:gd name="connsiteY316" fmla="*/ 3762 h 473145"/>
                  <a:gd name="connsiteX317" fmla="*/ 832589 w 1633494"/>
                  <a:gd name="connsiteY317" fmla="*/ 5644 h 473145"/>
                  <a:gd name="connsiteX318" fmla="*/ 810927 w 1633494"/>
                  <a:gd name="connsiteY318" fmla="*/ 45151 h 473145"/>
                  <a:gd name="connsiteX319" fmla="*/ 782671 w 1633494"/>
                  <a:gd name="connsiteY319" fmla="*/ 94064 h 473145"/>
                  <a:gd name="connsiteX320" fmla="*/ 802449 w 1633494"/>
                  <a:gd name="connsiteY320" fmla="*/ 142977 h 473145"/>
                  <a:gd name="connsiteX321" fmla="*/ 825055 w 1633494"/>
                  <a:gd name="connsiteY321" fmla="*/ 192833 h 473145"/>
                  <a:gd name="connsiteX322" fmla="*/ 838241 w 1633494"/>
                  <a:gd name="connsiteY322" fmla="*/ 219170 h 473145"/>
                  <a:gd name="connsiteX323" fmla="*/ 838241 w 1633494"/>
                  <a:gd name="connsiteY323" fmla="*/ 221052 h 473145"/>
                  <a:gd name="connsiteX324" fmla="*/ 773253 w 1633494"/>
                  <a:gd name="connsiteY324" fmla="*/ 223874 h 473145"/>
                  <a:gd name="connsiteX325" fmla="*/ 771369 w 1633494"/>
                  <a:gd name="connsiteY325" fmla="*/ 221992 h 473145"/>
                  <a:gd name="connsiteX326" fmla="*/ 768543 w 1633494"/>
                  <a:gd name="connsiteY326" fmla="*/ 213527 h 473145"/>
                  <a:gd name="connsiteX327" fmla="*/ 751591 w 1633494"/>
                  <a:gd name="connsiteY327" fmla="*/ 161791 h 473145"/>
                  <a:gd name="connsiteX328" fmla="*/ 736521 w 1633494"/>
                  <a:gd name="connsiteY328" fmla="*/ 119461 h 473145"/>
                  <a:gd name="connsiteX329" fmla="*/ 732753 w 1633494"/>
                  <a:gd name="connsiteY329" fmla="*/ 220112 h 473145"/>
                  <a:gd name="connsiteX330" fmla="*/ 730869 w 1633494"/>
                  <a:gd name="connsiteY330" fmla="*/ 221992 h 473145"/>
                  <a:gd name="connsiteX331" fmla="*/ 728986 w 1633494"/>
                  <a:gd name="connsiteY331" fmla="*/ 222932 h 473145"/>
                  <a:gd name="connsiteX332" fmla="*/ 670592 w 1633494"/>
                  <a:gd name="connsiteY332" fmla="*/ 222932 h 473145"/>
                  <a:gd name="connsiteX333" fmla="*/ 669650 w 1633494"/>
                  <a:gd name="connsiteY333" fmla="*/ 221052 h 473145"/>
                  <a:gd name="connsiteX334" fmla="*/ 679068 w 1633494"/>
                  <a:gd name="connsiteY334" fmla="*/ 125105 h 473145"/>
                  <a:gd name="connsiteX335" fmla="*/ 687546 w 1633494"/>
                  <a:gd name="connsiteY335" fmla="*/ 6584 h 473145"/>
                  <a:gd name="connsiteX336" fmla="*/ 689428 w 1633494"/>
                  <a:gd name="connsiteY336" fmla="*/ 4702 h 473145"/>
                  <a:gd name="connsiteX337" fmla="*/ 741229 w 1633494"/>
                  <a:gd name="connsiteY337" fmla="*/ 3762 h 473145"/>
                  <a:gd name="connsiteX338" fmla="*/ 318576 w 1633494"/>
                  <a:gd name="connsiteY338" fmla="*/ 3644 h 473145"/>
                  <a:gd name="connsiteX339" fmla="*/ 318341 w 1633494"/>
                  <a:gd name="connsiteY339" fmla="*/ 5644 h 473145"/>
                  <a:gd name="connsiteX340" fmla="*/ 314575 w 1633494"/>
                  <a:gd name="connsiteY340" fmla="*/ 17871 h 473145"/>
                  <a:gd name="connsiteX341" fmla="*/ 280667 w 1633494"/>
                  <a:gd name="connsiteY341" fmla="*/ 131690 h 473145"/>
                  <a:gd name="connsiteX342" fmla="*/ 273133 w 1633494"/>
                  <a:gd name="connsiteY342" fmla="*/ 155206 h 473145"/>
                  <a:gd name="connsiteX343" fmla="*/ 267481 w 1633494"/>
                  <a:gd name="connsiteY343" fmla="*/ 175901 h 473145"/>
                  <a:gd name="connsiteX344" fmla="*/ 323051 w 1633494"/>
                  <a:gd name="connsiteY344" fmla="*/ 174019 h 473145"/>
                  <a:gd name="connsiteX345" fmla="*/ 323993 w 1633494"/>
                  <a:gd name="connsiteY345" fmla="*/ 175901 h 473145"/>
                  <a:gd name="connsiteX346" fmla="*/ 309865 w 1633494"/>
                  <a:gd name="connsiteY346" fmla="*/ 220112 h 473145"/>
                  <a:gd name="connsiteX347" fmla="*/ 307981 w 1633494"/>
                  <a:gd name="connsiteY347" fmla="*/ 221992 h 473145"/>
                  <a:gd name="connsiteX348" fmla="*/ 225100 w 1633494"/>
                  <a:gd name="connsiteY348" fmla="*/ 221992 h 473145"/>
                  <a:gd name="connsiteX349" fmla="*/ 225100 w 1633494"/>
                  <a:gd name="connsiteY349" fmla="*/ 223874 h 473145"/>
                  <a:gd name="connsiteX350" fmla="*/ 194960 w 1633494"/>
                  <a:gd name="connsiteY350" fmla="*/ 223874 h 473145"/>
                  <a:gd name="connsiteX351" fmla="*/ 194018 w 1633494"/>
                  <a:gd name="connsiteY351" fmla="*/ 221992 h 473145"/>
                  <a:gd name="connsiteX352" fmla="*/ 214738 w 1633494"/>
                  <a:gd name="connsiteY352" fmla="*/ 158969 h 473145"/>
                  <a:gd name="connsiteX353" fmla="*/ 243935 w 1633494"/>
                  <a:gd name="connsiteY353" fmla="*/ 67727 h 473145"/>
                  <a:gd name="connsiteX354" fmla="*/ 252411 w 1633494"/>
                  <a:gd name="connsiteY354" fmla="*/ 41388 h 473145"/>
                  <a:gd name="connsiteX355" fmla="*/ 262773 w 1633494"/>
                  <a:gd name="connsiteY355" fmla="*/ 6584 h 473145"/>
                  <a:gd name="connsiteX356" fmla="*/ 264655 w 1633494"/>
                  <a:gd name="connsiteY356" fmla="*/ 4702 h 473145"/>
                  <a:gd name="connsiteX357" fmla="*/ 317399 w 1633494"/>
                  <a:gd name="connsiteY357" fmla="*/ 3762 h 473145"/>
                  <a:gd name="connsiteX358" fmla="*/ 318576 w 1633494"/>
                  <a:gd name="connsiteY358" fmla="*/ 3644 h 473145"/>
                  <a:gd name="connsiteX359" fmla="*/ 434188 w 1633494"/>
                  <a:gd name="connsiteY359" fmla="*/ 2822 h 473145"/>
                  <a:gd name="connsiteX360" fmla="*/ 434188 w 1633494"/>
                  <a:gd name="connsiteY360" fmla="*/ 4704 h 473145"/>
                  <a:gd name="connsiteX361" fmla="*/ 405934 w 1633494"/>
                  <a:gd name="connsiteY361" fmla="*/ 126047 h 473145"/>
                  <a:gd name="connsiteX362" fmla="*/ 401224 w 1633494"/>
                  <a:gd name="connsiteY362" fmla="*/ 174020 h 473145"/>
                  <a:gd name="connsiteX363" fmla="*/ 414410 w 1633494"/>
                  <a:gd name="connsiteY363" fmla="*/ 181545 h 473145"/>
                  <a:gd name="connsiteX364" fmla="*/ 444550 w 1633494"/>
                  <a:gd name="connsiteY364" fmla="*/ 136394 h 473145"/>
                  <a:gd name="connsiteX365" fmla="*/ 466212 w 1633494"/>
                  <a:gd name="connsiteY365" fmla="*/ 36686 h 473145"/>
                  <a:gd name="connsiteX366" fmla="*/ 471862 w 1633494"/>
                  <a:gd name="connsiteY366" fmla="*/ 6585 h 473145"/>
                  <a:gd name="connsiteX367" fmla="*/ 473746 w 1633494"/>
                  <a:gd name="connsiteY367" fmla="*/ 4704 h 473145"/>
                  <a:gd name="connsiteX368" fmla="*/ 517072 w 1633494"/>
                  <a:gd name="connsiteY368" fmla="*/ 3762 h 473145"/>
                  <a:gd name="connsiteX369" fmla="*/ 518014 w 1633494"/>
                  <a:gd name="connsiteY369" fmla="*/ 5644 h 473145"/>
                  <a:gd name="connsiteX370" fmla="*/ 497292 w 1633494"/>
                  <a:gd name="connsiteY370" fmla="*/ 112878 h 473145"/>
                  <a:gd name="connsiteX371" fmla="*/ 494468 w 1633494"/>
                  <a:gd name="connsiteY371" fmla="*/ 127928 h 473145"/>
                  <a:gd name="connsiteX372" fmla="*/ 469980 w 1633494"/>
                  <a:gd name="connsiteY372" fmla="*/ 198477 h 473145"/>
                  <a:gd name="connsiteX373" fmla="*/ 400282 w 1633494"/>
                  <a:gd name="connsiteY373" fmla="*/ 225754 h 473145"/>
                  <a:gd name="connsiteX374" fmla="*/ 399341 w 1633494"/>
                  <a:gd name="connsiteY374" fmla="*/ 225754 h 473145"/>
                  <a:gd name="connsiteX375" fmla="*/ 337179 w 1633494"/>
                  <a:gd name="connsiteY375" fmla="*/ 181545 h 473145"/>
                  <a:gd name="connsiteX376" fmla="*/ 347539 w 1633494"/>
                  <a:gd name="connsiteY376" fmla="*/ 126047 h 473145"/>
                  <a:gd name="connsiteX377" fmla="*/ 351307 w 1633494"/>
                  <a:gd name="connsiteY377" fmla="*/ 112878 h 473145"/>
                  <a:gd name="connsiteX378" fmla="*/ 365435 w 1633494"/>
                  <a:gd name="connsiteY378" fmla="*/ 58320 h 473145"/>
                  <a:gd name="connsiteX379" fmla="*/ 378621 w 1633494"/>
                  <a:gd name="connsiteY379" fmla="*/ 5644 h 473145"/>
                  <a:gd name="connsiteX380" fmla="*/ 380505 w 1633494"/>
                  <a:gd name="connsiteY380" fmla="*/ 3762 h 473145"/>
                  <a:gd name="connsiteX381" fmla="*/ 434188 w 1633494"/>
                  <a:gd name="connsiteY381" fmla="*/ 2822 h 473145"/>
                  <a:gd name="connsiteX382" fmla="*/ 624442 w 1633494"/>
                  <a:gd name="connsiteY382" fmla="*/ 1882 h 473145"/>
                  <a:gd name="connsiteX383" fmla="*/ 664942 w 1633494"/>
                  <a:gd name="connsiteY383" fmla="*/ 10347 h 473145"/>
                  <a:gd name="connsiteX384" fmla="*/ 664942 w 1633494"/>
                  <a:gd name="connsiteY384" fmla="*/ 12229 h 473145"/>
                  <a:gd name="connsiteX385" fmla="*/ 661174 w 1633494"/>
                  <a:gd name="connsiteY385" fmla="*/ 38568 h 473145"/>
                  <a:gd name="connsiteX386" fmla="*/ 657406 w 1633494"/>
                  <a:gd name="connsiteY386" fmla="*/ 62083 h 473145"/>
                  <a:gd name="connsiteX387" fmla="*/ 655522 w 1633494"/>
                  <a:gd name="connsiteY387" fmla="*/ 62083 h 473145"/>
                  <a:gd name="connsiteX388" fmla="*/ 628208 w 1633494"/>
                  <a:gd name="connsiteY388" fmla="*/ 49855 h 473145"/>
                  <a:gd name="connsiteX389" fmla="*/ 595245 w 1633494"/>
                  <a:gd name="connsiteY389" fmla="*/ 67727 h 473145"/>
                  <a:gd name="connsiteX390" fmla="*/ 578291 w 1633494"/>
                  <a:gd name="connsiteY390" fmla="*/ 114761 h 473145"/>
                  <a:gd name="connsiteX391" fmla="*/ 587711 w 1633494"/>
                  <a:gd name="connsiteY391" fmla="*/ 168377 h 473145"/>
                  <a:gd name="connsiteX392" fmla="*/ 615024 w 1633494"/>
                  <a:gd name="connsiteY392" fmla="*/ 178724 h 473145"/>
                  <a:gd name="connsiteX393" fmla="*/ 647988 w 1633494"/>
                  <a:gd name="connsiteY393" fmla="*/ 167437 h 473145"/>
                  <a:gd name="connsiteX394" fmla="*/ 649872 w 1633494"/>
                  <a:gd name="connsiteY394" fmla="*/ 167437 h 473145"/>
                  <a:gd name="connsiteX395" fmla="*/ 643278 w 1633494"/>
                  <a:gd name="connsiteY395" fmla="*/ 217290 h 473145"/>
                  <a:gd name="connsiteX396" fmla="*/ 642336 w 1633494"/>
                  <a:gd name="connsiteY396" fmla="*/ 219172 h 473145"/>
                  <a:gd name="connsiteX397" fmla="*/ 598071 w 1633494"/>
                  <a:gd name="connsiteY397" fmla="*/ 226697 h 473145"/>
                  <a:gd name="connsiteX398" fmla="*/ 530257 w 1633494"/>
                  <a:gd name="connsiteY398" fmla="*/ 199418 h 473145"/>
                  <a:gd name="connsiteX399" fmla="*/ 530257 w 1633494"/>
                  <a:gd name="connsiteY399" fmla="*/ 201300 h 473145"/>
                  <a:gd name="connsiteX400" fmla="*/ 518013 w 1633494"/>
                  <a:gd name="connsiteY400" fmla="*/ 118523 h 473145"/>
                  <a:gd name="connsiteX401" fmla="*/ 560397 w 1633494"/>
                  <a:gd name="connsiteY401" fmla="*/ 27279 h 473145"/>
                  <a:gd name="connsiteX402" fmla="*/ 624442 w 1633494"/>
                  <a:gd name="connsiteY402" fmla="*/ 1882 h 473145"/>
                  <a:gd name="connsiteX403" fmla="*/ 1226280 w 1633494"/>
                  <a:gd name="connsiteY403" fmla="*/ 0 h 473145"/>
                  <a:gd name="connsiteX404" fmla="*/ 1228164 w 1633494"/>
                  <a:gd name="connsiteY404" fmla="*/ 1882 h 473145"/>
                  <a:gd name="connsiteX405" fmla="*/ 1251710 w 1633494"/>
                  <a:gd name="connsiteY405" fmla="*/ 69608 h 473145"/>
                  <a:gd name="connsiteX406" fmla="*/ 1277139 w 1633494"/>
                  <a:gd name="connsiteY406" fmla="*/ 140157 h 473145"/>
                  <a:gd name="connsiteX407" fmla="*/ 1284673 w 1633494"/>
                  <a:gd name="connsiteY407" fmla="*/ 161792 h 473145"/>
                  <a:gd name="connsiteX408" fmla="*/ 1283731 w 1633494"/>
                  <a:gd name="connsiteY408" fmla="*/ 141097 h 473145"/>
                  <a:gd name="connsiteX409" fmla="*/ 1270545 w 1633494"/>
                  <a:gd name="connsiteY409" fmla="*/ 3763 h 473145"/>
                  <a:gd name="connsiteX410" fmla="*/ 1271487 w 1633494"/>
                  <a:gd name="connsiteY410" fmla="*/ 1882 h 473145"/>
                  <a:gd name="connsiteX411" fmla="*/ 1326115 w 1633494"/>
                  <a:gd name="connsiteY411" fmla="*/ 940 h 473145"/>
                  <a:gd name="connsiteX412" fmla="*/ 1327999 w 1633494"/>
                  <a:gd name="connsiteY412" fmla="*/ 2822 h 473145"/>
                  <a:gd name="connsiteX413" fmla="*/ 1383568 w 1633494"/>
                  <a:gd name="connsiteY413" fmla="*/ 136393 h 473145"/>
                  <a:gd name="connsiteX414" fmla="*/ 1393928 w 1633494"/>
                  <a:gd name="connsiteY414" fmla="*/ 161792 h 473145"/>
                  <a:gd name="connsiteX415" fmla="*/ 1381685 w 1633494"/>
                  <a:gd name="connsiteY415" fmla="*/ 73370 h 473145"/>
                  <a:gd name="connsiteX416" fmla="*/ 1371325 w 1633494"/>
                  <a:gd name="connsiteY416" fmla="*/ 4703 h 473145"/>
                  <a:gd name="connsiteX417" fmla="*/ 1372265 w 1633494"/>
                  <a:gd name="connsiteY417" fmla="*/ 2822 h 473145"/>
                  <a:gd name="connsiteX418" fmla="*/ 1415590 w 1633494"/>
                  <a:gd name="connsiteY418" fmla="*/ 1882 h 473145"/>
                  <a:gd name="connsiteX419" fmla="*/ 1417474 w 1633494"/>
                  <a:gd name="connsiteY419" fmla="*/ 3763 h 473145"/>
                  <a:gd name="connsiteX420" fmla="*/ 1419358 w 1633494"/>
                  <a:gd name="connsiteY420" fmla="*/ 20694 h 473145"/>
                  <a:gd name="connsiteX421" fmla="*/ 1429718 w 1633494"/>
                  <a:gd name="connsiteY421" fmla="*/ 110996 h 473145"/>
                  <a:gd name="connsiteX422" fmla="*/ 1435368 w 1633494"/>
                  <a:gd name="connsiteY422" fmla="*/ 162732 h 473145"/>
                  <a:gd name="connsiteX423" fmla="*/ 1440078 w 1633494"/>
                  <a:gd name="connsiteY423" fmla="*/ 219170 h 473145"/>
                  <a:gd name="connsiteX424" fmla="*/ 1439136 w 1633494"/>
                  <a:gd name="connsiteY424" fmla="*/ 221052 h 473145"/>
                  <a:gd name="connsiteX425" fmla="*/ 1413706 w 1633494"/>
                  <a:gd name="connsiteY425" fmla="*/ 221052 h 473145"/>
                  <a:gd name="connsiteX426" fmla="*/ 1372265 w 1633494"/>
                  <a:gd name="connsiteY426" fmla="*/ 221992 h 473145"/>
                  <a:gd name="connsiteX427" fmla="*/ 1370383 w 1633494"/>
                  <a:gd name="connsiteY427" fmla="*/ 220112 h 473145"/>
                  <a:gd name="connsiteX428" fmla="*/ 1347777 w 1633494"/>
                  <a:gd name="connsiteY428" fmla="*/ 163672 h 473145"/>
                  <a:gd name="connsiteX429" fmla="*/ 1331767 w 1633494"/>
                  <a:gd name="connsiteY429" fmla="*/ 124166 h 473145"/>
                  <a:gd name="connsiteX430" fmla="*/ 1314813 w 1633494"/>
                  <a:gd name="connsiteY430" fmla="*/ 81837 h 473145"/>
                  <a:gd name="connsiteX431" fmla="*/ 1317639 w 1633494"/>
                  <a:gd name="connsiteY431" fmla="*/ 110996 h 473145"/>
                  <a:gd name="connsiteX432" fmla="*/ 1327057 w 1633494"/>
                  <a:gd name="connsiteY432" fmla="*/ 219170 h 473145"/>
                  <a:gd name="connsiteX433" fmla="*/ 1325173 w 1633494"/>
                  <a:gd name="connsiteY433" fmla="*/ 221052 h 473145"/>
                  <a:gd name="connsiteX434" fmla="*/ 1299743 w 1633494"/>
                  <a:gd name="connsiteY434" fmla="*/ 221052 h 473145"/>
                  <a:gd name="connsiteX435" fmla="*/ 1259244 w 1633494"/>
                  <a:gd name="connsiteY435" fmla="*/ 221992 h 473145"/>
                  <a:gd name="connsiteX436" fmla="*/ 1257360 w 1633494"/>
                  <a:gd name="connsiteY436" fmla="*/ 220112 h 473145"/>
                  <a:gd name="connsiteX437" fmla="*/ 1252652 w 1633494"/>
                  <a:gd name="connsiteY437" fmla="*/ 208823 h 473145"/>
                  <a:gd name="connsiteX438" fmla="*/ 1233814 w 1633494"/>
                  <a:gd name="connsiteY438" fmla="*/ 161792 h 473145"/>
                  <a:gd name="connsiteX439" fmla="*/ 1214978 w 1633494"/>
                  <a:gd name="connsiteY439" fmla="*/ 111936 h 473145"/>
                  <a:gd name="connsiteX440" fmla="*/ 1214036 w 1633494"/>
                  <a:gd name="connsiteY440" fmla="*/ 110056 h 473145"/>
                  <a:gd name="connsiteX441" fmla="*/ 1198024 w 1633494"/>
                  <a:gd name="connsiteY441" fmla="*/ 67727 h 473145"/>
                  <a:gd name="connsiteX442" fmla="*/ 1174478 w 1633494"/>
                  <a:gd name="connsiteY442" fmla="*/ 4703 h 473145"/>
                  <a:gd name="connsiteX443" fmla="*/ 1175420 w 1633494"/>
                  <a:gd name="connsiteY443" fmla="*/ 2822 h 473145"/>
                  <a:gd name="connsiteX444" fmla="*/ 1226280 w 1633494"/>
                  <a:gd name="connsiteY444" fmla="*/ 0 h 473145"/>
                  <a:gd name="connsiteX445" fmla="*/ 1093479 w 1633494"/>
                  <a:gd name="connsiteY445" fmla="*/ 0 h 473145"/>
                  <a:gd name="connsiteX446" fmla="*/ 1151874 w 1633494"/>
                  <a:gd name="connsiteY446" fmla="*/ 23517 h 473145"/>
                  <a:gd name="connsiteX447" fmla="*/ 1193314 w 1633494"/>
                  <a:gd name="connsiteY447" fmla="*/ 114759 h 473145"/>
                  <a:gd name="connsiteX448" fmla="*/ 1197082 w 1633494"/>
                  <a:gd name="connsiteY448" fmla="*/ 155207 h 473145"/>
                  <a:gd name="connsiteX449" fmla="*/ 1187664 w 1633494"/>
                  <a:gd name="connsiteY449" fmla="*/ 195656 h 473145"/>
                  <a:gd name="connsiteX450" fmla="*/ 1126444 w 1633494"/>
                  <a:gd name="connsiteY450" fmla="*/ 225755 h 473145"/>
                  <a:gd name="connsiteX451" fmla="*/ 1057689 w 1633494"/>
                  <a:gd name="connsiteY451" fmla="*/ 195656 h 473145"/>
                  <a:gd name="connsiteX452" fmla="*/ 1056747 w 1633494"/>
                  <a:gd name="connsiteY452" fmla="*/ 195656 h 473145"/>
                  <a:gd name="connsiteX453" fmla="*/ 1027549 w 1633494"/>
                  <a:gd name="connsiteY453" fmla="*/ 115699 h 473145"/>
                  <a:gd name="connsiteX454" fmla="*/ 1042619 w 1633494"/>
                  <a:gd name="connsiteY454" fmla="*/ 24457 h 473145"/>
                  <a:gd name="connsiteX455" fmla="*/ 1093479 w 1633494"/>
                  <a:gd name="connsiteY455" fmla="*/ 0 h 47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1633494" h="473145">
                    <a:moveTo>
                      <a:pt x="404048" y="303829"/>
                    </a:moveTo>
                    <a:cubicBezTo>
                      <a:pt x="399340" y="322641"/>
                      <a:pt x="395572" y="341455"/>
                      <a:pt x="390862" y="361209"/>
                    </a:cubicBezTo>
                    <a:cubicBezTo>
                      <a:pt x="395572" y="361209"/>
                      <a:pt x="400282" y="361209"/>
                      <a:pt x="404048" y="359327"/>
                    </a:cubicBezTo>
                    <a:cubicBezTo>
                      <a:pt x="415352" y="353682"/>
                      <a:pt x="420060" y="338633"/>
                      <a:pt x="421944" y="327345"/>
                    </a:cubicBezTo>
                    <a:lnTo>
                      <a:pt x="421002" y="328285"/>
                    </a:lnTo>
                    <a:cubicBezTo>
                      <a:pt x="423828" y="315116"/>
                      <a:pt x="422886" y="303829"/>
                      <a:pt x="409700" y="303829"/>
                    </a:cubicBezTo>
                    <a:close/>
                    <a:moveTo>
                      <a:pt x="672474" y="302889"/>
                    </a:moveTo>
                    <a:cubicBezTo>
                      <a:pt x="671534" y="316058"/>
                      <a:pt x="668708" y="338633"/>
                      <a:pt x="667766" y="352742"/>
                    </a:cubicBezTo>
                    <a:cubicBezTo>
                      <a:pt x="673416" y="354624"/>
                      <a:pt x="677184" y="352742"/>
                      <a:pt x="678126" y="352742"/>
                    </a:cubicBezTo>
                    <a:lnTo>
                      <a:pt x="679068" y="352742"/>
                    </a:lnTo>
                    <a:cubicBezTo>
                      <a:pt x="691312" y="348980"/>
                      <a:pt x="694138" y="334870"/>
                      <a:pt x="694138" y="326405"/>
                    </a:cubicBezTo>
                    <a:cubicBezTo>
                      <a:pt x="694138" y="322643"/>
                      <a:pt x="694138" y="316998"/>
                      <a:pt x="692254" y="311354"/>
                    </a:cubicBezTo>
                    <a:cubicBezTo>
                      <a:pt x="690370" y="306651"/>
                      <a:pt x="687544" y="302889"/>
                      <a:pt x="680010" y="302889"/>
                    </a:cubicBezTo>
                    <a:close/>
                    <a:moveTo>
                      <a:pt x="1104782" y="301947"/>
                    </a:moveTo>
                    <a:cubicBezTo>
                      <a:pt x="1104782" y="316998"/>
                      <a:pt x="1104782" y="321701"/>
                      <a:pt x="1102898" y="347098"/>
                    </a:cubicBezTo>
                    <a:cubicBezTo>
                      <a:pt x="1101956" y="357447"/>
                      <a:pt x="1100074" y="367792"/>
                      <a:pt x="1100074" y="378139"/>
                    </a:cubicBezTo>
                    <a:lnTo>
                      <a:pt x="1101014" y="378139"/>
                    </a:lnTo>
                    <a:cubicBezTo>
                      <a:pt x="1110434" y="378139"/>
                      <a:pt x="1119852" y="378139"/>
                      <a:pt x="1129270" y="378139"/>
                    </a:cubicBezTo>
                    <a:cubicBezTo>
                      <a:pt x="1125502" y="366852"/>
                      <a:pt x="1121736" y="356505"/>
                      <a:pt x="1117968" y="345217"/>
                    </a:cubicBezTo>
                    <a:cubicBezTo>
                      <a:pt x="1110434" y="323583"/>
                      <a:pt x="1109492" y="317938"/>
                      <a:pt x="1104782" y="301947"/>
                    </a:cubicBezTo>
                    <a:close/>
                    <a:moveTo>
                      <a:pt x="1070877" y="262440"/>
                    </a:moveTo>
                    <a:cubicBezTo>
                      <a:pt x="1101014" y="262440"/>
                      <a:pt x="1106666" y="262440"/>
                      <a:pt x="1131154" y="262440"/>
                    </a:cubicBezTo>
                    <a:cubicBezTo>
                      <a:pt x="1132096" y="263380"/>
                      <a:pt x="1133038" y="264322"/>
                      <a:pt x="1133038" y="264322"/>
                    </a:cubicBezTo>
                    <a:cubicBezTo>
                      <a:pt x="1134922" y="268085"/>
                      <a:pt x="1135864" y="271847"/>
                      <a:pt x="1137748" y="275610"/>
                    </a:cubicBezTo>
                    <a:cubicBezTo>
                      <a:pt x="1157526" y="325463"/>
                      <a:pt x="1159410" y="329226"/>
                      <a:pt x="1172595" y="360267"/>
                    </a:cubicBezTo>
                    <a:cubicBezTo>
                      <a:pt x="1179188" y="378139"/>
                      <a:pt x="1186723" y="395071"/>
                      <a:pt x="1194257" y="412003"/>
                    </a:cubicBezTo>
                    <a:lnTo>
                      <a:pt x="1195199" y="412945"/>
                    </a:lnTo>
                    <a:cubicBezTo>
                      <a:pt x="1200851" y="424232"/>
                      <a:pt x="1208385" y="443044"/>
                      <a:pt x="1213095" y="454333"/>
                    </a:cubicBezTo>
                    <a:cubicBezTo>
                      <a:pt x="1214035" y="456214"/>
                      <a:pt x="1218745" y="465621"/>
                      <a:pt x="1219687" y="468443"/>
                    </a:cubicBezTo>
                    <a:cubicBezTo>
                      <a:pt x="1218745" y="469383"/>
                      <a:pt x="1218745" y="470323"/>
                      <a:pt x="1218745" y="470323"/>
                    </a:cubicBezTo>
                    <a:cubicBezTo>
                      <a:pt x="1195199" y="471263"/>
                      <a:pt x="1189548" y="471263"/>
                      <a:pt x="1163177" y="471263"/>
                    </a:cubicBezTo>
                    <a:cubicBezTo>
                      <a:pt x="1162235" y="470323"/>
                      <a:pt x="1161293" y="469383"/>
                      <a:pt x="1161293" y="469383"/>
                    </a:cubicBezTo>
                    <a:cubicBezTo>
                      <a:pt x="1154700" y="449629"/>
                      <a:pt x="1150932" y="438342"/>
                      <a:pt x="1144340" y="419528"/>
                    </a:cubicBezTo>
                    <a:lnTo>
                      <a:pt x="1100074" y="419528"/>
                    </a:lnTo>
                    <a:cubicBezTo>
                      <a:pt x="1098190" y="435519"/>
                      <a:pt x="1096306" y="452451"/>
                      <a:pt x="1096306" y="468443"/>
                    </a:cubicBezTo>
                    <a:cubicBezTo>
                      <a:pt x="1095364" y="469383"/>
                      <a:pt x="1094422" y="470323"/>
                      <a:pt x="1094422" y="470323"/>
                    </a:cubicBezTo>
                    <a:lnTo>
                      <a:pt x="1044505" y="470323"/>
                    </a:lnTo>
                    <a:cubicBezTo>
                      <a:pt x="1043563" y="469383"/>
                      <a:pt x="1042621" y="468443"/>
                      <a:pt x="1042621" y="468443"/>
                    </a:cubicBezTo>
                    <a:cubicBezTo>
                      <a:pt x="1046389" y="449629"/>
                      <a:pt x="1047331" y="444926"/>
                      <a:pt x="1052039" y="411063"/>
                    </a:cubicBezTo>
                    <a:cubicBezTo>
                      <a:pt x="1053923" y="395071"/>
                      <a:pt x="1056749" y="378139"/>
                      <a:pt x="1058633" y="362149"/>
                    </a:cubicBezTo>
                    <a:cubicBezTo>
                      <a:pt x="1060517" y="347098"/>
                      <a:pt x="1062399" y="332988"/>
                      <a:pt x="1064283" y="317938"/>
                    </a:cubicBezTo>
                    <a:cubicBezTo>
                      <a:pt x="1065225" y="310413"/>
                      <a:pt x="1069935" y="272787"/>
                      <a:pt x="1069935" y="264322"/>
                    </a:cubicBezTo>
                    <a:cubicBezTo>
                      <a:pt x="1070877" y="263380"/>
                      <a:pt x="1070877" y="262440"/>
                      <a:pt x="1070877" y="262440"/>
                    </a:cubicBezTo>
                    <a:close/>
                    <a:moveTo>
                      <a:pt x="963506" y="262440"/>
                    </a:moveTo>
                    <a:cubicBezTo>
                      <a:pt x="986110" y="263380"/>
                      <a:pt x="990819" y="263380"/>
                      <a:pt x="1014365" y="262440"/>
                    </a:cubicBezTo>
                    <a:cubicBezTo>
                      <a:pt x="1015307" y="263380"/>
                      <a:pt x="1016249" y="264322"/>
                      <a:pt x="1016249" y="264322"/>
                    </a:cubicBezTo>
                    <a:lnTo>
                      <a:pt x="1015307" y="265262"/>
                    </a:lnTo>
                    <a:cubicBezTo>
                      <a:pt x="1017191" y="280312"/>
                      <a:pt x="1018133" y="304769"/>
                      <a:pt x="1022841" y="348980"/>
                    </a:cubicBezTo>
                    <a:cubicBezTo>
                      <a:pt x="1027551" y="388486"/>
                      <a:pt x="1031319" y="427995"/>
                      <a:pt x="1036969" y="468443"/>
                    </a:cubicBezTo>
                    <a:cubicBezTo>
                      <a:pt x="1036027" y="469383"/>
                      <a:pt x="1036027" y="470323"/>
                      <a:pt x="1036027" y="470323"/>
                    </a:cubicBezTo>
                    <a:cubicBezTo>
                      <a:pt x="1008713" y="469383"/>
                      <a:pt x="1002121" y="470323"/>
                      <a:pt x="978576" y="470323"/>
                    </a:cubicBezTo>
                    <a:cubicBezTo>
                      <a:pt x="977634" y="469383"/>
                      <a:pt x="976692" y="468443"/>
                      <a:pt x="976692" y="468443"/>
                    </a:cubicBezTo>
                    <a:cubicBezTo>
                      <a:pt x="974808" y="426112"/>
                      <a:pt x="971982" y="384724"/>
                      <a:pt x="969156" y="342395"/>
                    </a:cubicBezTo>
                    <a:cubicBezTo>
                      <a:pt x="966332" y="305711"/>
                      <a:pt x="964448" y="285017"/>
                      <a:pt x="962564" y="264322"/>
                    </a:cubicBezTo>
                    <a:cubicBezTo>
                      <a:pt x="963506" y="263380"/>
                      <a:pt x="963506" y="262440"/>
                      <a:pt x="963506" y="262440"/>
                    </a:cubicBezTo>
                    <a:close/>
                    <a:moveTo>
                      <a:pt x="364492" y="262440"/>
                    </a:moveTo>
                    <a:cubicBezTo>
                      <a:pt x="370143" y="262440"/>
                      <a:pt x="373675" y="262440"/>
                      <a:pt x="379561" y="262440"/>
                    </a:cubicBezTo>
                    <a:lnTo>
                      <a:pt x="407228" y="262440"/>
                    </a:lnTo>
                    <a:lnTo>
                      <a:pt x="408758" y="262440"/>
                    </a:lnTo>
                    <a:lnTo>
                      <a:pt x="419118" y="262440"/>
                    </a:lnTo>
                    <a:cubicBezTo>
                      <a:pt x="440782" y="262440"/>
                      <a:pt x="484106" y="262440"/>
                      <a:pt x="471862" y="329226"/>
                    </a:cubicBezTo>
                    <a:lnTo>
                      <a:pt x="470920" y="328285"/>
                    </a:lnTo>
                    <a:cubicBezTo>
                      <a:pt x="469036" y="339573"/>
                      <a:pt x="462444" y="376259"/>
                      <a:pt x="428538" y="394131"/>
                    </a:cubicBezTo>
                    <a:cubicBezTo>
                      <a:pt x="411584" y="402598"/>
                      <a:pt x="396514" y="402598"/>
                      <a:pt x="379560" y="402598"/>
                    </a:cubicBezTo>
                    <a:cubicBezTo>
                      <a:pt x="371084" y="438342"/>
                      <a:pt x="369201" y="446807"/>
                      <a:pt x="365434" y="467501"/>
                    </a:cubicBezTo>
                    <a:cubicBezTo>
                      <a:pt x="364492" y="468443"/>
                      <a:pt x="363550" y="469383"/>
                      <a:pt x="363550" y="469383"/>
                    </a:cubicBezTo>
                    <a:cubicBezTo>
                      <a:pt x="339063" y="468443"/>
                      <a:pt x="332469" y="469383"/>
                      <a:pt x="308923" y="469383"/>
                    </a:cubicBezTo>
                    <a:cubicBezTo>
                      <a:pt x="307981" y="468443"/>
                      <a:pt x="307981" y="467501"/>
                      <a:pt x="307981" y="467501"/>
                    </a:cubicBezTo>
                    <a:cubicBezTo>
                      <a:pt x="327759" y="398833"/>
                      <a:pt x="336237" y="366852"/>
                      <a:pt x="353189" y="302889"/>
                    </a:cubicBezTo>
                    <a:cubicBezTo>
                      <a:pt x="356957" y="287837"/>
                      <a:pt x="359783" y="277490"/>
                      <a:pt x="362608" y="264322"/>
                    </a:cubicBezTo>
                    <a:cubicBezTo>
                      <a:pt x="363550" y="263380"/>
                      <a:pt x="364492" y="262440"/>
                      <a:pt x="364492" y="262440"/>
                    </a:cubicBezTo>
                    <a:close/>
                    <a:moveTo>
                      <a:pt x="207206" y="262440"/>
                    </a:moveTo>
                    <a:cubicBezTo>
                      <a:pt x="228868" y="262440"/>
                      <a:pt x="234519" y="262440"/>
                      <a:pt x="258065" y="262440"/>
                    </a:cubicBezTo>
                    <a:cubicBezTo>
                      <a:pt x="258065" y="263380"/>
                      <a:pt x="258065" y="264322"/>
                      <a:pt x="258065" y="264322"/>
                    </a:cubicBezTo>
                    <a:cubicBezTo>
                      <a:pt x="244879" y="302888"/>
                      <a:pt x="232635" y="340515"/>
                      <a:pt x="220392" y="379081"/>
                    </a:cubicBezTo>
                    <a:cubicBezTo>
                      <a:pt x="211914" y="404478"/>
                      <a:pt x="208148" y="416707"/>
                      <a:pt x="211914" y="424232"/>
                    </a:cubicBezTo>
                    <a:cubicBezTo>
                      <a:pt x="213798" y="430816"/>
                      <a:pt x="204380" y="430816"/>
                      <a:pt x="223217" y="430816"/>
                    </a:cubicBezTo>
                    <a:cubicBezTo>
                      <a:pt x="242053" y="430816"/>
                      <a:pt x="248647" y="408240"/>
                      <a:pt x="255239" y="387546"/>
                    </a:cubicBezTo>
                    <a:cubicBezTo>
                      <a:pt x="265599" y="356504"/>
                      <a:pt x="275019" y="323583"/>
                      <a:pt x="284437" y="292541"/>
                    </a:cubicBezTo>
                    <a:cubicBezTo>
                      <a:pt x="288203" y="281252"/>
                      <a:pt x="289145" y="278432"/>
                      <a:pt x="292913" y="264322"/>
                    </a:cubicBezTo>
                    <a:cubicBezTo>
                      <a:pt x="293855" y="263380"/>
                      <a:pt x="294797" y="262440"/>
                      <a:pt x="294797" y="262440"/>
                    </a:cubicBezTo>
                    <a:cubicBezTo>
                      <a:pt x="315517" y="262440"/>
                      <a:pt x="320227" y="262440"/>
                      <a:pt x="336239" y="262440"/>
                    </a:cubicBezTo>
                    <a:cubicBezTo>
                      <a:pt x="337181" y="263380"/>
                      <a:pt x="337181" y="264322"/>
                      <a:pt x="337181" y="264322"/>
                    </a:cubicBezTo>
                    <a:cubicBezTo>
                      <a:pt x="330587" y="286897"/>
                      <a:pt x="326819" y="301006"/>
                      <a:pt x="307983" y="365911"/>
                    </a:cubicBezTo>
                    <a:cubicBezTo>
                      <a:pt x="307041" y="370614"/>
                      <a:pt x="305157" y="375318"/>
                      <a:pt x="304215" y="380021"/>
                    </a:cubicBezTo>
                    <a:cubicBezTo>
                      <a:pt x="292913" y="416707"/>
                      <a:pt x="289145" y="430816"/>
                      <a:pt x="274077" y="446806"/>
                    </a:cubicBezTo>
                    <a:cubicBezTo>
                      <a:pt x="249589" y="473145"/>
                      <a:pt x="217566" y="473145"/>
                      <a:pt x="205322" y="473145"/>
                    </a:cubicBezTo>
                    <a:cubicBezTo>
                      <a:pt x="193078" y="473145"/>
                      <a:pt x="147870" y="473145"/>
                      <a:pt x="150694" y="430816"/>
                    </a:cubicBezTo>
                    <a:cubicBezTo>
                      <a:pt x="151636" y="418587"/>
                      <a:pt x="156346" y="405418"/>
                      <a:pt x="165764" y="378139"/>
                    </a:cubicBezTo>
                    <a:cubicBezTo>
                      <a:pt x="167648" y="374376"/>
                      <a:pt x="168590" y="369674"/>
                      <a:pt x="170474" y="365911"/>
                    </a:cubicBezTo>
                    <a:cubicBezTo>
                      <a:pt x="177066" y="345217"/>
                      <a:pt x="178008" y="342395"/>
                      <a:pt x="188368" y="314176"/>
                    </a:cubicBezTo>
                    <a:cubicBezTo>
                      <a:pt x="195904" y="292541"/>
                      <a:pt x="199670" y="281252"/>
                      <a:pt x="205322" y="264322"/>
                    </a:cubicBezTo>
                    <a:cubicBezTo>
                      <a:pt x="206264" y="263380"/>
                      <a:pt x="207206" y="262440"/>
                      <a:pt x="207206" y="262440"/>
                    </a:cubicBezTo>
                    <a:close/>
                    <a:moveTo>
                      <a:pt x="624441" y="261500"/>
                    </a:moveTo>
                    <a:cubicBezTo>
                      <a:pt x="632919" y="261500"/>
                      <a:pt x="670592" y="261500"/>
                      <a:pt x="685660" y="261500"/>
                    </a:cubicBezTo>
                    <a:cubicBezTo>
                      <a:pt x="700730" y="261500"/>
                      <a:pt x="714858" y="262440"/>
                      <a:pt x="725218" y="269025"/>
                    </a:cubicBezTo>
                    <a:cubicBezTo>
                      <a:pt x="744998" y="281254"/>
                      <a:pt x="744998" y="310413"/>
                      <a:pt x="744998" y="323583"/>
                    </a:cubicBezTo>
                    <a:cubicBezTo>
                      <a:pt x="744056" y="359327"/>
                      <a:pt x="727102" y="371556"/>
                      <a:pt x="718626" y="378141"/>
                    </a:cubicBezTo>
                    <a:cubicBezTo>
                      <a:pt x="721452" y="387546"/>
                      <a:pt x="725218" y="397893"/>
                      <a:pt x="728044" y="407300"/>
                    </a:cubicBezTo>
                    <a:cubicBezTo>
                      <a:pt x="732754" y="421410"/>
                      <a:pt x="740288" y="442104"/>
                      <a:pt x="750648" y="465621"/>
                    </a:cubicBezTo>
                    <a:cubicBezTo>
                      <a:pt x="749706" y="466561"/>
                      <a:pt x="749706" y="467503"/>
                      <a:pt x="749706" y="467503"/>
                    </a:cubicBezTo>
                    <a:lnTo>
                      <a:pt x="748764" y="468443"/>
                    </a:lnTo>
                    <a:cubicBezTo>
                      <a:pt x="723334" y="469383"/>
                      <a:pt x="716742" y="469383"/>
                      <a:pt x="691312" y="471265"/>
                    </a:cubicBezTo>
                    <a:cubicBezTo>
                      <a:pt x="690370" y="470323"/>
                      <a:pt x="689428" y="469383"/>
                      <a:pt x="689428" y="469383"/>
                    </a:cubicBezTo>
                    <a:cubicBezTo>
                      <a:pt x="688486" y="465621"/>
                      <a:pt x="686602" y="462798"/>
                      <a:pt x="686602" y="459036"/>
                    </a:cubicBezTo>
                    <a:cubicBezTo>
                      <a:pt x="682836" y="443986"/>
                      <a:pt x="680010" y="428935"/>
                      <a:pt x="676242" y="413885"/>
                    </a:cubicBezTo>
                    <a:cubicBezTo>
                      <a:pt x="674358" y="406360"/>
                      <a:pt x="673416" y="399775"/>
                      <a:pt x="671534" y="392250"/>
                    </a:cubicBezTo>
                    <a:lnTo>
                      <a:pt x="663998" y="392250"/>
                    </a:lnTo>
                    <a:cubicBezTo>
                      <a:pt x="661173" y="428935"/>
                      <a:pt x="660231" y="441164"/>
                      <a:pt x="660231" y="467503"/>
                    </a:cubicBezTo>
                    <a:cubicBezTo>
                      <a:pt x="659289" y="468443"/>
                      <a:pt x="658348" y="469383"/>
                      <a:pt x="658348" y="469383"/>
                    </a:cubicBezTo>
                    <a:lnTo>
                      <a:pt x="603721" y="469383"/>
                    </a:lnTo>
                    <a:cubicBezTo>
                      <a:pt x="602779" y="468443"/>
                      <a:pt x="601837" y="467503"/>
                      <a:pt x="601837" y="467503"/>
                    </a:cubicBezTo>
                    <a:cubicBezTo>
                      <a:pt x="603721" y="453391"/>
                      <a:pt x="612197" y="382844"/>
                      <a:pt x="614081" y="366852"/>
                    </a:cubicBezTo>
                    <a:cubicBezTo>
                      <a:pt x="615965" y="348040"/>
                      <a:pt x="621615" y="294424"/>
                      <a:pt x="623499" y="263382"/>
                    </a:cubicBezTo>
                    <a:cubicBezTo>
                      <a:pt x="624441" y="262440"/>
                      <a:pt x="624441" y="261500"/>
                      <a:pt x="624441" y="261500"/>
                    </a:cubicBezTo>
                    <a:close/>
                    <a:moveTo>
                      <a:pt x="1335533" y="260558"/>
                    </a:moveTo>
                    <a:lnTo>
                      <a:pt x="1397695" y="260558"/>
                    </a:lnTo>
                    <a:cubicBezTo>
                      <a:pt x="1407113" y="260558"/>
                      <a:pt x="1416532" y="260558"/>
                      <a:pt x="1425950" y="260558"/>
                    </a:cubicBezTo>
                    <a:cubicBezTo>
                      <a:pt x="1435368" y="260558"/>
                      <a:pt x="1446670" y="260558"/>
                      <a:pt x="1454206" y="260558"/>
                    </a:cubicBezTo>
                    <a:cubicBezTo>
                      <a:pt x="1455148" y="261498"/>
                      <a:pt x="1456088" y="262440"/>
                      <a:pt x="1456088" y="262440"/>
                    </a:cubicBezTo>
                    <a:cubicBezTo>
                      <a:pt x="1460798" y="280312"/>
                      <a:pt x="1461740" y="284075"/>
                      <a:pt x="1468332" y="302887"/>
                    </a:cubicBezTo>
                    <a:cubicBezTo>
                      <a:pt x="1468332" y="303829"/>
                      <a:pt x="1468332" y="304769"/>
                      <a:pt x="1468332" y="304769"/>
                    </a:cubicBezTo>
                    <a:lnTo>
                      <a:pt x="1434426" y="304769"/>
                    </a:lnTo>
                    <a:cubicBezTo>
                      <a:pt x="1439136" y="316996"/>
                      <a:pt x="1442902" y="331106"/>
                      <a:pt x="1450438" y="351800"/>
                    </a:cubicBezTo>
                    <a:lnTo>
                      <a:pt x="1448554" y="350860"/>
                    </a:lnTo>
                    <a:cubicBezTo>
                      <a:pt x="1461740" y="387546"/>
                      <a:pt x="1475868" y="430815"/>
                      <a:pt x="1489996" y="467501"/>
                    </a:cubicBezTo>
                    <a:cubicBezTo>
                      <a:pt x="1489054" y="468441"/>
                      <a:pt x="1489054" y="469381"/>
                      <a:pt x="1489054" y="469381"/>
                    </a:cubicBezTo>
                    <a:lnTo>
                      <a:pt x="1433484" y="469381"/>
                    </a:lnTo>
                    <a:cubicBezTo>
                      <a:pt x="1432542" y="468441"/>
                      <a:pt x="1431600" y="467501"/>
                      <a:pt x="1431600" y="467501"/>
                    </a:cubicBezTo>
                    <a:cubicBezTo>
                      <a:pt x="1423124" y="437400"/>
                      <a:pt x="1384509" y="310412"/>
                      <a:pt x="1382625" y="303829"/>
                    </a:cubicBezTo>
                    <a:lnTo>
                      <a:pt x="1362847" y="303829"/>
                    </a:lnTo>
                    <a:lnTo>
                      <a:pt x="1346835" y="303829"/>
                    </a:lnTo>
                    <a:cubicBezTo>
                      <a:pt x="1345893" y="302887"/>
                      <a:pt x="1344951" y="301947"/>
                      <a:pt x="1344951" y="301947"/>
                    </a:cubicBezTo>
                    <a:cubicBezTo>
                      <a:pt x="1341183" y="285955"/>
                      <a:pt x="1339301" y="280312"/>
                      <a:pt x="1334591" y="262440"/>
                    </a:cubicBezTo>
                    <a:cubicBezTo>
                      <a:pt x="1335533" y="261498"/>
                      <a:pt x="1335533" y="260558"/>
                      <a:pt x="1335533" y="260558"/>
                    </a:cubicBezTo>
                    <a:close/>
                    <a:moveTo>
                      <a:pt x="1182956" y="260558"/>
                    </a:moveTo>
                    <a:cubicBezTo>
                      <a:pt x="1202734" y="260558"/>
                      <a:pt x="1208386" y="260558"/>
                      <a:pt x="1228164" y="260558"/>
                    </a:cubicBezTo>
                    <a:cubicBezTo>
                      <a:pt x="1229106" y="261498"/>
                      <a:pt x="1230990" y="262440"/>
                      <a:pt x="1230990" y="262440"/>
                    </a:cubicBezTo>
                    <a:cubicBezTo>
                      <a:pt x="1243234" y="280312"/>
                      <a:pt x="1247943" y="286897"/>
                      <a:pt x="1277141" y="323581"/>
                    </a:cubicBezTo>
                    <a:cubicBezTo>
                      <a:pt x="1289385" y="337691"/>
                      <a:pt x="1301629" y="352742"/>
                      <a:pt x="1313873" y="366852"/>
                    </a:cubicBezTo>
                    <a:lnTo>
                      <a:pt x="1299745" y="317938"/>
                    </a:lnTo>
                    <a:cubicBezTo>
                      <a:pt x="1297861" y="310412"/>
                      <a:pt x="1287501" y="272787"/>
                      <a:pt x="1284675" y="264321"/>
                    </a:cubicBezTo>
                    <a:cubicBezTo>
                      <a:pt x="1285617" y="263380"/>
                      <a:pt x="1285617" y="262440"/>
                      <a:pt x="1285617" y="262440"/>
                    </a:cubicBezTo>
                    <a:cubicBezTo>
                      <a:pt x="1303511" y="262440"/>
                      <a:pt x="1310105" y="262440"/>
                      <a:pt x="1323291" y="262440"/>
                    </a:cubicBezTo>
                    <a:cubicBezTo>
                      <a:pt x="1324233" y="263380"/>
                      <a:pt x="1325175" y="264321"/>
                      <a:pt x="1325175" y="264321"/>
                    </a:cubicBezTo>
                    <a:cubicBezTo>
                      <a:pt x="1329883" y="282193"/>
                      <a:pt x="1355312" y="372495"/>
                      <a:pt x="1360964" y="392249"/>
                    </a:cubicBezTo>
                    <a:cubicBezTo>
                      <a:pt x="1372266" y="430815"/>
                      <a:pt x="1378858" y="451509"/>
                      <a:pt x="1383568" y="467501"/>
                    </a:cubicBezTo>
                    <a:cubicBezTo>
                      <a:pt x="1382626" y="468441"/>
                      <a:pt x="1382626" y="469381"/>
                      <a:pt x="1382626" y="469381"/>
                    </a:cubicBezTo>
                    <a:lnTo>
                      <a:pt x="1336477" y="469381"/>
                    </a:lnTo>
                    <a:cubicBezTo>
                      <a:pt x="1335535" y="468441"/>
                      <a:pt x="1333651" y="467501"/>
                      <a:pt x="1333651" y="467501"/>
                    </a:cubicBezTo>
                    <a:cubicBezTo>
                      <a:pt x="1314815" y="443044"/>
                      <a:pt x="1304453" y="431755"/>
                      <a:pt x="1286559" y="409181"/>
                    </a:cubicBezTo>
                    <a:cubicBezTo>
                      <a:pt x="1271489" y="391309"/>
                      <a:pt x="1257361" y="373437"/>
                      <a:pt x="1243234" y="355565"/>
                    </a:cubicBezTo>
                    <a:cubicBezTo>
                      <a:pt x="1247001" y="369674"/>
                      <a:pt x="1250769" y="383784"/>
                      <a:pt x="1254535" y="397893"/>
                    </a:cubicBezTo>
                    <a:cubicBezTo>
                      <a:pt x="1263013" y="432697"/>
                      <a:pt x="1263955" y="434577"/>
                      <a:pt x="1272431" y="466561"/>
                    </a:cubicBezTo>
                    <a:cubicBezTo>
                      <a:pt x="1271489" y="467501"/>
                      <a:pt x="1270547" y="468441"/>
                      <a:pt x="1270547" y="468441"/>
                    </a:cubicBezTo>
                    <a:lnTo>
                      <a:pt x="1226280" y="468441"/>
                    </a:lnTo>
                    <a:cubicBezTo>
                      <a:pt x="1225340" y="467501"/>
                      <a:pt x="1224398" y="466561"/>
                      <a:pt x="1224398" y="466561"/>
                    </a:cubicBezTo>
                    <a:cubicBezTo>
                      <a:pt x="1221572" y="451509"/>
                      <a:pt x="1218746" y="437400"/>
                      <a:pt x="1214036" y="413883"/>
                    </a:cubicBezTo>
                    <a:cubicBezTo>
                      <a:pt x="1209328" y="392249"/>
                      <a:pt x="1198026" y="334868"/>
                      <a:pt x="1194258" y="316996"/>
                    </a:cubicBezTo>
                    <a:cubicBezTo>
                      <a:pt x="1190490" y="299124"/>
                      <a:pt x="1185782" y="280312"/>
                      <a:pt x="1182014" y="262440"/>
                    </a:cubicBezTo>
                    <a:cubicBezTo>
                      <a:pt x="1182956" y="261498"/>
                      <a:pt x="1182956" y="260558"/>
                      <a:pt x="1182956" y="260558"/>
                    </a:cubicBezTo>
                    <a:close/>
                    <a:moveTo>
                      <a:pt x="540617" y="260558"/>
                    </a:moveTo>
                    <a:cubicBezTo>
                      <a:pt x="582059" y="260558"/>
                      <a:pt x="586767" y="260558"/>
                      <a:pt x="599011" y="260558"/>
                    </a:cubicBezTo>
                    <a:cubicBezTo>
                      <a:pt x="599953" y="261498"/>
                      <a:pt x="599953" y="262440"/>
                      <a:pt x="599953" y="262440"/>
                    </a:cubicBezTo>
                    <a:cubicBezTo>
                      <a:pt x="596185" y="281252"/>
                      <a:pt x="595243" y="286897"/>
                      <a:pt x="593361" y="301947"/>
                    </a:cubicBezTo>
                    <a:cubicBezTo>
                      <a:pt x="592419" y="302887"/>
                      <a:pt x="591477" y="303829"/>
                      <a:pt x="591477" y="303829"/>
                    </a:cubicBezTo>
                    <a:lnTo>
                      <a:pt x="562279" y="303829"/>
                    </a:lnTo>
                    <a:lnTo>
                      <a:pt x="541559" y="303829"/>
                    </a:lnTo>
                    <a:cubicBezTo>
                      <a:pt x="538733" y="321701"/>
                      <a:pt x="537791" y="326403"/>
                      <a:pt x="535907" y="342395"/>
                    </a:cubicBezTo>
                    <a:cubicBezTo>
                      <a:pt x="550977" y="342395"/>
                      <a:pt x="573581" y="341453"/>
                      <a:pt x="584883" y="341453"/>
                    </a:cubicBezTo>
                    <a:cubicBezTo>
                      <a:pt x="585825" y="342395"/>
                      <a:pt x="585825" y="343335"/>
                      <a:pt x="585825" y="343335"/>
                    </a:cubicBezTo>
                    <a:cubicBezTo>
                      <a:pt x="582999" y="359327"/>
                      <a:pt x="582059" y="365910"/>
                      <a:pt x="579233" y="381902"/>
                    </a:cubicBezTo>
                    <a:cubicBezTo>
                      <a:pt x="578291" y="382842"/>
                      <a:pt x="577349" y="383784"/>
                      <a:pt x="577349" y="383784"/>
                    </a:cubicBezTo>
                    <a:lnTo>
                      <a:pt x="530257" y="383784"/>
                    </a:lnTo>
                    <a:cubicBezTo>
                      <a:pt x="527431" y="397893"/>
                      <a:pt x="525547" y="412003"/>
                      <a:pt x="523663" y="426112"/>
                    </a:cubicBezTo>
                    <a:cubicBezTo>
                      <a:pt x="537791" y="426112"/>
                      <a:pt x="566047" y="426112"/>
                      <a:pt x="582999" y="424230"/>
                    </a:cubicBezTo>
                    <a:cubicBezTo>
                      <a:pt x="583941" y="425172"/>
                      <a:pt x="584883" y="426112"/>
                      <a:pt x="584883" y="426112"/>
                    </a:cubicBezTo>
                    <a:cubicBezTo>
                      <a:pt x="581117" y="444924"/>
                      <a:pt x="580175" y="450569"/>
                      <a:pt x="577349" y="468441"/>
                    </a:cubicBezTo>
                    <a:cubicBezTo>
                      <a:pt x="576407" y="469381"/>
                      <a:pt x="575465" y="470323"/>
                      <a:pt x="575465" y="470323"/>
                    </a:cubicBezTo>
                    <a:lnTo>
                      <a:pt x="513303" y="470323"/>
                    </a:lnTo>
                    <a:lnTo>
                      <a:pt x="462444" y="470323"/>
                    </a:lnTo>
                    <a:cubicBezTo>
                      <a:pt x="461502" y="469381"/>
                      <a:pt x="461502" y="468441"/>
                      <a:pt x="461502" y="468441"/>
                    </a:cubicBezTo>
                    <a:cubicBezTo>
                      <a:pt x="466212" y="445866"/>
                      <a:pt x="470920" y="422350"/>
                      <a:pt x="479398" y="375317"/>
                    </a:cubicBezTo>
                    <a:cubicBezTo>
                      <a:pt x="485990" y="338633"/>
                      <a:pt x="492584" y="299124"/>
                      <a:pt x="497292" y="264321"/>
                    </a:cubicBezTo>
                    <a:cubicBezTo>
                      <a:pt x="498234" y="263380"/>
                      <a:pt x="499176" y="262440"/>
                      <a:pt x="499176" y="262440"/>
                    </a:cubicBezTo>
                    <a:cubicBezTo>
                      <a:pt x="510478" y="262440"/>
                      <a:pt x="513303" y="262440"/>
                      <a:pt x="541559" y="262440"/>
                    </a:cubicBezTo>
                    <a:close/>
                    <a:moveTo>
                      <a:pt x="1517309" y="259618"/>
                    </a:moveTo>
                    <a:cubicBezTo>
                      <a:pt x="1538971" y="259618"/>
                      <a:pt x="1554983" y="266203"/>
                      <a:pt x="1560635" y="269025"/>
                    </a:cubicBezTo>
                    <a:cubicBezTo>
                      <a:pt x="1561577" y="269965"/>
                      <a:pt x="1562517" y="270905"/>
                      <a:pt x="1562517" y="270905"/>
                    </a:cubicBezTo>
                    <a:cubicBezTo>
                      <a:pt x="1565343" y="277490"/>
                      <a:pt x="1568169" y="285015"/>
                      <a:pt x="1570995" y="292540"/>
                    </a:cubicBezTo>
                    <a:cubicBezTo>
                      <a:pt x="1573821" y="299124"/>
                      <a:pt x="1575703" y="305709"/>
                      <a:pt x="1578529" y="312294"/>
                    </a:cubicBezTo>
                    <a:lnTo>
                      <a:pt x="1576645" y="312294"/>
                    </a:lnTo>
                    <a:cubicBezTo>
                      <a:pt x="1567227" y="306651"/>
                      <a:pt x="1555925" y="299124"/>
                      <a:pt x="1541797" y="299124"/>
                    </a:cubicBezTo>
                    <a:cubicBezTo>
                      <a:pt x="1531437" y="299124"/>
                      <a:pt x="1526727" y="305709"/>
                      <a:pt x="1530495" y="316056"/>
                    </a:cubicBezTo>
                    <a:cubicBezTo>
                      <a:pt x="1535205" y="326403"/>
                      <a:pt x="1544623" y="332988"/>
                      <a:pt x="1560635" y="342395"/>
                    </a:cubicBezTo>
                    <a:cubicBezTo>
                      <a:pt x="1592657" y="361207"/>
                      <a:pt x="1613379" y="373436"/>
                      <a:pt x="1627505" y="405418"/>
                    </a:cubicBezTo>
                    <a:lnTo>
                      <a:pt x="1626563" y="405418"/>
                    </a:lnTo>
                    <a:cubicBezTo>
                      <a:pt x="1635041" y="425172"/>
                      <a:pt x="1635041" y="441162"/>
                      <a:pt x="1630331" y="451509"/>
                    </a:cubicBezTo>
                    <a:cubicBezTo>
                      <a:pt x="1622797" y="469383"/>
                      <a:pt x="1597367" y="473145"/>
                      <a:pt x="1582297" y="473145"/>
                    </a:cubicBezTo>
                    <a:cubicBezTo>
                      <a:pt x="1567227" y="473145"/>
                      <a:pt x="1550275" y="470323"/>
                      <a:pt x="1536147" y="463738"/>
                    </a:cubicBezTo>
                    <a:cubicBezTo>
                      <a:pt x="1535205" y="462798"/>
                      <a:pt x="1533321" y="460916"/>
                      <a:pt x="1533321" y="460916"/>
                    </a:cubicBezTo>
                    <a:cubicBezTo>
                      <a:pt x="1531437" y="453391"/>
                      <a:pt x="1529553" y="445866"/>
                      <a:pt x="1526727" y="438341"/>
                    </a:cubicBezTo>
                    <a:cubicBezTo>
                      <a:pt x="1524843" y="432697"/>
                      <a:pt x="1522019" y="426112"/>
                      <a:pt x="1520135" y="419527"/>
                    </a:cubicBezTo>
                    <a:cubicBezTo>
                      <a:pt x="1521077" y="419527"/>
                      <a:pt x="1522019" y="419527"/>
                      <a:pt x="1522019" y="419527"/>
                    </a:cubicBezTo>
                    <a:cubicBezTo>
                      <a:pt x="1526727" y="423290"/>
                      <a:pt x="1540855" y="432697"/>
                      <a:pt x="1560635" y="432697"/>
                    </a:cubicBezTo>
                    <a:cubicBezTo>
                      <a:pt x="1580413" y="432697"/>
                      <a:pt x="1576645" y="417647"/>
                      <a:pt x="1574763" y="412943"/>
                    </a:cubicBezTo>
                    <a:cubicBezTo>
                      <a:pt x="1570053" y="402596"/>
                      <a:pt x="1560635" y="396953"/>
                      <a:pt x="1546507" y="388486"/>
                    </a:cubicBezTo>
                    <a:lnTo>
                      <a:pt x="1532379" y="380021"/>
                    </a:lnTo>
                    <a:cubicBezTo>
                      <a:pt x="1516367" y="369674"/>
                      <a:pt x="1493764" y="356505"/>
                      <a:pt x="1481519" y="322641"/>
                    </a:cubicBezTo>
                    <a:cubicBezTo>
                      <a:pt x="1473984" y="301947"/>
                      <a:pt x="1474926" y="286897"/>
                      <a:pt x="1479635" y="276550"/>
                    </a:cubicBezTo>
                    <a:cubicBezTo>
                      <a:pt x="1485287" y="265263"/>
                      <a:pt x="1495647" y="259618"/>
                      <a:pt x="1517309" y="259618"/>
                    </a:cubicBezTo>
                    <a:close/>
                    <a:moveTo>
                      <a:pt x="144103" y="259618"/>
                    </a:moveTo>
                    <a:cubicBezTo>
                      <a:pt x="165765" y="259618"/>
                      <a:pt x="176125" y="266203"/>
                      <a:pt x="179893" y="269025"/>
                    </a:cubicBezTo>
                    <a:cubicBezTo>
                      <a:pt x="179893" y="269965"/>
                      <a:pt x="179893" y="270905"/>
                      <a:pt x="179893" y="270905"/>
                    </a:cubicBezTo>
                    <a:cubicBezTo>
                      <a:pt x="177067" y="277490"/>
                      <a:pt x="173299" y="285015"/>
                      <a:pt x="170475" y="292540"/>
                    </a:cubicBezTo>
                    <a:cubicBezTo>
                      <a:pt x="167649" y="299124"/>
                      <a:pt x="164823" y="305709"/>
                      <a:pt x="161997" y="312294"/>
                    </a:cubicBezTo>
                    <a:lnTo>
                      <a:pt x="159171" y="312294"/>
                    </a:lnTo>
                    <a:cubicBezTo>
                      <a:pt x="155405" y="306651"/>
                      <a:pt x="149753" y="299124"/>
                      <a:pt x="135625" y="299124"/>
                    </a:cubicBezTo>
                    <a:cubicBezTo>
                      <a:pt x="125265" y="299124"/>
                      <a:pt x="114905" y="305709"/>
                      <a:pt x="111137" y="316056"/>
                    </a:cubicBezTo>
                    <a:cubicBezTo>
                      <a:pt x="107371" y="326403"/>
                      <a:pt x="111137" y="332988"/>
                      <a:pt x="120557" y="342395"/>
                    </a:cubicBezTo>
                    <a:cubicBezTo>
                      <a:pt x="137509" y="361207"/>
                      <a:pt x="148811" y="373436"/>
                      <a:pt x="137509" y="405418"/>
                    </a:cubicBezTo>
                    <a:cubicBezTo>
                      <a:pt x="130917" y="425172"/>
                      <a:pt x="118673" y="441162"/>
                      <a:pt x="105487" y="451509"/>
                    </a:cubicBezTo>
                    <a:cubicBezTo>
                      <a:pt x="82881" y="469383"/>
                      <a:pt x="55569" y="473145"/>
                      <a:pt x="39558" y="473145"/>
                    </a:cubicBezTo>
                    <a:cubicBezTo>
                      <a:pt x="23546" y="473145"/>
                      <a:pt x="9418" y="470323"/>
                      <a:pt x="0" y="463738"/>
                    </a:cubicBezTo>
                    <a:lnTo>
                      <a:pt x="0" y="460916"/>
                    </a:lnTo>
                    <a:cubicBezTo>
                      <a:pt x="3768" y="453391"/>
                      <a:pt x="7534" y="445866"/>
                      <a:pt x="11302" y="438341"/>
                    </a:cubicBezTo>
                    <a:cubicBezTo>
                      <a:pt x="14128" y="432697"/>
                      <a:pt x="16954" y="426112"/>
                      <a:pt x="19778" y="419527"/>
                    </a:cubicBezTo>
                    <a:lnTo>
                      <a:pt x="21662" y="419527"/>
                    </a:lnTo>
                    <a:cubicBezTo>
                      <a:pt x="23546" y="423290"/>
                      <a:pt x="30140" y="432697"/>
                      <a:pt x="49918" y="432697"/>
                    </a:cubicBezTo>
                    <a:cubicBezTo>
                      <a:pt x="69697" y="432697"/>
                      <a:pt x="78173" y="417647"/>
                      <a:pt x="80057" y="412943"/>
                    </a:cubicBezTo>
                    <a:cubicBezTo>
                      <a:pt x="83823" y="402596"/>
                      <a:pt x="79115" y="396953"/>
                      <a:pt x="71579" y="388486"/>
                    </a:cubicBezTo>
                    <a:cubicBezTo>
                      <a:pt x="68755" y="385664"/>
                      <a:pt x="66871" y="382843"/>
                      <a:pt x="64045" y="380021"/>
                    </a:cubicBezTo>
                    <a:cubicBezTo>
                      <a:pt x="55569" y="369674"/>
                      <a:pt x="44266" y="356505"/>
                      <a:pt x="58394" y="322641"/>
                    </a:cubicBezTo>
                    <a:cubicBezTo>
                      <a:pt x="67813" y="301947"/>
                      <a:pt x="80057" y="286897"/>
                      <a:pt x="93243" y="276550"/>
                    </a:cubicBezTo>
                    <a:cubicBezTo>
                      <a:pt x="108311" y="265263"/>
                      <a:pt x="122439" y="259618"/>
                      <a:pt x="144103" y="259618"/>
                    </a:cubicBezTo>
                    <a:close/>
                    <a:moveTo>
                      <a:pt x="888156" y="256796"/>
                    </a:moveTo>
                    <a:cubicBezTo>
                      <a:pt x="902284" y="256796"/>
                      <a:pt x="920180" y="259618"/>
                      <a:pt x="934308" y="268083"/>
                    </a:cubicBezTo>
                    <a:cubicBezTo>
                      <a:pt x="934308" y="269025"/>
                      <a:pt x="934308" y="269966"/>
                      <a:pt x="934308" y="269966"/>
                    </a:cubicBezTo>
                    <a:cubicBezTo>
                      <a:pt x="934308" y="278431"/>
                      <a:pt x="934308" y="285955"/>
                      <a:pt x="934308" y="294422"/>
                    </a:cubicBezTo>
                    <a:cubicBezTo>
                      <a:pt x="934308" y="301947"/>
                      <a:pt x="934308" y="309472"/>
                      <a:pt x="934308" y="316057"/>
                    </a:cubicBezTo>
                    <a:cubicBezTo>
                      <a:pt x="933366" y="316997"/>
                      <a:pt x="932424" y="316997"/>
                      <a:pt x="932424" y="316997"/>
                    </a:cubicBezTo>
                    <a:cubicBezTo>
                      <a:pt x="922064" y="307592"/>
                      <a:pt x="939958" y="303829"/>
                      <a:pt x="899458" y="303829"/>
                    </a:cubicBezTo>
                    <a:cubicBezTo>
                      <a:pt x="858960" y="303829"/>
                      <a:pt x="857076" y="348980"/>
                      <a:pt x="857076" y="368733"/>
                    </a:cubicBezTo>
                    <a:cubicBezTo>
                      <a:pt x="857076" y="383784"/>
                      <a:pt x="858018" y="425173"/>
                      <a:pt x="886272" y="425173"/>
                    </a:cubicBezTo>
                    <a:cubicBezTo>
                      <a:pt x="891924" y="425173"/>
                      <a:pt x="893808" y="423291"/>
                      <a:pt x="895692" y="423291"/>
                    </a:cubicBezTo>
                    <a:lnTo>
                      <a:pt x="895692" y="402596"/>
                    </a:lnTo>
                    <a:cubicBezTo>
                      <a:pt x="894750" y="381902"/>
                      <a:pt x="892866" y="372495"/>
                      <a:pt x="892866" y="365912"/>
                    </a:cubicBezTo>
                    <a:cubicBezTo>
                      <a:pt x="893808" y="364970"/>
                      <a:pt x="893808" y="364030"/>
                      <a:pt x="893808" y="364030"/>
                    </a:cubicBezTo>
                    <a:cubicBezTo>
                      <a:pt x="916412" y="364970"/>
                      <a:pt x="921122" y="364970"/>
                      <a:pt x="943726" y="364030"/>
                    </a:cubicBezTo>
                    <a:cubicBezTo>
                      <a:pt x="943726" y="364970"/>
                      <a:pt x="944668" y="365912"/>
                      <a:pt x="944668" y="365912"/>
                    </a:cubicBezTo>
                    <a:lnTo>
                      <a:pt x="947494" y="363090"/>
                    </a:lnTo>
                    <a:cubicBezTo>
                      <a:pt x="947494" y="372495"/>
                      <a:pt x="947494" y="380962"/>
                      <a:pt x="948434" y="401656"/>
                    </a:cubicBezTo>
                    <a:cubicBezTo>
                      <a:pt x="949376" y="422351"/>
                      <a:pt x="950318" y="437400"/>
                      <a:pt x="952202" y="459037"/>
                    </a:cubicBezTo>
                    <a:cubicBezTo>
                      <a:pt x="951260" y="459977"/>
                      <a:pt x="951260" y="460917"/>
                      <a:pt x="951260" y="460917"/>
                    </a:cubicBezTo>
                    <a:cubicBezTo>
                      <a:pt x="932424" y="468442"/>
                      <a:pt x="910760" y="471264"/>
                      <a:pt x="892866" y="471264"/>
                    </a:cubicBezTo>
                    <a:cubicBezTo>
                      <a:pt x="874970" y="471264"/>
                      <a:pt x="840123" y="469382"/>
                      <a:pt x="818461" y="435520"/>
                    </a:cubicBezTo>
                    <a:cubicBezTo>
                      <a:pt x="806217" y="416706"/>
                      <a:pt x="802449" y="392249"/>
                      <a:pt x="802449" y="366852"/>
                    </a:cubicBezTo>
                    <a:cubicBezTo>
                      <a:pt x="803391" y="330166"/>
                      <a:pt x="813751" y="301947"/>
                      <a:pt x="826937" y="285015"/>
                    </a:cubicBezTo>
                    <a:cubicBezTo>
                      <a:pt x="846715" y="259618"/>
                      <a:pt x="874028" y="256796"/>
                      <a:pt x="888156" y="256796"/>
                    </a:cubicBezTo>
                    <a:close/>
                    <a:moveTo>
                      <a:pt x="584885" y="73372"/>
                    </a:moveTo>
                    <a:cubicBezTo>
                      <a:pt x="567931" y="74312"/>
                      <a:pt x="550979" y="76192"/>
                      <a:pt x="534025" y="78075"/>
                    </a:cubicBezTo>
                    <a:cubicBezTo>
                      <a:pt x="529315" y="92184"/>
                      <a:pt x="525549" y="105354"/>
                      <a:pt x="523665" y="117581"/>
                    </a:cubicBezTo>
                    <a:cubicBezTo>
                      <a:pt x="518013" y="152387"/>
                      <a:pt x="521781" y="178724"/>
                      <a:pt x="534967" y="195656"/>
                    </a:cubicBezTo>
                    <a:cubicBezTo>
                      <a:pt x="550979" y="217290"/>
                      <a:pt x="582059" y="220112"/>
                      <a:pt x="598071" y="220112"/>
                    </a:cubicBezTo>
                    <a:cubicBezTo>
                      <a:pt x="614082" y="220112"/>
                      <a:pt x="628208" y="218232"/>
                      <a:pt x="637628" y="214468"/>
                    </a:cubicBezTo>
                    <a:cubicBezTo>
                      <a:pt x="639512" y="196596"/>
                      <a:pt x="640454" y="189071"/>
                      <a:pt x="642336" y="177784"/>
                    </a:cubicBezTo>
                    <a:cubicBezTo>
                      <a:pt x="634802" y="181546"/>
                      <a:pt x="623500" y="184368"/>
                      <a:pt x="615024" y="184368"/>
                    </a:cubicBezTo>
                    <a:cubicBezTo>
                      <a:pt x="606546" y="184368"/>
                      <a:pt x="594303" y="183428"/>
                      <a:pt x="583943" y="172139"/>
                    </a:cubicBezTo>
                    <a:cubicBezTo>
                      <a:pt x="572641" y="160852"/>
                      <a:pt x="568873" y="139217"/>
                      <a:pt x="572641" y="113819"/>
                    </a:cubicBezTo>
                    <a:cubicBezTo>
                      <a:pt x="575467" y="95006"/>
                      <a:pt x="580175" y="82777"/>
                      <a:pt x="584885" y="73372"/>
                    </a:cubicBezTo>
                    <a:close/>
                    <a:moveTo>
                      <a:pt x="1101956" y="44211"/>
                    </a:moveTo>
                    <a:cubicBezTo>
                      <a:pt x="1097246" y="44211"/>
                      <a:pt x="1093479" y="46091"/>
                      <a:pt x="1090653" y="49854"/>
                    </a:cubicBezTo>
                    <a:lnTo>
                      <a:pt x="1090653" y="50796"/>
                    </a:lnTo>
                    <a:cubicBezTo>
                      <a:pt x="1085945" y="56438"/>
                      <a:pt x="1084061" y="67728"/>
                      <a:pt x="1085003" y="88422"/>
                    </a:cubicBezTo>
                    <a:cubicBezTo>
                      <a:pt x="1085945" y="95947"/>
                      <a:pt x="1086886" y="104412"/>
                      <a:pt x="1087828" y="114759"/>
                    </a:cubicBezTo>
                    <a:cubicBezTo>
                      <a:pt x="1088770" y="123226"/>
                      <a:pt x="1089711" y="130751"/>
                      <a:pt x="1091595" y="139216"/>
                    </a:cubicBezTo>
                    <a:cubicBezTo>
                      <a:pt x="1093479" y="148623"/>
                      <a:pt x="1098188" y="167435"/>
                      <a:pt x="1108548" y="175902"/>
                    </a:cubicBezTo>
                    <a:cubicBezTo>
                      <a:pt x="1112316" y="178724"/>
                      <a:pt x="1116082" y="180604"/>
                      <a:pt x="1120792" y="180604"/>
                    </a:cubicBezTo>
                    <a:cubicBezTo>
                      <a:pt x="1125502" y="180604"/>
                      <a:pt x="1129268" y="178724"/>
                      <a:pt x="1132094" y="175902"/>
                    </a:cubicBezTo>
                    <a:cubicBezTo>
                      <a:pt x="1139630" y="168377"/>
                      <a:pt x="1138688" y="150505"/>
                      <a:pt x="1138688" y="139216"/>
                    </a:cubicBezTo>
                    <a:cubicBezTo>
                      <a:pt x="1137746" y="130751"/>
                      <a:pt x="1136804" y="122284"/>
                      <a:pt x="1135862" y="113819"/>
                    </a:cubicBezTo>
                    <a:cubicBezTo>
                      <a:pt x="1134920" y="108174"/>
                      <a:pt x="1130210" y="79955"/>
                      <a:pt x="1124560" y="64905"/>
                    </a:cubicBezTo>
                    <a:cubicBezTo>
                      <a:pt x="1122676" y="61143"/>
                      <a:pt x="1116082" y="44211"/>
                      <a:pt x="1101956" y="44211"/>
                    </a:cubicBezTo>
                    <a:close/>
                    <a:moveTo>
                      <a:pt x="898519" y="3762"/>
                    </a:moveTo>
                    <a:cubicBezTo>
                      <a:pt x="898519" y="4702"/>
                      <a:pt x="900403" y="5644"/>
                      <a:pt x="900403" y="5644"/>
                    </a:cubicBezTo>
                    <a:cubicBezTo>
                      <a:pt x="908879" y="23516"/>
                      <a:pt x="912646" y="31041"/>
                      <a:pt x="936192" y="69607"/>
                    </a:cubicBezTo>
                    <a:cubicBezTo>
                      <a:pt x="945610" y="84657"/>
                      <a:pt x="955030" y="100649"/>
                      <a:pt x="965390" y="115698"/>
                    </a:cubicBezTo>
                    <a:cubicBezTo>
                      <a:pt x="963506" y="98768"/>
                      <a:pt x="962564" y="80895"/>
                      <a:pt x="960680" y="63963"/>
                    </a:cubicBezTo>
                    <a:cubicBezTo>
                      <a:pt x="959738" y="56438"/>
                      <a:pt x="955972" y="15991"/>
                      <a:pt x="955030" y="7525"/>
                    </a:cubicBezTo>
                    <a:cubicBezTo>
                      <a:pt x="955972" y="6584"/>
                      <a:pt x="956912" y="5644"/>
                      <a:pt x="956912" y="5644"/>
                    </a:cubicBezTo>
                    <a:cubicBezTo>
                      <a:pt x="976692" y="4702"/>
                      <a:pt x="984226" y="4702"/>
                      <a:pt x="997412" y="4702"/>
                    </a:cubicBezTo>
                    <a:cubicBezTo>
                      <a:pt x="998354" y="5644"/>
                      <a:pt x="999296" y="6584"/>
                      <a:pt x="999296" y="6584"/>
                    </a:cubicBezTo>
                    <a:cubicBezTo>
                      <a:pt x="1001180" y="26338"/>
                      <a:pt x="1008714" y="120403"/>
                      <a:pt x="1010598" y="142037"/>
                    </a:cubicBezTo>
                    <a:cubicBezTo>
                      <a:pt x="1014366" y="182485"/>
                      <a:pt x="1017192" y="205060"/>
                      <a:pt x="1019076" y="221992"/>
                    </a:cubicBezTo>
                    <a:cubicBezTo>
                      <a:pt x="1018134" y="222932"/>
                      <a:pt x="1017192" y="223874"/>
                      <a:pt x="1017192" y="223874"/>
                    </a:cubicBezTo>
                    <a:lnTo>
                      <a:pt x="968216" y="223874"/>
                    </a:lnTo>
                    <a:cubicBezTo>
                      <a:pt x="968216" y="222932"/>
                      <a:pt x="966332" y="221992"/>
                      <a:pt x="966332" y="221992"/>
                    </a:cubicBezTo>
                    <a:cubicBezTo>
                      <a:pt x="951262" y="195653"/>
                      <a:pt x="943726" y="183426"/>
                      <a:pt x="928658" y="159909"/>
                    </a:cubicBezTo>
                    <a:lnTo>
                      <a:pt x="894751" y="103471"/>
                    </a:lnTo>
                    <a:cubicBezTo>
                      <a:pt x="895693" y="118521"/>
                      <a:pt x="896635" y="133572"/>
                      <a:pt x="897577" y="148622"/>
                    </a:cubicBezTo>
                    <a:cubicBezTo>
                      <a:pt x="899461" y="185308"/>
                      <a:pt x="899461" y="187188"/>
                      <a:pt x="902286" y="221052"/>
                    </a:cubicBezTo>
                    <a:cubicBezTo>
                      <a:pt x="901345" y="221992"/>
                      <a:pt x="900403" y="222932"/>
                      <a:pt x="900403" y="222932"/>
                    </a:cubicBezTo>
                    <a:lnTo>
                      <a:pt x="853311" y="222932"/>
                    </a:lnTo>
                    <a:cubicBezTo>
                      <a:pt x="852369" y="221992"/>
                      <a:pt x="851427" y="221052"/>
                      <a:pt x="851427" y="221052"/>
                    </a:cubicBezTo>
                    <a:lnTo>
                      <a:pt x="851427" y="166494"/>
                    </a:lnTo>
                    <a:cubicBezTo>
                      <a:pt x="851427" y="142977"/>
                      <a:pt x="850485" y="82777"/>
                      <a:pt x="850485" y="63963"/>
                    </a:cubicBezTo>
                    <a:cubicBezTo>
                      <a:pt x="849543" y="45151"/>
                      <a:pt x="848601" y="25397"/>
                      <a:pt x="848601" y="6584"/>
                    </a:cubicBezTo>
                    <a:cubicBezTo>
                      <a:pt x="849543" y="5644"/>
                      <a:pt x="850485" y="4702"/>
                      <a:pt x="850485" y="4702"/>
                    </a:cubicBezTo>
                    <a:cubicBezTo>
                      <a:pt x="871205" y="4702"/>
                      <a:pt x="877799" y="4702"/>
                      <a:pt x="898519" y="3762"/>
                    </a:cubicBezTo>
                    <a:close/>
                    <a:moveTo>
                      <a:pt x="741229" y="3762"/>
                    </a:moveTo>
                    <a:cubicBezTo>
                      <a:pt x="742171" y="4702"/>
                      <a:pt x="742171" y="5644"/>
                      <a:pt x="742171" y="5644"/>
                    </a:cubicBezTo>
                    <a:cubicBezTo>
                      <a:pt x="741229" y="9407"/>
                      <a:pt x="738405" y="52675"/>
                      <a:pt x="738405" y="59260"/>
                    </a:cubicBezTo>
                    <a:cubicBezTo>
                      <a:pt x="737463" y="72430"/>
                      <a:pt x="736521" y="85599"/>
                      <a:pt x="735579" y="98768"/>
                    </a:cubicBezTo>
                    <a:cubicBezTo>
                      <a:pt x="746881" y="77132"/>
                      <a:pt x="758183" y="54558"/>
                      <a:pt x="769485" y="32921"/>
                    </a:cubicBezTo>
                    <a:cubicBezTo>
                      <a:pt x="775137" y="19754"/>
                      <a:pt x="776079" y="17872"/>
                      <a:pt x="780787" y="6584"/>
                    </a:cubicBezTo>
                    <a:cubicBezTo>
                      <a:pt x="781729" y="5644"/>
                      <a:pt x="782671" y="4702"/>
                      <a:pt x="782671" y="4702"/>
                    </a:cubicBezTo>
                    <a:cubicBezTo>
                      <a:pt x="807159" y="3762"/>
                      <a:pt x="810927" y="3762"/>
                      <a:pt x="832589" y="3762"/>
                    </a:cubicBezTo>
                    <a:cubicBezTo>
                      <a:pt x="832589" y="4702"/>
                      <a:pt x="832589" y="5644"/>
                      <a:pt x="832589" y="5644"/>
                    </a:cubicBezTo>
                    <a:cubicBezTo>
                      <a:pt x="823171" y="23516"/>
                      <a:pt x="819403" y="30101"/>
                      <a:pt x="810927" y="45151"/>
                    </a:cubicBezTo>
                    <a:cubicBezTo>
                      <a:pt x="801509" y="61142"/>
                      <a:pt x="792089" y="78072"/>
                      <a:pt x="782671" y="94064"/>
                    </a:cubicBezTo>
                    <a:cubicBezTo>
                      <a:pt x="789265" y="110056"/>
                      <a:pt x="795857" y="126987"/>
                      <a:pt x="802449" y="142977"/>
                    </a:cubicBezTo>
                    <a:cubicBezTo>
                      <a:pt x="809043" y="157087"/>
                      <a:pt x="818461" y="178723"/>
                      <a:pt x="825055" y="192833"/>
                    </a:cubicBezTo>
                    <a:cubicBezTo>
                      <a:pt x="829763" y="202238"/>
                      <a:pt x="833531" y="210705"/>
                      <a:pt x="838241" y="219170"/>
                    </a:cubicBezTo>
                    <a:cubicBezTo>
                      <a:pt x="838241" y="220112"/>
                      <a:pt x="838241" y="221052"/>
                      <a:pt x="838241" y="221052"/>
                    </a:cubicBezTo>
                    <a:cubicBezTo>
                      <a:pt x="806217" y="221992"/>
                      <a:pt x="795857" y="222932"/>
                      <a:pt x="773253" y="223874"/>
                    </a:cubicBezTo>
                    <a:cubicBezTo>
                      <a:pt x="772311" y="222932"/>
                      <a:pt x="771369" y="221992"/>
                      <a:pt x="771369" y="221992"/>
                    </a:cubicBezTo>
                    <a:cubicBezTo>
                      <a:pt x="770427" y="219170"/>
                      <a:pt x="769485" y="216349"/>
                      <a:pt x="768543" y="213527"/>
                    </a:cubicBezTo>
                    <a:cubicBezTo>
                      <a:pt x="759125" y="183426"/>
                      <a:pt x="758183" y="180603"/>
                      <a:pt x="751591" y="161791"/>
                    </a:cubicBezTo>
                    <a:cubicBezTo>
                      <a:pt x="746881" y="147682"/>
                      <a:pt x="741229" y="133572"/>
                      <a:pt x="736521" y="119461"/>
                    </a:cubicBezTo>
                    <a:cubicBezTo>
                      <a:pt x="732753" y="181543"/>
                      <a:pt x="732753" y="195653"/>
                      <a:pt x="732753" y="220112"/>
                    </a:cubicBezTo>
                    <a:cubicBezTo>
                      <a:pt x="731811" y="221052"/>
                      <a:pt x="730869" y="221992"/>
                      <a:pt x="730869" y="221992"/>
                    </a:cubicBezTo>
                    <a:lnTo>
                      <a:pt x="728986" y="222932"/>
                    </a:lnTo>
                    <a:cubicBezTo>
                      <a:pt x="703556" y="221992"/>
                      <a:pt x="696964" y="221992"/>
                      <a:pt x="670592" y="222932"/>
                    </a:cubicBezTo>
                    <a:cubicBezTo>
                      <a:pt x="669650" y="221992"/>
                      <a:pt x="669650" y="221052"/>
                      <a:pt x="669650" y="221052"/>
                    </a:cubicBezTo>
                    <a:cubicBezTo>
                      <a:pt x="671534" y="199417"/>
                      <a:pt x="675302" y="165554"/>
                      <a:pt x="679068" y="125105"/>
                    </a:cubicBezTo>
                    <a:cubicBezTo>
                      <a:pt x="680952" y="110056"/>
                      <a:pt x="686604" y="44210"/>
                      <a:pt x="687546" y="6584"/>
                    </a:cubicBezTo>
                    <a:cubicBezTo>
                      <a:pt x="688488" y="5644"/>
                      <a:pt x="689428" y="4702"/>
                      <a:pt x="689428" y="4702"/>
                    </a:cubicBezTo>
                    <a:cubicBezTo>
                      <a:pt x="712034" y="4702"/>
                      <a:pt x="719568" y="4702"/>
                      <a:pt x="741229" y="3762"/>
                    </a:cubicBezTo>
                    <a:close/>
                    <a:moveTo>
                      <a:pt x="318576" y="3644"/>
                    </a:moveTo>
                    <a:cubicBezTo>
                      <a:pt x="318812" y="3526"/>
                      <a:pt x="318812" y="3762"/>
                      <a:pt x="318341" y="5644"/>
                    </a:cubicBezTo>
                    <a:cubicBezTo>
                      <a:pt x="317399" y="9406"/>
                      <a:pt x="315515" y="13169"/>
                      <a:pt x="314575" y="17871"/>
                    </a:cubicBezTo>
                    <a:cubicBezTo>
                      <a:pt x="309865" y="33863"/>
                      <a:pt x="286319" y="113818"/>
                      <a:pt x="280667" y="131690"/>
                    </a:cubicBezTo>
                    <a:cubicBezTo>
                      <a:pt x="277841" y="140155"/>
                      <a:pt x="275017" y="147682"/>
                      <a:pt x="273133" y="155206"/>
                    </a:cubicBezTo>
                    <a:cubicBezTo>
                      <a:pt x="272191" y="158969"/>
                      <a:pt x="270307" y="166494"/>
                      <a:pt x="267481" y="175901"/>
                    </a:cubicBezTo>
                    <a:cubicBezTo>
                      <a:pt x="286319" y="175901"/>
                      <a:pt x="304213" y="174961"/>
                      <a:pt x="323051" y="174019"/>
                    </a:cubicBezTo>
                    <a:cubicBezTo>
                      <a:pt x="323993" y="174961"/>
                      <a:pt x="323993" y="175901"/>
                      <a:pt x="323993" y="175901"/>
                    </a:cubicBezTo>
                    <a:cubicBezTo>
                      <a:pt x="317399" y="194713"/>
                      <a:pt x="315515" y="200357"/>
                      <a:pt x="309865" y="220112"/>
                    </a:cubicBezTo>
                    <a:cubicBezTo>
                      <a:pt x="309865" y="221052"/>
                      <a:pt x="307981" y="221992"/>
                      <a:pt x="307981" y="221992"/>
                    </a:cubicBezTo>
                    <a:lnTo>
                      <a:pt x="225100" y="221992"/>
                    </a:lnTo>
                    <a:lnTo>
                      <a:pt x="225100" y="223874"/>
                    </a:lnTo>
                    <a:lnTo>
                      <a:pt x="194960" y="223874"/>
                    </a:lnTo>
                    <a:cubicBezTo>
                      <a:pt x="194018" y="222932"/>
                      <a:pt x="194018" y="221992"/>
                      <a:pt x="194018" y="221992"/>
                    </a:cubicBezTo>
                    <a:cubicBezTo>
                      <a:pt x="202494" y="196595"/>
                      <a:pt x="206262" y="185308"/>
                      <a:pt x="214738" y="158969"/>
                    </a:cubicBezTo>
                    <a:cubicBezTo>
                      <a:pt x="218506" y="145799"/>
                      <a:pt x="239226" y="81836"/>
                      <a:pt x="243935" y="67727"/>
                    </a:cubicBezTo>
                    <a:cubicBezTo>
                      <a:pt x="246761" y="59260"/>
                      <a:pt x="249587" y="49853"/>
                      <a:pt x="252411" y="41388"/>
                    </a:cubicBezTo>
                    <a:cubicBezTo>
                      <a:pt x="257121" y="24456"/>
                      <a:pt x="259005" y="18812"/>
                      <a:pt x="262773" y="6584"/>
                    </a:cubicBezTo>
                    <a:cubicBezTo>
                      <a:pt x="262773" y="5644"/>
                      <a:pt x="264655" y="4702"/>
                      <a:pt x="264655" y="4702"/>
                    </a:cubicBezTo>
                    <a:cubicBezTo>
                      <a:pt x="290085" y="4702"/>
                      <a:pt x="297621" y="4702"/>
                      <a:pt x="317399" y="3762"/>
                    </a:cubicBezTo>
                    <a:cubicBezTo>
                      <a:pt x="317870" y="4232"/>
                      <a:pt x="318341" y="3761"/>
                      <a:pt x="318576" y="3644"/>
                    </a:cubicBezTo>
                    <a:close/>
                    <a:moveTo>
                      <a:pt x="434188" y="2822"/>
                    </a:moveTo>
                    <a:cubicBezTo>
                      <a:pt x="434188" y="3762"/>
                      <a:pt x="434188" y="4704"/>
                      <a:pt x="434188" y="4704"/>
                    </a:cubicBezTo>
                    <a:cubicBezTo>
                      <a:pt x="424770" y="45151"/>
                      <a:pt x="415352" y="85599"/>
                      <a:pt x="405934" y="126047"/>
                    </a:cubicBezTo>
                    <a:cubicBezTo>
                      <a:pt x="399341" y="153326"/>
                      <a:pt x="396515" y="165554"/>
                      <a:pt x="401224" y="174020"/>
                    </a:cubicBezTo>
                    <a:cubicBezTo>
                      <a:pt x="404992" y="181545"/>
                      <a:pt x="393690" y="181545"/>
                      <a:pt x="414410" y="181545"/>
                    </a:cubicBezTo>
                    <a:cubicBezTo>
                      <a:pt x="435130" y="181545"/>
                      <a:pt x="439840" y="158969"/>
                      <a:pt x="444550" y="136394"/>
                    </a:cubicBezTo>
                    <a:cubicBezTo>
                      <a:pt x="452084" y="103471"/>
                      <a:pt x="459618" y="69607"/>
                      <a:pt x="466212" y="36686"/>
                    </a:cubicBezTo>
                    <a:cubicBezTo>
                      <a:pt x="468096" y="24456"/>
                      <a:pt x="469038" y="20694"/>
                      <a:pt x="471862" y="6585"/>
                    </a:cubicBezTo>
                    <a:cubicBezTo>
                      <a:pt x="472804" y="5644"/>
                      <a:pt x="473746" y="4704"/>
                      <a:pt x="473746" y="4704"/>
                    </a:cubicBezTo>
                    <a:cubicBezTo>
                      <a:pt x="494468" y="4704"/>
                      <a:pt x="500118" y="3762"/>
                      <a:pt x="517072" y="3762"/>
                    </a:cubicBezTo>
                    <a:cubicBezTo>
                      <a:pt x="518014" y="4704"/>
                      <a:pt x="518014" y="5644"/>
                      <a:pt x="518014" y="5644"/>
                    </a:cubicBezTo>
                    <a:cubicBezTo>
                      <a:pt x="513304" y="30101"/>
                      <a:pt x="510478" y="45151"/>
                      <a:pt x="497292" y="112878"/>
                    </a:cubicBezTo>
                    <a:cubicBezTo>
                      <a:pt x="496350" y="117580"/>
                      <a:pt x="495410" y="123225"/>
                      <a:pt x="494468" y="127928"/>
                    </a:cubicBezTo>
                    <a:cubicBezTo>
                      <a:pt x="486932" y="166494"/>
                      <a:pt x="484106" y="181545"/>
                      <a:pt x="469980" y="198477"/>
                    </a:cubicBezTo>
                    <a:cubicBezTo>
                      <a:pt x="447374" y="225754"/>
                      <a:pt x="413468" y="225754"/>
                      <a:pt x="400282" y="225754"/>
                    </a:cubicBezTo>
                    <a:lnTo>
                      <a:pt x="399341" y="225754"/>
                    </a:lnTo>
                    <a:cubicBezTo>
                      <a:pt x="386155" y="225754"/>
                      <a:pt x="339063" y="225754"/>
                      <a:pt x="337179" y="181545"/>
                    </a:cubicBezTo>
                    <a:cubicBezTo>
                      <a:pt x="337179" y="168376"/>
                      <a:pt x="340005" y="154266"/>
                      <a:pt x="347539" y="126047"/>
                    </a:cubicBezTo>
                    <a:cubicBezTo>
                      <a:pt x="349423" y="121343"/>
                      <a:pt x="350365" y="117580"/>
                      <a:pt x="351307" y="112878"/>
                    </a:cubicBezTo>
                    <a:cubicBezTo>
                      <a:pt x="356957" y="91244"/>
                      <a:pt x="357899" y="88421"/>
                      <a:pt x="365435" y="58320"/>
                    </a:cubicBezTo>
                    <a:cubicBezTo>
                      <a:pt x="371085" y="35746"/>
                      <a:pt x="374853" y="23516"/>
                      <a:pt x="378621" y="5644"/>
                    </a:cubicBezTo>
                    <a:cubicBezTo>
                      <a:pt x="379563" y="4704"/>
                      <a:pt x="380505" y="3762"/>
                      <a:pt x="380505" y="3762"/>
                    </a:cubicBezTo>
                    <a:cubicBezTo>
                      <a:pt x="404050" y="3762"/>
                      <a:pt x="409700" y="3762"/>
                      <a:pt x="434188" y="2822"/>
                    </a:cubicBezTo>
                    <a:close/>
                    <a:moveTo>
                      <a:pt x="624442" y="1882"/>
                    </a:moveTo>
                    <a:cubicBezTo>
                      <a:pt x="631976" y="1882"/>
                      <a:pt x="651756" y="2822"/>
                      <a:pt x="664942" y="10347"/>
                    </a:cubicBezTo>
                    <a:cubicBezTo>
                      <a:pt x="664942" y="11289"/>
                      <a:pt x="664942" y="12229"/>
                      <a:pt x="664942" y="12229"/>
                    </a:cubicBezTo>
                    <a:cubicBezTo>
                      <a:pt x="664000" y="20694"/>
                      <a:pt x="662116" y="30101"/>
                      <a:pt x="661174" y="38568"/>
                    </a:cubicBezTo>
                    <a:cubicBezTo>
                      <a:pt x="659290" y="47033"/>
                      <a:pt x="658348" y="54558"/>
                      <a:pt x="657406" y="62083"/>
                    </a:cubicBezTo>
                    <a:lnTo>
                      <a:pt x="655522" y="62083"/>
                    </a:lnTo>
                    <a:cubicBezTo>
                      <a:pt x="651756" y="58320"/>
                      <a:pt x="646104" y="49855"/>
                      <a:pt x="628208" y="49855"/>
                    </a:cubicBezTo>
                    <a:cubicBezTo>
                      <a:pt x="610314" y="49855"/>
                      <a:pt x="599954" y="60203"/>
                      <a:pt x="595245" y="67727"/>
                    </a:cubicBezTo>
                    <a:cubicBezTo>
                      <a:pt x="587711" y="77134"/>
                      <a:pt x="581117" y="92184"/>
                      <a:pt x="578291" y="114761"/>
                    </a:cubicBezTo>
                    <a:cubicBezTo>
                      <a:pt x="575467" y="138275"/>
                      <a:pt x="578291" y="158030"/>
                      <a:pt x="587711" y="168377"/>
                    </a:cubicBezTo>
                    <a:cubicBezTo>
                      <a:pt x="596187" y="177784"/>
                      <a:pt x="599954" y="178724"/>
                      <a:pt x="615024" y="178724"/>
                    </a:cubicBezTo>
                    <a:cubicBezTo>
                      <a:pt x="630092" y="178724"/>
                      <a:pt x="638570" y="174021"/>
                      <a:pt x="647988" y="167437"/>
                    </a:cubicBezTo>
                    <a:cubicBezTo>
                      <a:pt x="648930" y="167437"/>
                      <a:pt x="652698" y="146742"/>
                      <a:pt x="649872" y="167437"/>
                    </a:cubicBezTo>
                    <a:cubicBezTo>
                      <a:pt x="647046" y="188131"/>
                      <a:pt x="646104" y="191893"/>
                      <a:pt x="643278" y="217290"/>
                    </a:cubicBezTo>
                    <a:cubicBezTo>
                      <a:pt x="642336" y="218232"/>
                      <a:pt x="642336" y="219172"/>
                      <a:pt x="642336" y="219172"/>
                    </a:cubicBezTo>
                    <a:cubicBezTo>
                      <a:pt x="632918" y="223875"/>
                      <a:pt x="617848" y="226697"/>
                      <a:pt x="598071" y="226697"/>
                    </a:cubicBezTo>
                    <a:cubicBezTo>
                      <a:pt x="578291" y="226697"/>
                      <a:pt x="549095" y="224815"/>
                      <a:pt x="530257" y="199418"/>
                    </a:cubicBezTo>
                    <a:lnTo>
                      <a:pt x="530257" y="201300"/>
                    </a:lnTo>
                    <a:cubicBezTo>
                      <a:pt x="513305" y="179664"/>
                      <a:pt x="512363" y="148623"/>
                      <a:pt x="518013" y="118523"/>
                    </a:cubicBezTo>
                    <a:cubicBezTo>
                      <a:pt x="521781" y="97829"/>
                      <a:pt x="531199" y="55498"/>
                      <a:pt x="560397" y="27279"/>
                    </a:cubicBezTo>
                    <a:cubicBezTo>
                      <a:pt x="583001" y="4704"/>
                      <a:pt x="606546" y="1882"/>
                      <a:pt x="624442" y="1882"/>
                    </a:cubicBezTo>
                    <a:close/>
                    <a:moveTo>
                      <a:pt x="1226280" y="0"/>
                    </a:moveTo>
                    <a:cubicBezTo>
                      <a:pt x="1227222" y="940"/>
                      <a:pt x="1228164" y="1882"/>
                      <a:pt x="1228164" y="1882"/>
                    </a:cubicBezTo>
                    <a:cubicBezTo>
                      <a:pt x="1234756" y="22575"/>
                      <a:pt x="1243234" y="47033"/>
                      <a:pt x="1251710" y="69608"/>
                    </a:cubicBezTo>
                    <a:cubicBezTo>
                      <a:pt x="1260186" y="93124"/>
                      <a:pt x="1268663" y="116641"/>
                      <a:pt x="1277139" y="140157"/>
                    </a:cubicBezTo>
                    <a:cubicBezTo>
                      <a:pt x="1279023" y="147682"/>
                      <a:pt x="1281849" y="154267"/>
                      <a:pt x="1284673" y="161792"/>
                    </a:cubicBezTo>
                    <a:cubicBezTo>
                      <a:pt x="1283731" y="155207"/>
                      <a:pt x="1283731" y="147682"/>
                      <a:pt x="1283731" y="141097"/>
                    </a:cubicBezTo>
                    <a:cubicBezTo>
                      <a:pt x="1278081" y="79015"/>
                      <a:pt x="1277139" y="67727"/>
                      <a:pt x="1270545" y="3763"/>
                    </a:cubicBezTo>
                    <a:cubicBezTo>
                      <a:pt x="1271487" y="2822"/>
                      <a:pt x="1271487" y="1882"/>
                      <a:pt x="1271487" y="1882"/>
                    </a:cubicBezTo>
                    <a:cubicBezTo>
                      <a:pt x="1297859" y="1882"/>
                      <a:pt x="1303511" y="940"/>
                      <a:pt x="1326115" y="940"/>
                    </a:cubicBezTo>
                    <a:cubicBezTo>
                      <a:pt x="1327057" y="1882"/>
                      <a:pt x="1327999" y="2822"/>
                      <a:pt x="1327999" y="2822"/>
                    </a:cubicBezTo>
                    <a:cubicBezTo>
                      <a:pt x="1356255" y="73370"/>
                      <a:pt x="1360963" y="84657"/>
                      <a:pt x="1383568" y="136393"/>
                    </a:cubicBezTo>
                    <a:cubicBezTo>
                      <a:pt x="1386393" y="144860"/>
                      <a:pt x="1390160" y="153325"/>
                      <a:pt x="1393928" y="161792"/>
                    </a:cubicBezTo>
                    <a:cubicBezTo>
                      <a:pt x="1389219" y="133572"/>
                      <a:pt x="1387335" y="120403"/>
                      <a:pt x="1381685" y="73370"/>
                    </a:cubicBezTo>
                    <a:cubicBezTo>
                      <a:pt x="1376033" y="32924"/>
                      <a:pt x="1375091" y="25397"/>
                      <a:pt x="1371325" y="4703"/>
                    </a:cubicBezTo>
                    <a:cubicBezTo>
                      <a:pt x="1372265" y="3763"/>
                      <a:pt x="1372265" y="2822"/>
                      <a:pt x="1372265" y="2822"/>
                    </a:cubicBezTo>
                    <a:cubicBezTo>
                      <a:pt x="1392044" y="1882"/>
                      <a:pt x="1395812" y="1882"/>
                      <a:pt x="1415590" y="1882"/>
                    </a:cubicBezTo>
                    <a:cubicBezTo>
                      <a:pt x="1416532" y="2822"/>
                      <a:pt x="1417474" y="3763"/>
                      <a:pt x="1417474" y="3763"/>
                    </a:cubicBezTo>
                    <a:cubicBezTo>
                      <a:pt x="1418416" y="9407"/>
                      <a:pt x="1419358" y="15050"/>
                      <a:pt x="1419358" y="20694"/>
                    </a:cubicBezTo>
                    <a:cubicBezTo>
                      <a:pt x="1423124" y="46091"/>
                      <a:pt x="1426892" y="85599"/>
                      <a:pt x="1429718" y="110996"/>
                    </a:cubicBezTo>
                    <a:cubicBezTo>
                      <a:pt x="1431602" y="127928"/>
                      <a:pt x="1433486" y="145800"/>
                      <a:pt x="1435368" y="162732"/>
                    </a:cubicBezTo>
                    <a:cubicBezTo>
                      <a:pt x="1436310" y="177781"/>
                      <a:pt x="1439136" y="203180"/>
                      <a:pt x="1440078" y="219170"/>
                    </a:cubicBezTo>
                    <a:cubicBezTo>
                      <a:pt x="1439136" y="220112"/>
                      <a:pt x="1439136" y="221052"/>
                      <a:pt x="1439136" y="221052"/>
                    </a:cubicBezTo>
                    <a:cubicBezTo>
                      <a:pt x="1430660" y="221052"/>
                      <a:pt x="1425950" y="221052"/>
                      <a:pt x="1413706" y="221052"/>
                    </a:cubicBezTo>
                    <a:cubicBezTo>
                      <a:pt x="1401462" y="221052"/>
                      <a:pt x="1390160" y="221992"/>
                      <a:pt x="1372265" y="221992"/>
                    </a:cubicBezTo>
                    <a:cubicBezTo>
                      <a:pt x="1372265" y="221052"/>
                      <a:pt x="1370383" y="220112"/>
                      <a:pt x="1370383" y="220112"/>
                    </a:cubicBezTo>
                    <a:cubicBezTo>
                      <a:pt x="1366615" y="211645"/>
                      <a:pt x="1351545" y="172139"/>
                      <a:pt x="1347777" y="163672"/>
                    </a:cubicBezTo>
                    <a:cubicBezTo>
                      <a:pt x="1342127" y="150504"/>
                      <a:pt x="1337417" y="137335"/>
                      <a:pt x="1331767" y="124166"/>
                    </a:cubicBezTo>
                    <a:cubicBezTo>
                      <a:pt x="1326115" y="110056"/>
                      <a:pt x="1320463" y="95946"/>
                      <a:pt x="1314813" y="81837"/>
                    </a:cubicBezTo>
                    <a:cubicBezTo>
                      <a:pt x="1315755" y="91242"/>
                      <a:pt x="1317639" y="101589"/>
                      <a:pt x="1317639" y="110996"/>
                    </a:cubicBezTo>
                    <a:cubicBezTo>
                      <a:pt x="1320463" y="147682"/>
                      <a:pt x="1324231" y="183426"/>
                      <a:pt x="1327057" y="219170"/>
                    </a:cubicBezTo>
                    <a:cubicBezTo>
                      <a:pt x="1326115" y="220112"/>
                      <a:pt x="1325173" y="221052"/>
                      <a:pt x="1325173" y="221052"/>
                    </a:cubicBezTo>
                    <a:cubicBezTo>
                      <a:pt x="1316697" y="221052"/>
                      <a:pt x="1312929" y="221052"/>
                      <a:pt x="1299743" y="221052"/>
                    </a:cubicBezTo>
                    <a:cubicBezTo>
                      <a:pt x="1286557" y="221052"/>
                      <a:pt x="1276197" y="221992"/>
                      <a:pt x="1259244" y="221992"/>
                    </a:cubicBezTo>
                    <a:cubicBezTo>
                      <a:pt x="1259244" y="221052"/>
                      <a:pt x="1257360" y="220112"/>
                      <a:pt x="1257360" y="220112"/>
                    </a:cubicBezTo>
                    <a:cubicBezTo>
                      <a:pt x="1255477" y="216349"/>
                      <a:pt x="1254535" y="212585"/>
                      <a:pt x="1252652" y="208823"/>
                    </a:cubicBezTo>
                    <a:cubicBezTo>
                      <a:pt x="1243234" y="186248"/>
                      <a:pt x="1242292" y="184366"/>
                      <a:pt x="1233814" y="161792"/>
                    </a:cubicBezTo>
                    <a:cubicBezTo>
                      <a:pt x="1228164" y="145800"/>
                      <a:pt x="1221570" y="128868"/>
                      <a:pt x="1214978" y="111936"/>
                    </a:cubicBezTo>
                    <a:lnTo>
                      <a:pt x="1214036" y="110056"/>
                    </a:lnTo>
                    <a:cubicBezTo>
                      <a:pt x="1208384" y="95946"/>
                      <a:pt x="1203676" y="81837"/>
                      <a:pt x="1198024" y="67727"/>
                    </a:cubicBezTo>
                    <a:cubicBezTo>
                      <a:pt x="1182954" y="27279"/>
                      <a:pt x="1181070" y="22575"/>
                      <a:pt x="1174478" y="4703"/>
                    </a:cubicBezTo>
                    <a:cubicBezTo>
                      <a:pt x="1175420" y="3763"/>
                      <a:pt x="1175420" y="2822"/>
                      <a:pt x="1175420" y="2822"/>
                    </a:cubicBezTo>
                    <a:cubicBezTo>
                      <a:pt x="1198966" y="1882"/>
                      <a:pt x="1202734" y="1882"/>
                      <a:pt x="1226280" y="0"/>
                    </a:cubicBezTo>
                    <a:close/>
                    <a:moveTo>
                      <a:pt x="1093479" y="0"/>
                    </a:moveTo>
                    <a:cubicBezTo>
                      <a:pt x="1103838" y="0"/>
                      <a:pt x="1128326" y="940"/>
                      <a:pt x="1151874" y="23517"/>
                    </a:cubicBezTo>
                    <a:cubicBezTo>
                      <a:pt x="1181070" y="51736"/>
                      <a:pt x="1190488" y="98769"/>
                      <a:pt x="1193314" y="114759"/>
                    </a:cubicBezTo>
                    <a:cubicBezTo>
                      <a:pt x="1196140" y="127928"/>
                      <a:pt x="1197082" y="142038"/>
                      <a:pt x="1197082" y="155207"/>
                    </a:cubicBezTo>
                    <a:cubicBezTo>
                      <a:pt x="1197082" y="170257"/>
                      <a:pt x="1194256" y="184367"/>
                      <a:pt x="1187664" y="195656"/>
                    </a:cubicBezTo>
                    <a:cubicBezTo>
                      <a:pt x="1170710" y="225755"/>
                      <a:pt x="1135862" y="225755"/>
                      <a:pt x="1126444" y="225755"/>
                    </a:cubicBezTo>
                    <a:cubicBezTo>
                      <a:pt x="1117024" y="225755"/>
                      <a:pt x="1084061" y="224815"/>
                      <a:pt x="1057689" y="195656"/>
                    </a:cubicBezTo>
                    <a:lnTo>
                      <a:pt x="1056747" y="195656"/>
                    </a:lnTo>
                    <a:cubicBezTo>
                      <a:pt x="1043561" y="180604"/>
                      <a:pt x="1031317" y="155207"/>
                      <a:pt x="1027549" y="115699"/>
                    </a:cubicBezTo>
                    <a:cubicBezTo>
                      <a:pt x="1025665" y="98769"/>
                      <a:pt x="1022841" y="52676"/>
                      <a:pt x="1042619" y="24457"/>
                    </a:cubicBezTo>
                    <a:cubicBezTo>
                      <a:pt x="1058631" y="1882"/>
                      <a:pt x="1083119" y="0"/>
                      <a:pt x="1093479" y="0"/>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6" name="Freeform: Shape 315">
                <a:extLst>
                  <a:ext uri="{FF2B5EF4-FFF2-40B4-BE49-F238E27FC236}">
                    <a16:creationId xmlns:a16="http://schemas.microsoft.com/office/drawing/2014/main" id="{8E7F1B4D-14E1-82CD-6E5F-F1913CCD9BE6}"/>
                  </a:ext>
                </a:extLst>
              </p:cNvPr>
              <p:cNvSpPr/>
              <p:nvPr/>
            </p:nvSpPr>
            <p:spPr>
              <a:xfrm>
                <a:off x="2911770" y="3915039"/>
                <a:ext cx="1232874" cy="157089"/>
              </a:xfrm>
              <a:custGeom>
                <a:avLst/>
                <a:gdLst>
                  <a:gd name="connsiteX0" fmla="*/ 77231 w 1232874"/>
                  <a:gd name="connsiteY0" fmla="*/ 56440 h 157089"/>
                  <a:gd name="connsiteX1" fmla="*/ 74405 w 1232874"/>
                  <a:gd name="connsiteY1" fmla="*/ 66787 h 157089"/>
                  <a:gd name="connsiteX2" fmla="*/ 70637 w 1232874"/>
                  <a:gd name="connsiteY2" fmla="*/ 78075 h 157089"/>
                  <a:gd name="connsiteX3" fmla="*/ 66871 w 1232874"/>
                  <a:gd name="connsiteY3" fmla="*/ 90304 h 157089"/>
                  <a:gd name="connsiteX4" fmla="*/ 61219 w 1232874"/>
                  <a:gd name="connsiteY4" fmla="*/ 110998 h 157089"/>
                  <a:gd name="connsiteX5" fmla="*/ 59335 w 1232874"/>
                  <a:gd name="connsiteY5" fmla="*/ 118523 h 157089"/>
                  <a:gd name="connsiteX6" fmla="*/ 58393 w 1232874"/>
                  <a:gd name="connsiteY6" fmla="*/ 119463 h 157089"/>
                  <a:gd name="connsiteX7" fmla="*/ 65929 w 1232874"/>
                  <a:gd name="connsiteY7" fmla="*/ 119463 h 157089"/>
                  <a:gd name="connsiteX8" fmla="*/ 114905 w 1232874"/>
                  <a:gd name="connsiteY8" fmla="*/ 118523 h 157089"/>
                  <a:gd name="connsiteX9" fmla="*/ 103603 w 1232874"/>
                  <a:gd name="connsiteY9" fmla="*/ 154267 h 157089"/>
                  <a:gd name="connsiteX10" fmla="*/ 23546 w 1232874"/>
                  <a:gd name="connsiteY10" fmla="*/ 154267 h 157089"/>
                  <a:gd name="connsiteX11" fmla="*/ 2826 w 1232874"/>
                  <a:gd name="connsiteY11" fmla="*/ 154267 h 157089"/>
                  <a:gd name="connsiteX12" fmla="*/ 0 w 1232874"/>
                  <a:gd name="connsiteY12" fmla="*/ 154267 h 157089"/>
                  <a:gd name="connsiteX13" fmla="*/ 18838 w 1232874"/>
                  <a:gd name="connsiteY13" fmla="*/ 97829 h 157089"/>
                  <a:gd name="connsiteX14" fmla="*/ 28256 w 1232874"/>
                  <a:gd name="connsiteY14" fmla="*/ 68669 h 157089"/>
                  <a:gd name="connsiteX15" fmla="*/ 77231 w 1232874"/>
                  <a:gd name="connsiteY15" fmla="*/ 56440 h 157089"/>
                  <a:gd name="connsiteX16" fmla="*/ 1133039 w 1232874"/>
                  <a:gd name="connsiteY16" fmla="*/ 52675 h 157089"/>
                  <a:gd name="connsiteX17" fmla="*/ 1170713 w 1232874"/>
                  <a:gd name="connsiteY17" fmla="*/ 61140 h 157089"/>
                  <a:gd name="connsiteX18" fmla="*/ 1171655 w 1232874"/>
                  <a:gd name="connsiteY18" fmla="*/ 63962 h 157089"/>
                  <a:gd name="connsiteX19" fmla="*/ 1177305 w 1232874"/>
                  <a:gd name="connsiteY19" fmla="*/ 77132 h 157089"/>
                  <a:gd name="connsiteX20" fmla="*/ 1187667 w 1232874"/>
                  <a:gd name="connsiteY20" fmla="*/ 102529 h 157089"/>
                  <a:gd name="connsiteX21" fmla="*/ 1198968 w 1232874"/>
                  <a:gd name="connsiteY21" fmla="*/ 98766 h 157089"/>
                  <a:gd name="connsiteX22" fmla="*/ 1194259 w 1232874"/>
                  <a:gd name="connsiteY22" fmla="*/ 67725 h 157089"/>
                  <a:gd name="connsiteX23" fmla="*/ 1225340 w 1232874"/>
                  <a:gd name="connsiteY23" fmla="*/ 76192 h 157089"/>
                  <a:gd name="connsiteX24" fmla="*/ 1229106 w 1232874"/>
                  <a:gd name="connsiteY24" fmla="*/ 100648 h 157089"/>
                  <a:gd name="connsiteX25" fmla="*/ 1229106 w 1232874"/>
                  <a:gd name="connsiteY25" fmla="*/ 114758 h 157089"/>
                  <a:gd name="connsiteX26" fmla="*/ 1230048 w 1232874"/>
                  <a:gd name="connsiteY26" fmla="*/ 113818 h 157089"/>
                  <a:gd name="connsiteX27" fmla="*/ 1232874 w 1232874"/>
                  <a:gd name="connsiteY27" fmla="*/ 151444 h 157089"/>
                  <a:gd name="connsiteX28" fmla="*/ 1212154 w 1232874"/>
                  <a:gd name="connsiteY28" fmla="*/ 151444 h 157089"/>
                  <a:gd name="connsiteX29" fmla="*/ 1173539 w 1232874"/>
                  <a:gd name="connsiteY29" fmla="*/ 152384 h 157089"/>
                  <a:gd name="connsiteX30" fmla="*/ 1151877 w 1232874"/>
                  <a:gd name="connsiteY30" fmla="*/ 97826 h 157089"/>
                  <a:gd name="connsiteX31" fmla="*/ 1137749 w 1232874"/>
                  <a:gd name="connsiteY31" fmla="*/ 63022 h 157089"/>
                  <a:gd name="connsiteX32" fmla="*/ 1135865 w 1232874"/>
                  <a:gd name="connsiteY32" fmla="*/ 59260 h 157089"/>
                  <a:gd name="connsiteX33" fmla="*/ 1133039 w 1232874"/>
                  <a:gd name="connsiteY33" fmla="*/ 52675 h 157089"/>
                  <a:gd name="connsiteX34" fmla="*/ 1013424 w 1232874"/>
                  <a:gd name="connsiteY34" fmla="*/ 31041 h 157089"/>
                  <a:gd name="connsiteX35" fmla="*/ 1054866 w 1232874"/>
                  <a:gd name="connsiteY35" fmla="*/ 38566 h 157089"/>
                  <a:gd name="connsiteX36" fmla="*/ 1061458 w 1232874"/>
                  <a:gd name="connsiteY36" fmla="*/ 56438 h 157089"/>
                  <a:gd name="connsiteX37" fmla="*/ 1070876 w 1232874"/>
                  <a:gd name="connsiteY37" fmla="*/ 82777 h 157089"/>
                  <a:gd name="connsiteX38" fmla="*/ 1078411 w 1232874"/>
                  <a:gd name="connsiteY38" fmla="*/ 104411 h 157089"/>
                  <a:gd name="connsiteX39" fmla="*/ 1089713 w 1232874"/>
                  <a:gd name="connsiteY39" fmla="*/ 101589 h 157089"/>
                  <a:gd name="connsiteX40" fmla="*/ 1088771 w 1232874"/>
                  <a:gd name="connsiteY40" fmla="*/ 80894 h 157089"/>
                  <a:gd name="connsiteX41" fmla="*/ 1085945 w 1232874"/>
                  <a:gd name="connsiteY41" fmla="*/ 44210 h 157089"/>
                  <a:gd name="connsiteX42" fmla="*/ 1109491 w 1232874"/>
                  <a:gd name="connsiteY42" fmla="*/ 48913 h 157089"/>
                  <a:gd name="connsiteX43" fmla="*/ 1110433 w 1232874"/>
                  <a:gd name="connsiteY43" fmla="*/ 48913 h 157089"/>
                  <a:gd name="connsiteX44" fmla="*/ 1110433 w 1232874"/>
                  <a:gd name="connsiteY44" fmla="*/ 49853 h 157089"/>
                  <a:gd name="connsiteX45" fmla="*/ 1119853 w 1232874"/>
                  <a:gd name="connsiteY45" fmla="*/ 152384 h 157089"/>
                  <a:gd name="connsiteX46" fmla="*/ 1099131 w 1232874"/>
                  <a:gd name="connsiteY46" fmla="*/ 152384 h 157089"/>
                  <a:gd name="connsiteX47" fmla="*/ 1061458 w 1232874"/>
                  <a:gd name="connsiteY47" fmla="*/ 153324 h 157089"/>
                  <a:gd name="connsiteX48" fmla="*/ 1059574 w 1232874"/>
                  <a:gd name="connsiteY48" fmla="*/ 149562 h 157089"/>
                  <a:gd name="connsiteX49" fmla="*/ 1057690 w 1232874"/>
                  <a:gd name="connsiteY49" fmla="*/ 143919 h 157089"/>
                  <a:gd name="connsiteX50" fmla="*/ 1044506 w 1232874"/>
                  <a:gd name="connsiteY50" fmla="*/ 111936 h 157089"/>
                  <a:gd name="connsiteX51" fmla="*/ 1038854 w 1232874"/>
                  <a:gd name="connsiteY51" fmla="*/ 96886 h 157089"/>
                  <a:gd name="connsiteX52" fmla="*/ 1020016 w 1232874"/>
                  <a:gd name="connsiteY52" fmla="*/ 47033 h 157089"/>
                  <a:gd name="connsiteX53" fmla="*/ 1013424 w 1232874"/>
                  <a:gd name="connsiteY53" fmla="*/ 31041 h 157089"/>
                  <a:gd name="connsiteX54" fmla="*/ 297624 w 1232874"/>
                  <a:gd name="connsiteY54" fmla="*/ 18814 h 157089"/>
                  <a:gd name="connsiteX55" fmla="*/ 291972 w 1232874"/>
                  <a:gd name="connsiteY55" fmla="*/ 48915 h 157089"/>
                  <a:gd name="connsiteX56" fmla="*/ 289146 w 1232874"/>
                  <a:gd name="connsiteY56" fmla="*/ 63965 h 157089"/>
                  <a:gd name="connsiteX57" fmla="*/ 265600 w 1232874"/>
                  <a:gd name="connsiteY57" fmla="*/ 131692 h 157089"/>
                  <a:gd name="connsiteX58" fmla="*/ 199672 w 1232874"/>
                  <a:gd name="connsiteY58" fmla="*/ 157089 h 157089"/>
                  <a:gd name="connsiteX59" fmla="*/ 143161 w 1232874"/>
                  <a:gd name="connsiteY59" fmla="*/ 118523 h 157089"/>
                  <a:gd name="connsiteX60" fmla="*/ 153521 w 1232874"/>
                  <a:gd name="connsiteY60" fmla="*/ 64905 h 157089"/>
                  <a:gd name="connsiteX61" fmla="*/ 157289 w 1232874"/>
                  <a:gd name="connsiteY61" fmla="*/ 51738 h 157089"/>
                  <a:gd name="connsiteX62" fmla="*/ 160115 w 1232874"/>
                  <a:gd name="connsiteY62" fmla="*/ 39508 h 157089"/>
                  <a:gd name="connsiteX63" fmla="*/ 207206 w 1232874"/>
                  <a:gd name="connsiteY63" fmla="*/ 31043 h 157089"/>
                  <a:gd name="connsiteX64" fmla="*/ 200613 w 1232874"/>
                  <a:gd name="connsiteY64" fmla="*/ 62085 h 157089"/>
                  <a:gd name="connsiteX65" fmla="*/ 196846 w 1232874"/>
                  <a:gd name="connsiteY65" fmla="*/ 113818 h 157089"/>
                  <a:gd name="connsiteX66" fmla="*/ 214740 w 1232874"/>
                  <a:gd name="connsiteY66" fmla="*/ 124166 h 157089"/>
                  <a:gd name="connsiteX67" fmla="*/ 250532 w 1232874"/>
                  <a:gd name="connsiteY67" fmla="*/ 74312 h 157089"/>
                  <a:gd name="connsiteX68" fmla="*/ 249590 w 1232874"/>
                  <a:gd name="connsiteY68" fmla="*/ 74312 h 157089"/>
                  <a:gd name="connsiteX69" fmla="*/ 260892 w 1232874"/>
                  <a:gd name="connsiteY69" fmla="*/ 23517 h 157089"/>
                  <a:gd name="connsiteX70" fmla="*/ 297624 w 1232874"/>
                  <a:gd name="connsiteY70" fmla="*/ 18814 h 157089"/>
                  <a:gd name="connsiteX71" fmla="*/ 384271 w 1232874"/>
                  <a:gd name="connsiteY71" fmla="*/ 9407 h 157089"/>
                  <a:gd name="connsiteX72" fmla="*/ 372027 w 1232874"/>
                  <a:gd name="connsiteY72" fmla="*/ 49855 h 157089"/>
                  <a:gd name="connsiteX73" fmla="*/ 383331 w 1232874"/>
                  <a:gd name="connsiteY73" fmla="*/ 108176 h 157089"/>
                  <a:gd name="connsiteX74" fmla="*/ 414411 w 1232874"/>
                  <a:gd name="connsiteY74" fmla="*/ 120403 h 157089"/>
                  <a:gd name="connsiteX75" fmla="*/ 441725 w 1232874"/>
                  <a:gd name="connsiteY75" fmla="*/ 113818 h 157089"/>
                  <a:gd name="connsiteX76" fmla="*/ 437015 w 1232874"/>
                  <a:gd name="connsiteY76" fmla="*/ 150504 h 157089"/>
                  <a:gd name="connsiteX77" fmla="*/ 397457 w 1232874"/>
                  <a:gd name="connsiteY77" fmla="*/ 156147 h 157089"/>
                  <a:gd name="connsiteX78" fmla="*/ 334354 w 1232874"/>
                  <a:gd name="connsiteY78" fmla="*/ 131690 h 157089"/>
                  <a:gd name="connsiteX79" fmla="*/ 323052 w 1232874"/>
                  <a:gd name="connsiteY79" fmla="*/ 53618 h 157089"/>
                  <a:gd name="connsiteX80" fmla="*/ 333412 w 1232874"/>
                  <a:gd name="connsiteY80" fmla="*/ 14110 h 157089"/>
                  <a:gd name="connsiteX81" fmla="*/ 384271 w 1232874"/>
                  <a:gd name="connsiteY81" fmla="*/ 9407 h 157089"/>
                  <a:gd name="connsiteX82" fmla="*/ 834473 w 1232874"/>
                  <a:gd name="connsiteY82" fmla="*/ 7524 h 157089"/>
                  <a:gd name="connsiteX83" fmla="*/ 878741 w 1232874"/>
                  <a:gd name="connsiteY83" fmla="*/ 11287 h 157089"/>
                  <a:gd name="connsiteX84" fmla="*/ 878741 w 1232874"/>
                  <a:gd name="connsiteY84" fmla="*/ 23516 h 157089"/>
                  <a:gd name="connsiteX85" fmla="*/ 881567 w 1232874"/>
                  <a:gd name="connsiteY85" fmla="*/ 50795 h 157089"/>
                  <a:gd name="connsiteX86" fmla="*/ 885333 w 1232874"/>
                  <a:gd name="connsiteY86" fmla="*/ 76191 h 157089"/>
                  <a:gd name="connsiteX87" fmla="*/ 905113 w 1232874"/>
                  <a:gd name="connsiteY87" fmla="*/ 116640 h 157089"/>
                  <a:gd name="connsiteX88" fmla="*/ 921123 w 1232874"/>
                  <a:gd name="connsiteY88" fmla="*/ 122282 h 157089"/>
                  <a:gd name="connsiteX89" fmla="*/ 936192 w 1232874"/>
                  <a:gd name="connsiteY89" fmla="*/ 115698 h 157089"/>
                  <a:gd name="connsiteX90" fmla="*/ 944670 w 1232874"/>
                  <a:gd name="connsiteY90" fmla="*/ 74309 h 157089"/>
                  <a:gd name="connsiteX91" fmla="*/ 941844 w 1232874"/>
                  <a:gd name="connsiteY91" fmla="*/ 48913 h 157089"/>
                  <a:gd name="connsiteX92" fmla="*/ 936192 w 1232874"/>
                  <a:gd name="connsiteY92" fmla="*/ 18811 h 157089"/>
                  <a:gd name="connsiteX93" fmla="*/ 982344 w 1232874"/>
                  <a:gd name="connsiteY93" fmla="*/ 25396 h 157089"/>
                  <a:gd name="connsiteX94" fmla="*/ 981402 w 1232874"/>
                  <a:gd name="connsiteY94" fmla="*/ 25396 h 157089"/>
                  <a:gd name="connsiteX95" fmla="*/ 987994 w 1232874"/>
                  <a:gd name="connsiteY95" fmla="*/ 51735 h 157089"/>
                  <a:gd name="connsiteX96" fmla="*/ 991762 w 1232874"/>
                  <a:gd name="connsiteY96" fmla="*/ 91241 h 157089"/>
                  <a:gd name="connsiteX97" fmla="*/ 983286 w 1232874"/>
                  <a:gd name="connsiteY97" fmla="*/ 127927 h 157089"/>
                  <a:gd name="connsiteX98" fmla="*/ 926774 w 1232874"/>
                  <a:gd name="connsiteY98" fmla="*/ 155206 h 157089"/>
                  <a:gd name="connsiteX99" fmla="*/ 861787 w 1232874"/>
                  <a:gd name="connsiteY99" fmla="*/ 126987 h 157089"/>
                  <a:gd name="connsiteX100" fmla="*/ 834473 w 1232874"/>
                  <a:gd name="connsiteY100" fmla="*/ 50795 h 157089"/>
                  <a:gd name="connsiteX101" fmla="*/ 834473 w 1232874"/>
                  <a:gd name="connsiteY101" fmla="*/ 7524 h 157089"/>
                  <a:gd name="connsiteX102" fmla="*/ 656465 w 1232874"/>
                  <a:gd name="connsiteY102" fmla="*/ 940 h 157089"/>
                  <a:gd name="connsiteX103" fmla="*/ 727103 w 1232874"/>
                  <a:gd name="connsiteY103" fmla="*/ 2822 h 157089"/>
                  <a:gd name="connsiteX104" fmla="*/ 730871 w 1232874"/>
                  <a:gd name="connsiteY104" fmla="*/ 9405 h 157089"/>
                  <a:gd name="connsiteX105" fmla="*/ 760068 w 1232874"/>
                  <a:gd name="connsiteY105" fmla="*/ 55498 h 157089"/>
                  <a:gd name="connsiteX106" fmla="*/ 771370 w 1232874"/>
                  <a:gd name="connsiteY106" fmla="*/ 51736 h 157089"/>
                  <a:gd name="connsiteX107" fmla="*/ 767602 w 1232874"/>
                  <a:gd name="connsiteY107" fmla="*/ 4702 h 157089"/>
                  <a:gd name="connsiteX108" fmla="*/ 798684 w 1232874"/>
                  <a:gd name="connsiteY108" fmla="*/ 6584 h 157089"/>
                  <a:gd name="connsiteX109" fmla="*/ 798684 w 1232874"/>
                  <a:gd name="connsiteY109" fmla="*/ 13169 h 157089"/>
                  <a:gd name="connsiteX110" fmla="*/ 804334 w 1232874"/>
                  <a:gd name="connsiteY110" fmla="*/ 78073 h 157089"/>
                  <a:gd name="connsiteX111" fmla="*/ 804334 w 1232874"/>
                  <a:gd name="connsiteY111" fmla="*/ 80895 h 157089"/>
                  <a:gd name="connsiteX112" fmla="*/ 811870 w 1232874"/>
                  <a:gd name="connsiteY112" fmla="*/ 151445 h 157089"/>
                  <a:gd name="connsiteX113" fmla="*/ 811870 w 1232874"/>
                  <a:gd name="connsiteY113" fmla="*/ 155207 h 157089"/>
                  <a:gd name="connsiteX114" fmla="*/ 770428 w 1232874"/>
                  <a:gd name="connsiteY114" fmla="*/ 155207 h 157089"/>
                  <a:gd name="connsiteX115" fmla="*/ 737464 w 1232874"/>
                  <a:gd name="connsiteY115" fmla="*/ 101589 h 157089"/>
                  <a:gd name="connsiteX116" fmla="*/ 732755 w 1232874"/>
                  <a:gd name="connsiteY116" fmla="*/ 94064 h 157089"/>
                  <a:gd name="connsiteX117" fmla="*/ 698849 w 1232874"/>
                  <a:gd name="connsiteY117" fmla="*/ 37626 h 157089"/>
                  <a:gd name="connsiteX118" fmla="*/ 687547 w 1232874"/>
                  <a:gd name="connsiteY118" fmla="*/ 41389 h 157089"/>
                  <a:gd name="connsiteX119" fmla="*/ 690371 w 1232874"/>
                  <a:gd name="connsiteY119" fmla="*/ 86539 h 157089"/>
                  <a:gd name="connsiteX120" fmla="*/ 695081 w 1232874"/>
                  <a:gd name="connsiteY120" fmla="*/ 142038 h 157089"/>
                  <a:gd name="connsiteX121" fmla="*/ 695081 w 1232874"/>
                  <a:gd name="connsiteY121" fmla="*/ 154265 h 157089"/>
                  <a:gd name="connsiteX122" fmla="*/ 656465 w 1232874"/>
                  <a:gd name="connsiteY122" fmla="*/ 154265 h 157089"/>
                  <a:gd name="connsiteX123" fmla="*/ 656465 w 1232874"/>
                  <a:gd name="connsiteY123" fmla="*/ 103471 h 157089"/>
                  <a:gd name="connsiteX124" fmla="*/ 656465 w 1232874"/>
                  <a:gd name="connsiteY124" fmla="*/ 48913 h 157089"/>
                  <a:gd name="connsiteX125" fmla="*/ 533084 w 1232874"/>
                  <a:gd name="connsiteY125" fmla="*/ 0 h 157089"/>
                  <a:gd name="connsiteX126" fmla="*/ 530258 w 1232874"/>
                  <a:gd name="connsiteY126" fmla="*/ 33864 h 157089"/>
                  <a:gd name="connsiteX127" fmla="*/ 541560 w 1232874"/>
                  <a:gd name="connsiteY127" fmla="*/ 37626 h 157089"/>
                  <a:gd name="connsiteX128" fmla="*/ 561338 w 1232874"/>
                  <a:gd name="connsiteY128" fmla="*/ 0 h 157089"/>
                  <a:gd name="connsiteX129" fmla="*/ 595245 w 1232874"/>
                  <a:gd name="connsiteY129" fmla="*/ 0 h 157089"/>
                  <a:gd name="connsiteX130" fmla="*/ 579233 w 1232874"/>
                  <a:gd name="connsiteY130" fmla="*/ 27279 h 157089"/>
                  <a:gd name="connsiteX131" fmla="*/ 579233 w 1232874"/>
                  <a:gd name="connsiteY131" fmla="*/ 30101 h 157089"/>
                  <a:gd name="connsiteX132" fmla="*/ 579233 w 1232874"/>
                  <a:gd name="connsiteY132" fmla="*/ 32924 h 157089"/>
                  <a:gd name="connsiteX133" fmla="*/ 599011 w 1232874"/>
                  <a:gd name="connsiteY133" fmla="*/ 81837 h 157089"/>
                  <a:gd name="connsiteX134" fmla="*/ 599953 w 1232874"/>
                  <a:gd name="connsiteY134" fmla="*/ 81837 h 157089"/>
                  <a:gd name="connsiteX135" fmla="*/ 622559 w 1232874"/>
                  <a:gd name="connsiteY135" fmla="*/ 131691 h 157089"/>
                  <a:gd name="connsiteX136" fmla="*/ 631977 w 1232874"/>
                  <a:gd name="connsiteY136" fmla="*/ 151445 h 157089"/>
                  <a:gd name="connsiteX137" fmla="*/ 621617 w 1232874"/>
                  <a:gd name="connsiteY137" fmla="*/ 151445 h 157089"/>
                  <a:gd name="connsiteX138" fmla="*/ 577349 w 1232874"/>
                  <a:gd name="connsiteY138" fmla="*/ 153325 h 157089"/>
                  <a:gd name="connsiteX139" fmla="*/ 577349 w 1232874"/>
                  <a:gd name="connsiteY139" fmla="*/ 151445 h 157089"/>
                  <a:gd name="connsiteX140" fmla="*/ 575465 w 1232874"/>
                  <a:gd name="connsiteY140" fmla="*/ 146740 h 157089"/>
                  <a:gd name="connsiteX141" fmla="*/ 567931 w 1232874"/>
                  <a:gd name="connsiteY141" fmla="*/ 125106 h 157089"/>
                  <a:gd name="connsiteX142" fmla="*/ 557571 w 1232874"/>
                  <a:gd name="connsiteY142" fmla="*/ 95947 h 157089"/>
                  <a:gd name="connsiteX143" fmla="*/ 541560 w 1232874"/>
                  <a:gd name="connsiteY143" fmla="*/ 53616 h 157089"/>
                  <a:gd name="connsiteX144" fmla="*/ 530258 w 1232874"/>
                  <a:gd name="connsiteY144" fmla="*/ 55498 h 157089"/>
                  <a:gd name="connsiteX145" fmla="*/ 526490 w 1232874"/>
                  <a:gd name="connsiteY145" fmla="*/ 152385 h 157089"/>
                  <a:gd name="connsiteX146" fmla="*/ 510478 w 1232874"/>
                  <a:gd name="connsiteY146" fmla="*/ 152385 h 157089"/>
                  <a:gd name="connsiteX147" fmla="*/ 477514 w 1232874"/>
                  <a:gd name="connsiteY147" fmla="*/ 152385 h 157089"/>
                  <a:gd name="connsiteX148" fmla="*/ 478456 w 1232874"/>
                  <a:gd name="connsiteY148" fmla="*/ 140158 h 157089"/>
                  <a:gd name="connsiteX149" fmla="*/ 485990 w 1232874"/>
                  <a:gd name="connsiteY149" fmla="*/ 62083 h 157089"/>
                  <a:gd name="connsiteX150" fmla="*/ 490700 w 1232874"/>
                  <a:gd name="connsiteY150" fmla="*/ 1882 h 157089"/>
                  <a:gd name="connsiteX151" fmla="*/ 533084 w 1232874"/>
                  <a:gd name="connsiteY151" fmla="*/ 0 h 15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232874" h="157089">
                    <a:moveTo>
                      <a:pt x="77231" y="56440"/>
                    </a:moveTo>
                    <a:cubicBezTo>
                      <a:pt x="76289" y="61143"/>
                      <a:pt x="74405" y="63965"/>
                      <a:pt x="74405" y="66787"/>
                    </a:cubicBezTo>
                    <a:cubicBezTo>
                      <a:pt x="72521" y="70550"/>
                      <a:pt x="71579" y="74312"/>
                      <a:pt x="70637" y="78075"/>
                    </a:cubicBezTo>
                    <a:cubicBezTo>
                      <a:pt x="69697" y="81837"/>
                      <a:pt x="67813" y="86541"/>
                      <a:pt x="66871" y="90304"/>
                    </a:cubicBezTo>
                    <a:cubicBezTo>
                      <a:pt x="65929" y="95006"/>
                      <a:pt x="64045" y="101591"/>
                      <a:pt x="61219" y="110998"/>
                    </a:cubicBezTo>
                    <a:lnTo>
                      <a:pt x="59335" y="118523"/>
                    </a:lnTo>
                    <a:lnTo>
                      <a:pt x="58393" y="119463"/>
                    </a:lnTo>
                    <a:lnTo>
                      <a:pt x="65929" y="119463"/>
                    </a:lnTo>
                    <a:cubicBezTo>
                      <a:pt x="81941" y="119463"/>
                      <a:pt x="98893" y="119463"/>
                      <a:pt x="114905" y="118523"/>
                    </a:cubicBezTo>
                    <a:cubicBezTo>
                      <a:pt x="110195" y="132633"/>
                      <a:pt x="108311" y="139217"/>
                      <a:pt x="103603" y="154267"/>
                    </a:cubicBezTo>
                    <a:cubicBezTo>
                      <a:pt x="103603" y="154267"/>
                      <a:pt x="23546" y="154267"/>
                      <a:pt x="23546" y="154267"/>
                    </a:cubicBezTo>
                    <a:lnTo>
                      <a:pt x="2826" y="154267"/>
                    </a:lnTo>
                    <a:lnTo>
                      <a:pt x="0" y="154267"/>
                    </a:lnTo>
                    <a:cubicBezTo>
                      <a:pt x="7534" y="132633"/>
                      <a:pt x="11302" y="121345"/>
                      <a:pt x="18838" y="97829"/>
                    </a:cubicBezTo>
                    <a:cubicBezTo>
                      <a:pt x="20720" y="93126"/>
                      <a:pt x="24488" y="81837"/>
                      <a:pt x="28256" y="68669"/>
                    </a:cubicBezTo>
                    <a:cubicBezTo>
                      <a:pt x="44267" y="63965"/>
                      <a:pt x="60277" y="60203"/>
                      <a:pt x="77231" y="56440"/>
                    </a:cubicBezTo>
                    <a:close/>
                    <a:moveTo>
                      <a:pt x="1133039" y="52675"/>
                    </a:moveTo>
                    <a:cubicBezTo>
                      <a:pt x="1146225" y="55497"/>
                      <a:pt x="1158469" y="58320"/>
                      <a:pt x="1170713" y="61140"/>
                    </a:cubicBezTo>
                    <a:cubicBezTo>
                      <a:pt x="1171655" y="62082"/>
                      <a:pt x="1171655" y="63022"/>
                      <a:pt x="1171655" y="63962"/>
                    </a:cubicBezTo>
                    <a:lnTo>
                      <a:pt x="1177305" y="77132"/>
                    </a:lnTo>
                    <a:cubicBezTo>
                      <a:pt x="1181073" y="85599"/>
                      <a:pt x="1183899" y="94064"/>
                      <a:pt x="1187667" y="102529"/>
                    </a:cubicBezTo>
                    <a:lnTo>
                      <a:pt x="1198968" y="98766"/>
                    </a:lnTo>
                    <a:cubicBezTo>
                      <a:pt x="1197084" y="86539"/>
                      <a:pt x="1196142" y="78072"/>
                      <a:pt x="1194259" y="67725"/>
                    </a:cubicBezTo>
                    <a:cubicBezTo>
                      <a:pt x="1204618" y="70547"/>
                      <a:pt x="1214980" y="73369"/>
                      <a:pt x="1225340" y="76192"/>
                    </a:cubicBezTo>
                    <a:cubicBezTo>
                      <a:pt x="1226282" y="84657"/>
                      <a:pt x="1227224" y="92182"/>
                      <a:pt x="1229106" y="100648"/>
                    </a:cubicBezTo>
                    <a:lnTo>
                      <a:pt x="1229106" y="114758"/>
                    </a:lnTo>
                    <a:lnTo>
                      <a:pt x="1230048" y="113818"/>
                    </a:lnTo>
                    <a:cubicBezTo>
                      <a:pt x="1230990" y="126985"/>
                      <a:pt x="1232874" y="140155"/>
                      <a:pt x="1232874" y="151444"/>
                    </a:cubicBezTo>
                    <a:cubicBezTo>
                      <a:pt x="1226282" y="151444"/>
                      <a:pt x="1224398" y="151444"/>
                      <a:pt x="1212154" y="151444"/>
                    </a:cubicBezTo>
                    <a:cubicBezTo>
                      <a:pt x="1199910" y="151444"/>
                      <a:pt x="1189550" y="152384"/>
                      <a:pt x="1173539" y="152384"/>
                    </a:cubicBezTo>
                    <a:cubicBezTo>
                      <a:pt x="1168829" y="141097"/>
                      <a:pt x="1155643" y="107233"/>
                      <a:pt x="1151877" y="97826"/>
                    </a:cubicBezTo>
                    <a:cubicBezTo>
                      <a:pt x="1147167" y="86539"/>
                      <a:pt x="1142457" y="74310"/>
                      <a:pt x="1137749" y="63022"/>
                    </a:cubicBezTo>
                    <a:lnTo>
                      <a:pt x="1135865" y="59260"/>
                    </a:lnTo>
                    <a:cubicBezTo>
                      <a:pt x="1134923" y="57378"/>
                      <a:pt x="1133039" y="54557"/>
                      <a:pt x="1133039" y="52675"/>
                    </a:cubicBezTo>
                    <a:close/>
                    <a:moveTo>
                      <a:pt x="1013424" y="31041"/>
                    </a:moveTo>
                    <a:cubicBezTo>
                      <a:pt x="1027552" y="33863"/>
                      <a:pt x="1040738" y="35744"/>
                      <a:pt x="1054866" y="38566"/>
                    </a:cubicBezTo>
                    <a:cubicBezTo>
                      <a:pt x="1056750" y="44210"/>
                      <a:pt x="1059574" y="50795"/>
                      <a:pt x="1061458" y="56438"/>
                    </a:cubicBezTo>
                    <a:cubicBezTo>
                      <a:pt x="1064284" y="65845"/>
                      <a:pt x="1068052" y="74312"/>
                      <a:pt x="1070876" y="82777"/>
                    </a:cubicBezTo>
                    <a:cubicBezTo>
                      <a:pt x="1072760" y="90301"/>
                      <a:pt x="1075585" y="96886"/>
                      <a:pt x="1078411" y="104411"/>
                    </a:cubicBezTo>
                    <a:lnTo>
                      <a:pt x="1089713" y="101589"/>
                    </a:lnTo>
                    <a:cubicBezTo>
                      <a:pt x="1088771" y="95004"/>
                      <a:pt x="1088771" y="87479"/>
                      <a:pt x="1088771" y="80894"/>
                    </a:cubicBezTo>
                    <a:cubicBezTo>
                      <a:pt x="1087829" y="65845"/>
                      <a:pt x="1085945" y="54558"/>
                      <a:pt x="1085945" y="44210"/>
                    </a:cubicBezTo>
                    <a:cubicBezTo>
                      <a:pt x="1093481" y="46091"/>
                      <a:pt x="1101957" y="47033"/>
                      <a:pt x="1109491" y="48913"/>
                    </a:cubicBezTo>
                    <a:lnTo>
                      <a:pt x="1110433" y="48913"/>
                    </a:lnTo>
                    <a:cubicBezTo>
                      <a:pt x="1110433" y="49853"/>
                      <a:pt x="1110433" y="49853"/>
                      <a:pt x="1110433" y="49853"/>
                    </a:cubicBezTo>
                    <a:cubicBezTo>
                      <a:pt x="1113259" y="80894"/>
                      <a:pt x="1117027" y="116640"/>
                      <a:pt x="1119853" y="152384"/>
                    </a:cubicBezTo>
                    <a:cubicBezTo>
                      <a:pt x="1112317" y="152384"/>
                      <a:pt x="1111375" y="152384"/>
                      <a:pt x="1099131" y="152384"/>
                    </a:cubicBezTo>
                    <a:cubicBezTo>
                      <a:pt x="1086887" y="152384"/>
                      <a:pt x="1076527" y="153324"/>
                      <a:pt x="1061458" y="153324"/>
                    </a:cubicBezTo>
                    <a:cubicBezTo>
                      <a:pt x="1060516" y="152384"/>
                      <a:pt x="1059574" y="150504"/>
                      <a:pt x="1059574" y="149562"/>
                    </a:cubicBezTo>
                    <a:cubicBezTo>
                      <a:pt x="1059574" y="147681"/>
                      <a:pt x="1057690" y="145799"/>
                      <a:pt x="1057690" y="143919"/>
                    </a:cubicBezTo>
                    <a:cubicBezTo>
                      <a:pt x="1051098" y="127927"/>
                      <a:pt x="1048272" y="122283"/>
                      <a:pt x="1044506" y="111936"/>
                    </a:cubicBezTo>
                    <a:cubicBezTo>
                      <a:pt x="1042622" y="108173"/>
                      <a:pt x="1041680" y="103471"/>
                      <a:pt x="1038854" y="96886"/>
                    </a:cubicBezTo>
                    <a:cubicBezTo>
                      <a:pt x="1033202" y="80894"/>
                      <a:pt x="1026610" y="63965"/>
                      <a:pt x="1020016" y="47033"/>
                    </a:cubicBezTo>
                    <a:cubicBezTo>
                      <a:pt x="1017192" y="41388"/>
                      <a:pt x="1015308" y="36686"/>
                      <a:pt x="1013424" y="31041"/>
                    </a:cubicBezTo>
                    <a:close/>
                    <a:moveTo>
                      <a:pt x="297624" y="18814"/>
                    </a:moveTo>
                    <a:lnTo>
                      <a:pt x="291972" y="48915"/>
                    </a:lnTo>
                    <a:lnTo>
                      <a:pt x="289146" y="63965"/>
                    </a:lnTo>
                    <a:cubicBezTo>
                      <a:pt x="281612" y="101591"/>
                      <a:pt x="278786" y="116641"/>
                      <a:pt x="265600" y="131692"/>
                    </a:cubicBezTo>
                    <a:cubicBezTo>
                      <a:pt x="243938" y="157089"/>
                      <a:pt x="237346" y="157089"/>
                      <a:pt x="199672" y="157089"/>
                    </a:cubicBezTo>
                    <a:cubicBezTo>
                      <a:pt x="161999" y="157089"/>
                      <a:pt x="143161" y="144860"/>
                      <a:pt x="143161" y="118523"/>
                    </a:cubicBezTo>
                    <a:cubicBezTo>
                      <a:pt x="143161" y="107236"/>
                      <a:pt x="145987" y="94066"/>
                      <a:pt x="153521" y="64905"/>
                    </a:cubicBezTo>
                    <a:lnTo>
                      <a:pt x="157289" y="51738"/>
                    </a:lnTo>
                    <a:cubicBezTo>
                      <a:pt x="158231" y="47033"/>
                      <a:pt x="160115" y="43271"/>
                      <a:pt x="160115" y="39508"/>
                    </a:cubicBezTo>
                    <a:cubicBezTo>
                      <a:pt x="176125" y="36686"/>
                      <a:pt x="191195" y="33864"/>
                      <a:pt x="207206" y="31043"/>
                    </a:cubicBezTo>
                    <a:cubicBezTo>
                      <a:pt x="205322" y="41390"/>
                      <a:pt x="203438" y="51738"/>
                      <a:pt x="200613" y="62085"/>
                    </a:cubicBezTo>
                    <a:cubicBezTo>
                      <a:pt x="194020" y="89362"/>
                      <a:pt x="191195" y="103471"/>
                      <a:pt x="196846" y="113818"/>
                    </a:cubicBezTo>
                    <a:cubicBezTo>
                      <a:pt x="198730" y="118523"/>
                      <a:pt x="189311" y="124166"/>
                      <a:pt x="214740" y="124166"/>
                    </a:cubicBezTo>
                    <a:cubicBezTo>
                      <a:pt x="240170" y="124166"/>
                      <a:pt x="245822" y="96888"/>
                      <a:pt x="250532" y="74312"/>
                    </a:cubicBezTo>
                    <a:lnTo>
                      <a:pt x="249590" y="74312"/>
                    </a:lnTo>
                    <a:cubicBezTo>
                      <a:pt x="253356" y="57380"/>
                      <a:pt x="257124" y="40448"/>
                      <a:pt x="260892" y="23517"/>
                    </a:cubicBezTo>
                    <a:cubicBezTo>
                      <a:pt x="273136" y="21636"/>
                      <a:pt x="285380" y="20696"/>
                      <a:pt x="297624" y="18814"/>
                    </a:cubicBezTo>
                    <a:close/>
                    <a:moveTo>
                      <a:pt x="384271" y="9407"/>
                    </a:moveTo>
                    <a:cubicBezTo>
                      <a:pt x="379563" y="18814"/>
                      <a:pt x="374853" y="31983"/>
                      <a:pt x="372027" y="49855"/>
                    </a:cubicBezTo>
                    <a:cubicBezTo>
                      <a:pt x="369203" y="75252"/>
                      <a:pt x="372969" y="96887"/>
                      <a:pt x="383331" y="108176"/>
                    </a:cubicBezTo>
                    <a:cubicBezTo>
                      <a:pt x="393691" y="119463"/>
                      <a:pt x="403109" y="120403"/>
                      <a:pt x="414411" y="120403"/>
                    </a:cubicBezTo>
                    <a:cubicBezTo>
                      <a:pt x="425713" y="120403"/>
                      <a:pt x="434191" y="117581"/>
                      <a:pt x="441725" y="113818"/>
                    </a:cubicBezTo>
                    <a:cubicBezTo>
                      <a:pt x="439841" y="126048"/>
                      <a:pt x="438899" y="132632"/>
                      <a:pt x="437015" y="150504"/>
                    </a:cubicBezTo>
                    <a:cubicBezTo>
                      <a:pt x="427597" y="154267"/>
                      <a:pt x="413469" y="156147"/>
                      <a:pt x="397457" y="156147"/>
                    </a:cubicBezTo>
                    <a:cubicBezTo>
                      <a:pt x="374853" y="156147"/>
                      <a:pt x="350365" y="153327"/>
                      <a:pt x="334354" y="131690"/>
                    </a:cubicBezTo>
                    <a:cubicBezTo>
                      <a:pt x="321168" y="114759"/>
                      <a:pt x="317401" y="88422"/>
                      <a:pt x="323052" y="53618"/>
                    </a:cubicBezTo>
                    <a:cubicBezTo>
                      <a:pt x="324936" y="42331"/>
                      <a:pt x="327761" y="28219"/>
                      <a:pt x="333412" y="14110"/>
                    </a:cubicBezTo>
                    <a:cubicBezTo>
                      <a:pt x="350365" y="12229"/>
                      <a:pt x="367319" y="11289"/>
                      <a:pt x="384271" y="9407"/>
                    </a:cubicBezTo>
                    <a:close/>
                    <a:moveTo>
                      <a:pt x="834473" y="7524"/>
                    </a:moveTo>
                    <a:cubicBezTo>
                      <a:pt x="849543" y="8464"/>
                      <a:pt x="864613" y="9406"/>
                      <a:pt x="878741" y="11287"/>
                    </a:cubicBezTo>
                    <a:cubicBezTo>
                      <a:pt x="878741" y="15049"/>
                      <a:pt x="878741" y="18811"/>
                      <a:pt x="878741" y="23516"/>
                    </a:cubicBezTo>
                    <a:cubicBezTo>
                      <a:pt x="879683" y="31981"/>
                      <a:pt x="880625" y="41388"/>
                      <a:pt x="881567" y="50795"/>
                    </a:cubicBezTo>
                    <a:cubicBezTo>
                      <a:pt x="882507" y="59260"/>
                      <a:pt x="883449" y="67725"/>
                      <a:pt x="885333" y="76191"/>
                    </a:cubicBezTo>
                    <a:cubicBezTo>
                      <a:pt x="889101" y="90301"/>
                      <a:pt x="893811" y="107233"/>
                      <a:pt x="905113" y="116640"/>
                    </a:cubicBezTo>
                    <a:cubicBezTo>
                      <a:pt x="909821" y="120402"/>
                      <a:pt x="915473" y="122282"/>
                      <a:pt x="921123" y="122282"/>
                    </a:cubicBezTo>
                    <a:cubicBezTo>
                      <a:pt x="926774" y="122282"/>
                      <a:pt x="932425" y="119460"/>
                      <a:pt x="936192" y="115698"/>
                    </a:cubicBezTo>
                    <a:cubicBezTo>
                      <a:pt x="944670" y="107233"/>
                      <a:pt x="944670" y="89361"/>
                      <a:pt x="944670" y="74309"/>
                    </a:cubicBezTo>
                    <a:cubicBezTo>
                      <a:pt x="944670" y="65844"/>
                      <a:pt x="942786" y="58320"/>
                      <a:pt x="941844" y="48913"/>
                    </a:cubicBezTo>
                    <a:cubicBezTo>
                      <a:pt x="941844" y="47972"/>
                      <a:pt x="939960" y="33863"/>
                      <a:pt x="936192" y="18811"/>
                    </a:cubicBezTo>
                    <a:cubicBezTo>
                      <a:pt x="951262" y="20694"/>
                      <a:pt x="967274" y="23516"/>
                      <a:pt x="982344" y="25396"/>
                    </a:cubicBezTo>
                    <a:lnTo>
                      <a:pt x="981402" y="25396"/>
                    </a:lnTo>
                    <a:cubicBezTo>
                      <a:pt x="984226" y="32921"/>
                      <a:pt x="986110" y="42328"/>
                      <a:pt x="987994" y="51735"/>
                    </a:cubicBezTo>
                    <a:cubicBezTo>
                      <a:pt x="991762" y="67725"/>
                      <a:pt x="991762" y="79954"/>
                      <a:pt x="991762" y="91241"/>
                    </a:cubicBezTo>
                    <a:cubicBezTo>
                      <a:pt x="991762" y="105351"/>
                      <a:pt x="988936" y="118520"/>
                      <a:pt x="983286" y="127927"/>
                    </a:cubicBezTo>
                    <a:cubicBezTo>
                      <a:pt x="972924" y="145799"/>
                      <a:pt x="954088" y="155206"/>
                      <a:pt x="926774" y="155206"/>
                    </a:cubicBezTo>
                    <a:cubicBezTo>
                      <a:pt x="899461" y="155206"/>
                      <a:pt x="877799" y="145799"/>
                      <a:pt x="861787" y="126987"/>
                    </a:cubicBezTo>
                    <a:cubicBezTo>
                      <a:pt x="847659" y="110055"/>
                      <a:pt x="837299" y="83716"/>
                      <a:pt x="834473" y="50795"/>
                    </a:cubicBezTo>
                    <a:cubicBezTo>
                      <a:pt x="833531" y="34803"/>
                      <a:pt x="833531" y="20694"/>
                      <a:pt x="834473" y="7524"/>
                    </a:cubicBezTo>
                    <a:close/>
                    <a:moveTo>
                      <a:pt x="656465" y="940"/>
                    </a:moveTo>
                    <a:cubicBezTo>
                      <a:pt x="680011" y="940"/>
                      <a:pt x="703557" y="1880"/>
                      <a:pt x="727103" y="2822"/>
                    </a:cubicBezTo>
                    <a:cubicBezTo>
                      <a:pt x="728045" y="4702"/>
                      <a:pt x="728987" y="6584"/>
                      <a:pt x="730871" y="9405"/>
                    </a:cubicBezTo>
                    <a:cubicBezTo>
                      <a:pt x="740289" y="24457"/>
                      <a:pt x="749708" y="40447"/>
                      <a:pt x="760068" y="55498"/>
                    </a:cubicBezTo>
                    <a:lnTo>
                      <a:pt x="771370" y="51736"/>
                    </a:lnTo>
                    <a:cubicBezTo>
                      <a:pt x="770428" y="35744"/>
                      <a:pt x="768544" y="20694"/>
                      <a:pt x="767602" y="4702"/>
                    </a:cubicBezTo>
                    <a:cubicBezTo>
                      <a:pt x="777962" y="5642"/>
                      <a:pt x="788324" y="6584"/>
                      <a:pt x="798684" y="6584"/>
                    </a:cubicBezTo>
                    <a:cubicBezTo>
                      <a:pt x="798684" y="9405"/>
                      <a:pt x="798684" y="11287"/>
                      <a:pt x="798684" y="13169"/>
                    </a:cubicBezTo>
                    <a:cubicBezTo>
                      <a:pt x="801510" y="40447"/>
                      <a:pt x="804334" y="67725"/>
                      <a:pt x="804334" y="78073"/>
                    </a:cubicBezTo>
                    <a:lnTo>
                      <a:pt x="804334" y="80895"/>
                    </a:lnTo>
                    <a:cubicBezTo>
                      <a:pt x="807160" y="114759"/>
                      <a:pt x="809986" y="135453"/>
                      <a:pt x="811870" y="151445"/>
                    </a:cubicBezTo>
                    <a:lnTo>
                      <a:pt x="811870" y="155207"/>
                    </a:lnTo>
                    <a:lnTo>
                      <a:pt x="770428" y="155207"/>
                    </a:lnTo>
                    <a:cubicBezTo>
                      <a:pt x="756300" y="132631"/>
                      <a:pt x="748766" y="120403"/>
                      <a:pt x="737464" y="101589"/>
                    </a:cubicBezTo>
                    <a:lnTo>
                      <a:pt x="732755" y="94064"/>
                    </a:lnTo>
                    <a:lnTo>
                      <a:pt x="698849" y="37626"/>
                    </a:lnTo>
                    <a:lnTo>
                      <a:pt x="687547" y="41389"/>
                    </a:lnTo>
                    <a:cubicBezTo>
                      <a:pt x="688489" y="56438"/>
                      <a:pt x="689429" y="71488"/>
                      <a:pt x="690371" y="86539"/>
                    </a:cubicBezTo>
                    <a:cubicBezTo>
                      <a:pt x="692255" y="115699"/>
                      <a:pt x="692255" y="123224"/>
                      <a:pt x="695081" y="142038"/>
                    </a:cubicBezTo>
                    <a:lnTo>
                      <a:pt x="695081" y="154265"/>
                    </a:lnTo>
                    <a:lnTo>
                      <a:pt x="656465" y="154265"/>
                    </a:lnTo>
                    <a:lnTo>
                      <a:pt x="656465" y="103471"/>
                    </a:lnTo>
                    <a:lnTo>
                      <a:pt x="656465" y="48913"/>
                    </a:lnTo>
                    <a:close/>
                    <a:moveTo>
                      <a:pt x="533084" y="0"/>
                    </a:moveTo>
                    <a:lnTo>
                      <a:pt x="530258" y="33864"/>
                    </a:lnTo>
                    <a:lnTo>
                      <a:pt x="541560" y="37626"/>
                    </a:lnTo>
                    <a:cubicBezTo>
                      <a:pt x="548152" y="25397"/>
                      <a:pt x="554746" y="12229"/>
                      <a:pt x="561338" y="0"/>
                    </a:cubicBezTo>
                    <a:cubicBezTo>
                      <a:pt x="572641" y="0"/>
                      <a:pt x="583943" y="0"/>
                      <a:pt x="595245" y="0"/>
                    </a:cubicBezTo>
                    <a:cubicBezTo>
                      <a:pt x="589593" y="9407"/>
                      <a:pt x="584885" y="17872"/>
                      <a:pt x="579233" y="27279"/>
                    </a:cubicBezTo>
                    <a:cubicBezTo>
                      <a:pt x="579233" y="27279"/>
                      <a:pt x="578291" y="30101"/>
                      <a:pt x="579233" y="30101"/>
                    </a:cubicBezTo>
                    <a:lnTo>
                      <a:pt x="579233" y="32924"/>
                    </a:lnTo>
                    <a:cubicBezTo>
                      <a:pt x="585825" y="48914"/>
                      <a:pt x="592419" y="65845"/>
                      <a:pt x="599011" y="81837"/>
                    </a:cubicBezTo>
                    <a:lnTo>
                      <a:pt x="599953" y="81837"/>
                    </a:lnTo>
                    <a:cubicBezTo>
                      <a:pt x="606547" y="95947"/>
                      <a:pt x="615965" y="118521"/>
                      <a:pt x="622559" y="131691"/>
                    </a:cubicBezTo>
                    <a:cubicBezTo>
                      <a:pt x="625383" y="138275"/>
                      <a:pt x="629151" y="144860"/>
                      <a:pt x="631977" y="151445"/>
                    </a:cubicBezTo>
                    <a:lnTo>
                      <a:pt x="621617" y="151445"/>
                    </a:lnTo>
                    <a:cubicBezTo>
                      <a:pt x="603721" y="152385"/>
                      <a:pt x="593361" y="153325"/>
                      <a:pt x="577349" y="153325"/>
                    </a:cubicBezTo>
                    <a:lnTo>
                      <a:pt x="577349" y="151445"/>
                    </a:lnTo>
                    <a:cubicBezTo>
                      <a:pt x="576407" y="149563"/>
                      <a:pt x="575465" y="148623"/>
                      <a:pt x="575465" y="146740"/>
                    </a:cubicBezTo>
                    <a:cubicBezTo>
                      <a:pt x="571699" y="137335"/>
                      <a:pt x="569815" y="130751"/>
                      <a:pt x="567931" y="125106"/>
                    </a:cubicBezTo>
                    <a:cubicBezTo>
                      <a:pt x="564164" y="113819"/>
                      <a:pt x="562280" y="108174"/>
                      <a:pt x="557571" y="95947"/>
                    </a:cubicBezTo>
                    <a:cubicBezTo>
                      <a:pt x="551920" y="81837"/>
                      <a:pt x="546270" y="67728"/>
                      <a:pt x="541560" y="53616"/>
                    </a:cubicBezTo>
                    <a:lnTo>
                      <a:pt x="530258" y="55498"/>
                    </a:lnTo>
                    <a:cubicBezTo>
                      <a:pt x="526490" y="114759"/>
                      <a:pt x="526490" y="130751"/>
                      <a:pt x="526490" y="152385"/>
                    </a:cubicBezTo>
                    <a:cubicBezTo>
                      <a:pt x="519898" y="152385"/>
                      <a:pt x="510478" y="152385"/>
                      <a:pt x="510478" y="152385"/>
                    </a:cubicBezTo>
                    <a:lnTo>
                      <a:pt x="477514" y="152385"/>
                    </a:lnTo>
                    <a:cubicBezTo>
                      <a:pt x="478456" y="148623"/>
                      <a:pt x="478456" y="144860"/>
                      <a:pt x="478456" y="140158"/>
                    </a:cubicBezTo>
                    <a:cubicBezTo>
                      <a:pt x="480340" y="120403"/>
                      <a:pt x="483166" y="92184"/>
                      <a:pt x="485990" y="62083"/>
                    </a:cubicBezTo>
                    <a:cubicBezTo>
                      <a:pt x="486932" y="51736"/>
                      <a:pt x="488816" y="27279"/>
                      <a:pt x="490700" y="1882"/>
                    </a:cubicBezTo>
                    <a:cubicBezTo>
                      <a:pt x="504828" y="940"/>
                      <a:pt x="518956" y="0"/>
                      <a:pt x="533084" y="0"/>
                    </a:cubicBez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grpSp>
      </p:grpSp>
      <p:grpSp>
        <p:nvGrpSpPr>
          <p:cNvPr id="322" name="Group 321">
            <a:extLst>
              <a:ext uri="{FF2B5EF4-FFF2-40B4-BE49-F238E27FC236}">
                <a16:creationId xmlns:a16="http://schemas.microsoft.com/office/drawing/2014/main" id="{6B9A2C28-4DCC-41D3-301C-AD7F48525B30}"/>
              </a:ext>
            </a:extLst>
          </p:cNvPr>
          <p:cNvGrpSpPr/>
          <p:nvPr/>
        </p:nvGrpSpPr>
        <p:grpSpPr>
          <a:xfrm>
            <a:off x="6657703" y="1440267"/>
            <a:ext cx="906920" cy="571325"/>
            <a:chOff x="298155" y="4021294"/>
            <a:chExt cx="3892844" cy="2452350"/>
          </a:xfrm>
        </p:grpSpPr>
        <p:sp>
          <p:nvSpPr>
            <p:cNvPr id="323" name="Freeform: Shape 322">
              <a:extLst>
                <a:ext uri="{FF2B5EF4-FFF2-40B4-BE49-F238E27FC236}">
                  <a16:creationId xmlns:a16="http://schemas.microsoft.com/office/drawing/2014/main" id="{9F373900-43B8-4FC9-5A1A-419B42AF87CE}"/>
                </a:ext>
              </a:extLst>
            </p:cNvPr>
            <p:cNvSpPr/>
            <p:nvPr/>
          </p:nvSpPr>
          <p:spPr>
            <a:xfrm>
              <a:off x="298155" y="4021294"/>
              <a:ext cx="3892844" cy="2452350"/>
            </a:xfrm>
            <a:custGeom>
              <a:avLst/>
              <a:gdLst>
                <a:gd name="connsiteX0" fmla="*/ 2674610 w 3892844"/>
                <a:gd name="connsiteY0" fmla="*/ 1319099 h 2452350"/>
                <a:gd name="connsiteX1" fmla="*/ 3158896 w 3892844"/>
                <a:gd name="connsiteY1" fmla="*/ 529227 h 2452350"/>
                <a:gd name="connsiteX2" fmla="*/ 1416601 w 3892844"/>
                <a:gd name="connsiteY2" fmla="*/ 72234 h 2452350"/>
                <a:gd name="connsiteX3" fmla="*/ 34668 w 3892844"/>
                <a:gd name="connsiteY3" fmla="*/ 1227431 h 2452350"/>
                <a:gd name="connsiteX4" fmla="*/ 990989 w 3892844"/>
                <a:gd name="connsiteY4" fmla="*/ 1752165 h 2452350"/>
                <a:gd name="connsiteX5" fmla="*/ 923746 w 3892844"/>
                <a:gd name="connsiteY5" fmla="*/ 1751130 h 2452350"/>
                <a:gd name="connsiteX6" fmla="*/ 810856 w 3892844"/>
                <a:gd name="connsiteY6" fmla="*/ 1751130 h 2452350"/>
                <a:gd name="connsiteX7" fmla="*/ 740451 w 3892844"/>
                <a:gd name="connsiteY7" fmla="*/ 2012797 h 2452350"/>
                <a:gd name="connsiteX8" fmla="*/ 488269 w 3892844"/>
                <a:gd name="connsiteY8" fmla="*/ 1763223 h 2452350"/>
                <a:gd name="connsiteX9" fmla="*/ 501944 w 3892844"/>
                <a:gd name="connsiteY9" fmla="*/ 1705703 h 2452350"/>
                <a:gd name="connsiteX10" fmla="*/ 205640 w 3892844"/>
                <a:gd name="connsiteY10" fmla="*/ 1705845 h 2452350"/>
                <a:gd name="connsiteX11" fmla="*/ -444 w 3892844"/>
                <a:gd name="connsiteY11" fmla="*/ 2446037 h 2452350"/>
                <a:gd name="connsiteX12" fmla="*/ 480958 w 3892844"/>
                <a:gd name="connsiteY12" fmla="*/ 2446037 h 2452350"/>
                <a:gd name="connsiteX13" fmla="*/ 542715 w 3892844"/>
                <a:gd name="connsiteY13" fmla="*/ 2188022 h 2452350"/>
                <a:gd name="connsiteX14" fmla="*/ 802975 w 3892844"/>
                <a:gd name="connsiteY14" fmla="*/ 2451752 h 2452350"/>
                <a:gd name="connsiteX15" fmla="*/ 1152326 w 3892844"/>
                <a:gd name="connsiteY15" fmla="*/ 2451752 h 2452350"/>
                <a:gd name="connsiteX16" fmla="*/ 1531120 w 3892844"/>
                <a:gd name="connsiteY16" fmla="*/ 2345651 h 2452350"/>
                <a:gd name="connsiteX17" fmla="*/ 1502712 w 3892844"/>
                <a:gd name="connsiteY17" fmla="*/ 2441959 h 2452350"/>
                <a:gd name="connsiteX18" fmla="*/ 1954788 w 3892844"/>
                <a:gd name="connsiteY18" fmla="*/ 2441959 h 2452350"/>
                <a:gd name="connsiteX19" fmla="*/ 2032970 w 3892844"/>
                <a:gd name="connsiteY19" fmla="*/ 2335905 h 2452350"/>
                <a:gd name="connsiteX20" fmla="*/ 2210764 w 3892844"/>
                <a:gd name="connsiteY20" fmla="*/ 2335905 h 2452350"/>
                <a:gd name="connsiteX21" fmla="*/ 2236643 w 3892844"/>
                <a:gd name="connsiteY21" fmla="*/ 2438259 h 2452350"/>
                <a:gd name="connsiteX22" fmla="*/ 2662208 w 3892844"/>
                <a:gd name="connsiteY22" fmla="*/ 2438259 h 2452350"/>
                <a:gd name="connsiteX23" fmla="*/ 2731442 w 3892844"/>
                <a:gd name="connsiteY23" fmla="*/ 2174253 h 2452350"/>
                <a:gd name="connsiteX24" fmla="*/ 2999623 w 3892844"/>
                <a:gd name="connsiteY24" fmla="*/ 2440038 h 2452350"/>
                <a:gd name="connsiteX25" fmla="*/ 3434412 w 3892844"/>
                <a:gd name="connsiteY25" fmla="*/ 2440694 h 2452350"/>
                <a:gd name="connsiteX26" fmla="*/ 3506223 w 3892844"/>
                <a:gd name="connsiteY26" fmla="*/ 2437651 h 2452350"/>
                <a:gd name="connsiteX27" fmla="*/ 3745892 w 3892844"/>
                <a:gd name="connsiteY27" fmla="*/ 2189848 h 2452350"/>
                <a:gd name="connsiteX28" fmla="*/ 3632425 w 3892844"/>
                <a:gd name="connsiteY28" fmla="*/ 1976105 h 2452350"/>
                <a:gd name="connsiteX29" fmla="*/ 3721278 w 3892844"/>
                <a:gd name="connsiteY29" fmla="*/ 1976381 h 2452350"/>
                <a:gd name="connsiteX30" fmla="*/ 3850800 w 3892844"/>
                <a:gd name="connsiteY30" fmla="*/ 1919193 h 2452350"/>
                <a:gd name="connsiteX31" fmla="*/ 3890108 w 3892844"/>
                <a:gd name="connsiteY31" fmla="*/ 1809488 h 2452350"/>
                <a:gd name="connsiteX32" fmla="*/ 3892401 w 3892844"/>
                <a:gd name="connsiteY32" fmla="*/ 1762504 h 2452350"/>
                <a:gd name="connsiteX33" fmla="*/ 3890812 w 3892844"/>
                <a:gd name="connsiteY33" fmla="*/ 1712754 h 2452350"/>
                <a:gd name="connsiteX34" fmla="*/ 3748596 w 3892844"/>
                <a:gd name="connsiteY34" fmla="*/ 1712754 h 2452350"/>
                <a:gd name="connsiteX35" fmla="*/ 3853669 w 3892844"/>
                <a:gd name="connsiteY35" fmla="*/ 1316885 h 2452350"/>
                <a:gd name="connsiteX36" fmla="*/ 2707421 w 3892844"/>
                <a:gd name="connsiteY36" fmla="*/ 1316885 h 2452350"/>
                <a:gd name="connsiteX37" fmla="*/ 2674610 w 3892844"/>
                <a:gd name="connsiteY37" fmla="*/ 1319099 h 245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892844" h="2452350">
                  <a:moveTo>
                    <a:pt x="2674610" y="1319099"/>
                  </a:moveTo>
                  <a:cubicBezTo>
                    <a:pt x="3020704" y="1087365"/>
                    <a:pt x="3217705" y="792634"/>
                    <a:pt x="3158896" y="529227"/>
                  </a:cubicBezTo>
                  <a:cubicBezTo>
                    <a:pt x="3059356" y="84178"/>
                    <a:pt x="2279334" y="-120578"/>
                    <a:pt x="1416601" y="72234"/>
                  </a:cubicBezTo>
                  <a:cubicBezTo>
                    <a:pt x="553757" y="264944"/>
                    <a:pt x="-64825" y="782231"/>
                    <a:pt x="34668" y="1227431"/>
                  </a:cubicBezTo>
                  <a:cubicBezTo>
                    <a:pt x="102171" y="1529609"/>
                    <a:pt x="483139" y="1720824"/>
                    <a:pt x="990989" y="1752165"/>
                  </a:cubicBezTo>
                  <a:lnTo>
                    <a:pt x="923746" y="1751130"/>
                  </a:lnTo>
                  <a:lnTo>
                    <a:pt x="810856" y="1751130"/>
                  </a:lnTo>
                  <a:lnTo>
                    <a:pt x="740451" y="2012797"/>
                  </a:lnTo>
                  <a:lnTo>
                    <a:pt x="488269" y="1763223"/>
                  </a:lnTo>
                  <a:lnTo>
                    <a:pt x="501944" y="1705703"/>
                  </a:lnTo>
                  <a:lnTo>
                    <a:pt x="205640" y="1705845"/>
                  </a:lnTo>
                  <a:lnTo>
                    <a:pt x="-444" y="2446037"/>
                  </a:lnTo>
                  <a:lnTo>
                    <a:pt x="480958" y="2446037"/>
                  </a:lnTo>
                  <a:lnTo>
                    <a:pt x="542715" y="2188022"/>
                  </a:lnTo>
                  <a:lnTo>
                    <a:pt x="802975" y="2451752"/>
                  </a:lnTo>
                  <a:lnTo>
                    <a:pt x="1152326" y="2451752"/>
                  </a:lnTo>
                  <a:cubicBezTo>
                    <a:pt x="1152326" y="2451752"/>
                    <a:pt x="1393900" y="2462803"/>
                    <a:pt x="1531120" y="2345651"/>
                  </a:cubicBezTo>
                  <a:lnTo>
                    <a:pt x="1502712" y="2441959"/>
                  </a:lnTo>
                  <a:lnTo>
                    <a:pt x="1954788" y="2441959"/>
                  </a:lnTo>
                  <a:lnTo>
                    <a:pt x="2032970" y="2335905"/>
                  </a:lnTo>
                  <a:lnTo>
                    <a:pt x="2210764" y="2335905"/>
                  </a:lnTo>
                  <a:lnTo>
                    <a:pt x="2236643" y="2438259"/>
                  </a:lnTo>
                  <a:lnTo>
                    <a:pt x="2662208" y="2438259"/>
                  </a:lnTo>
                  <a:lnTo>
                    <a:pt x="2731442" y="2174253"/>
                  </a:lnTo>
                  <a:lnTo>
                    <a:pt x="2999623" y="2440038"/>
                  </a:lnTo>
                  <a:lnTo>
                    <a:pt x="3434412" y="2440694"/>
                  </a:lnTo>
                  <a:lnTo>
                    <a:pt x="3506223" y="2437651"/>
                  </a:lnTo>
                  <a:cubicBezTo>
                    <a:pt x="3637618" y="2427439"/>
                    <a:pt x="3745892" y="2322136"/>
                    <a:pt x="3745892" y="2189848"/>
                  </a:cubicBezTo>
                  <a:cubicBezTo>
                    <a:pt x="3745892" y="2189848"/>
                    <a:pt x="3758824" y="2042802"/>
                    <a:pt x="3632425" y="1976105"/>
                  </a:cubicBezTo>
                  <a:lnTo>
                    <a:pt x="3721278" y="1976381"/>
                  </a:lnTo>
                  <a:cubicBezTo>
                    <a:pt x="3721278" y="1976381"/>
                    <a:pt x="3811451" y="1974042"/>
                    <a:pt x="3850800" y="1919193"/>
                  </a:cubicBezTo>
                  <a:cubicBezTo>
                    <a:pt x="3870498" y="1891654"/>
                    <a:pt x="3889586" y="1852203"/>
                    <a:pt x="3890108" y="1809488"/>
                  </a:cubicBezTo>
                  <a:lnTo>
                    <a:pt x="3892401" y="1762504"/>
                  </a:lnTo>
                  <a:lnTo>
                    <a:pt x="3890812" y="1712754"/>
                  </a:lnTo>
                  <a:lnTo>
                    <a:pt x="3748596" y="1712754"/>
                  </a:lnTo>
                  <a:lnTo>
                    <a:pt x="3853669" y="1316885"/>
                  </a:lnTo>
                  <a:lnTo>
                    <a:pt x="2707421" y="1316885"/>
                  </a:lnTo>
                  <a:lnTo>
                    <a:pt x="2674610" y="1319099"/>
                  </a:ln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4" name="Freeform: Shape 323">
              <a:extLst>
                <a:ext uri="{FF2B5EF4-FFF2-40B4-BE49-F238E27FC236}">
                  <a16:creationId xmlns:a16="http://schemas.microsoft.com/office/drawing/2014/main" id="{9411B92B-B1AE-5B9F-C3A2-AF3F04D672FD}"/>
                </a:ext>
              </a:extLst>
            </p:cNvPr>
            <p:cNvSpPr/>
            <p:nvPr/>
          </p:nvSpPr>
          <p:spPr>
            <a:xfrm>
              <a:off x="704868" y="4191088"/>
              <a:ext cx="2354917" cy="1466320"/>
            </a:xfrm>
            <a:custGeom>
              <a:avLst/>
              <a:gdLst>
                <a:gd name="connsiteX0" fmla="*/ 144462 w 2354917"/>
                <a:gd name="connsiteY0" fmla="*/ 1457727 h 1466320"/>
                <a:gd name="connsiteX1" fmla="*/ 731379 w 2354917"/>
                <a:gd name="connsiteY1" fmla="*/ 1233724 h 1466320"/>
                <a:gd name="connsiteX2" fmla="*/ 430435 w 2354917"/>
                <a:gd name="connsiteY2" fmla="*/ 1249557 h 1466320"/>
                <a:gd name="connsiteX3" fmla="*/ -426 w 2354917"/>
                <a:gd name="connsiteY3" fmla="*/ 1104906 h 1466320"/>
                <a:gd name="connsiteX4" fmla="*/ 460274 w 2354917"/>
                <a:gd name="connsiteY4" fmla="*/ 1104669 h 1466320"/>
                <a:gd name="connsiteX5" fmla="*/ 277888 w 2354917"/>
                <a:gd name="connsiteY5" fmla="*/ 1021104 h 1466320"/>
                <a:gd name="connsiteX6" fmla="*/ 208582 w 2354917"/>
                <a:gd name="connsiteY6" fmla="*/ 700232 h 1466320"/>
                <a:gd name="connsiteX7" fmla="*/ 403497 w 2354917"/>
                <a:gd name="connsiteY7" fmla="*/ 874485 h 1466320"/>
                <a:gd name="connsiteX8" fmla="*/ 390518 w 2354917"/>
                <a:gd name="connsiteY8" fmla="*/ 706840 h 1466320"/>
                <a:gd name="connsiteX9" fmla="*/ 624899 w 2354917"/>
                <a:gd name="connsiteY9" fmla="*/ 351443 h 1466320"/>
                <a:gd name="connsiteX10" fmla="*/ 567442 w 2354917"/>
                <a:gd name="connsiteY10" fmla="*/ 610810 h 1466320"/>
                <a:gd name="connsiteX11" fmla="*/ 710385 w 2354917"/>
                <a:gd name="connsiteY11" fmla="*/ 408591 h 1466320"/>
                <a:gd name="connsiteX12" fmla="*/ 1136677 w 2354917"/>
                <a:gd name="connsiteY12" fmla="*/ 107766 h 1466320"/>
                <a:gd name="connsiteX13" fmla="*/ 871785 w 2354917"/>
                <a:gd name="connsiteY13" fmla="*/ 383811 h 1466320"/>
                <a:gd name="connsiteX14" fmla="*/ 1143609 w 2354917"/>
                <a:gd name="connsiteY14" fmla="*/ 191710 h 1466320"/>
                <a:gd name="connsiteX15" fmla="*/ 1662912 w 2354917"/>
                <a:gd name="connsiteY15" fmla="*/ -303 h 1466320"/>
                <a:gd name="connsiteX16" fmla="*/ 1237814 w 2354917"/>
                <a:gd name="connsiteY16" fmla="*/ 236718 h 1466320"/>
                <a:gd name="connsiteX17" fmla="*/ 1580936 w 2354917"/>
                <a:gd name="connsiteY17" fmla="*/ 108271 h 1466320"/>
                <a:gd name="connsiteX18" fmla="*/ 2114751 w 2354917"/>
                <a:gd name="connsiteY18" fmla="*/ 65319 h 1466320"/>
                <a:gd name="connsiteX19" fmla="*/ 1590302 w 2354917"/>
                <a:gd name="connsiteY19" fmla="*/ 199338 h 1466320"/>
                <a:gd name="connsiteX20" fmla="*/ 1920635 w 2354917"/>
                <a:gd name="connsiteY20" fmla="*/ 180367 h 1466320"/>
                <a:gd name="connsiteX21" fmla="*/ 2354492 w 2354917"/>
                <a:gd name="connsiteY21" fmla="*/ 341507 h 1466320"/>
                <a:gd name="connsiteX22" fmla="*/ 1846997 w 2354917"/>
                <a:gd name="connsiteY22" fmla="*/ 293401 h 1466320"/>
                <a:gd name="connsiteX23" fmla="*/ 2057839 w 2354917"/>
                <a:gd name="connsiteY23" fmla="*/ 404086 h 1466320"/>
                <a:gd name="connsiteX24" fmla="*/ 2196475 w 2354917"/>
                <a:gd name="connsiteY24" fmla="*/ 814293 h 1466320"/>
                <a:gd name="connsiteX25" fmla="*/ 1908786 w 2354917"/>
                <a:gd name="connsiteY25" fmla="*/ 521150 h 1466320"/>
                <a:gd name="connsiteX26" fmla="*/ 1941811 w 2354917"/>
                <a:gd name="connsiteY26" fmla="*/ 726696 h 1466320"/>
                <a:gd name="connsiteX27" fmla="*/ 1771700 w 2354917"/>
                <a:gd name="connsiteY27" fmla="*/ 1089026 h 1466320"/>
                <a:gd name="connsiteX28" fmla="*/ 1619936 w 2354917"/>
                <a:gd name="connsiteY28" fmla="*/ 1205711 h 1466320"/>
                <a:gd name="connsiteX29" fmla="*/ 1704790 w 2354917"/>
                <a:gd name="connsiteY29" fmla="*/ 1069028 h 1466320"/>
                <a:gd name="connsiteX30" fmla="*/ 1731040 w 2354917"/>
                <a:gd name="connsiteY30" fmla="*/ 755271 h 1466320"/>
                <a:gd name="connsiteX31" fmla="*/ 1338168 w 2354917"/>
                <a:gd name="connsiteY31" fmla="*/ 1251106 h 1466320"/>
                <a:gd name="connsiteX32" fmla="*/ 980241 w 2354917"/>
                <a:gd name="connsiteY32" fmla="*/ 1419841 h 1466320"/>
                <a:gd name="connsiteX33" fmla="*/ 1138637 w 2354917"/>
                <a:gd name="connsiteY33" fmla="*/ 1290596 h 1466320"/>
                <a:gd name="connsiteX34" fmla="*/ 1354190 w 2354917"/>
                <a:gd name="connsiteY34" fmla="*/ 1031648 h 1466320"/>
                <a:gd name="connsiteX35" fmla="*/ 352387 w 2354917"/>
                <a:gd name="connsiteY35" fmla="*/ 1464335 h 1466320"/>
                <a:gd name="connsiteX36" fmla="*/ 144462 w 2354917"/>
                <a:gd name="connsiteY36" fmla="*/ 1457727 h 146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54917" h="1466320">
                  <a:moveTo>
                    <a:pt x="144462" y="1457727"/>
                  </a:moveTo>
                  <a:cubicBezTo>
                    <a:pt x="307237" y="1438614"/>
                    <a:pt x="518569" y="1371490"/>
                    <a:pt x="731379" y="1233724"/>
                  </a:cubicBezTo>
                  <a:cubicBezTo>
                    <a:pt x="731379" y="1233724"/>
                    <a:pt x="592159" y="1255177"/>
                    <a:pt x="430435" y="1249557"/>
                  </a:cubicBezTo>
                  <a:cubicBezTo>
                    <a:pt x="268964" y="1244079"/>
                    <a:pt x="85503" y="1211663"/>
                    <a:pt x="-426" y="1104906"/>
                  </a:cubicBezTo>
                  <a:cubicBezTo>
                    <a:pt x="82673" y="1153668"/>
                    <a:pt x="234604" y="1171327"/>
                    <a:pt x="460274" y="1104669"/>
                  </a:cubicBezTo>
                  <a:cubicBezTo>
                    <a:pt x="440505" y="1100314"/>
                    <a:pt x="349771" y="1081058"/>
                    <a:pt x="277888" y="1021104"/>
                  </a:cubicBezTo>
                  <a:cubicBezTo>
                    <a:pt x="206527" y="961702"/>
                    <a:pt x="154176" y="862447"/>
                    <a:pt x="208582" y="700232"/>
                  </a:cubicBezTo>
                  <a:cubicBezTo>
                    <a:pt x="205492" y="780288"/>
                    <a:pt x="254420" y="855419"/>
                    <a:pt x="403497" y="874485"/>
                  </a:cubicBezTo>
                  <a:cubicBezTo>
                    <a:pt x="395719" y="848021"/>
                    <a:pt x="372298" y="793631"/>
                    <a:pt x="390518" y="706840"/>
                  </a:cubicBezTo>
                  <a:cubicBezTo>
                    <a:pt x="408761" y="620698"/>
                    <a:pt x="468558" y="503594"/>
                    <a:pt x="624899" y="351443"/>
                  </a:cubicBezTo>
                  <a:cubicBezTo>
                    <a:pt x="556597" y="436889"/>
                    <a:pt x="516435" y="535070"/>
                    <a:pt x="567442" y="610810"/>
                  </a:cubicBezTo>
                  <a:cubicBezTo>
                    <a:pt x="591661" y="561067"/>
                    <a:pt x="626843" y="493469"/>
                    <a:pt x="710385" y="408591"/>
                  </a:cubicBezTo>
                  <a:cubicBezTo>
                    <a:pt x="792828" y="324789"/>
                    <a:pt x="923124" y="224174"/>
                    <a:pt x="1136677" y="107766"/>
                  </a:cubicBezTo>
                  <a:cubicBezTo>
                    <a:pt x="1022474" y="182201"/>
                    <a:pt x="913749" y="279489"/>
                    <a:pt x="871785" y="383811"/>
                  </a:cubicBezTo>
                  <a:cubicBezTo>
                    <a:pt x="942047" y="321232"/>
                    <a:pt x="1021779" y="256447"/>
                    <a:pt x="1143609" y="191710"/>
                  </a:cubicBezTo>
                  <a:cubicBezTo>
                    <a:pt x="1264467" y="127582"/>
                    <a:pt x="1426729" y="62932"/>
                    <a:pt x="1662912" y="-303"/>
                  </a:cubicBezTo>
                  <a:cubicBezTo>
                    <a:pt x="1519661" y="50056"/>
                    <a:pt x="1361383" y="128325"/>
                    <a:pt x="1237814" y="236718"/>
                  </a:cubicBezTo>
                  <a:cubicBezTo>
                    <a:pt x="1329955" y="191141"/>
                    <a:pt x="1439518" y="142332"/>
                    <a:pt x="1580936" y="108271"/>
                  </a:cubicBezTo>
                  <a:cubicBezTo>
                    <a:pt x="1721911" y="74219"/>
                    <a:pt x="1894874" y="54261"/>
                    <a:pt x="2114751" y="65319"/>
                  </a:cubicBezTo>
                  <a:cubicBezTo>
                    <a:pt x="1963967" y="73706"/>
                    <a:pt x="1779052" y="111884"/>
                    <a:pt x="1590302" y="199338"/>
                  </a:cubicBezTo>
                  <a:cubicBezTo>
                    <a:pt x="1661782" y="186928"/>
                    <a:pt x="1783193" y="168843"/>
                    <a:pt x="1920635" y="180367"/>
                  </a:cubicBezTo>
                  <a:cubicBezTo>
                    <a:pt x="2058282" y="191987"/>
                    <a:pt x="2213825" y="233580"/>
                    <a:pt x="2354492" y="341507"/>
                  </a:cubicBezTo>
                  <a:cubicBezTo>
                    <a:pt x="2237222" y="287401"/>
                    <a:pt x="2066740" y="258922"/>
                    <a:pt x="1846997" y="293401"/>
                  </a:cubicBezTo>
                  <a:cubicBezTo>
                    <a:pt x="1868900" y="300048"/>
                    <a:pt x="1969587" y="328014"/>
                    <a:pt x="2057839" y="404086"/>
                  </a:cubicBezTo>
                  <a:cubicBezTo>
                    <a:pt x="2146843" y="481004"/>
                    <a:pt x="2224417" y="607569"/>
                    <a:pt x="2196475" y="814293"/>
                  </a:cubicBezTo>
                  <a:cubicBezTo>
                    <a:pt x="2177757" y="689127"/>
                    <a:pt x="2093346" y="574695"/>
                    <a:pt x="1908786" y="521150"/>
                  </a:cubicBezTo>
                  <a:cubicBezTo>
                    <a:pt x="1926207" y="547195"/>
                    <a:pt x="1950356" y="624532"/>
                    <a:pt x="1941811" y="726696"/>
                  </a:cubicBezTo>
                  <a:cubicBezTo>
                    <a:pt x="1933377" y="830078"/>
                    <a:pt x="1890140" y="959924"/>
                    <a:pt x="1771700" y="1089026"/>
                  </a:cubicBezTo>
                  <a:cubicBezTo>
                    <a:pt x="1689637" y="1181215"/>
                    <a:pt x="1619936" y="1205711"/>
                    <a:pt x="1619936" y="1205711"/>
                  </a:cubicBezTo>
                  <a:cubicBezTo>
                    <a:pt x="1619936" y="1205711"/>
                    <a:pt x="1667528" y="1152586"/>
                    <a:pt x="1704790" y="1069028"/>
                  </a:cubicBezTo>
                  <a:cubicBezTo>
                    <a:pt x="1742051" y="986206"/>
                    <a:pt x="1769242" y="874066"/>
                    <a:pt x="1731040" y="755271"/>
                  </a:cubicBezTo>
                  <a:cubicBezTo>
                    <a:pt x="1694759" y="963394"/>
                    <a:pt x="1513851" y="1134469"/>
                    <a:pt x="1338168" y="1251106"/>
                  </a:cubicBezTo>
                  <a:cubicBezTo>
                    <a:pt x="1160042" y="1369569"/>
                    <a:pt x="988928" y="1431121"/>
                    <a:pt x="980241" y="1419841"/>
                  </a:cubicBezTo>
                  <a:cubicBezTo>
                    <a:pt x="980241" y="1419841"/>
                    <a:pt x="1053807" y="1368455"/>
                    <a:pt x="1138637" y="1290596"/>
                  </a:cubicBezTo>
                  <a:cubicBezTo>
                    <a:pt x="1222629" y="1213260"/>
                    <a:pt x="1308914" y="1135781"/>
                    <a:pt x="1354190" y="1031648"/>
                  </a:cubicBezTo>
                  <a:cubicBezTo>
                    <a:pt x="1102079" y="1287316"/>
                    <a:pt x="711531" y="1445317"/>
                    <a:pt x="352387" y="1464335"/>
                  </a:cubicBezTo>
                  <a:cubicBezTo>
                    <a:pt x="241749" y="1470232"/>
                    <a:pt x="164950" y="1458810"/>
                    <a:pt x="144462" y="1457727"/>
                  </a:cubicBezTo>
                  <a:close/>
                </a:path>
              </a:pathLst>
            </a:custGeom>
            <a:gradFill>
              <a:gsLst>
                <a:gs pos="0">
                  <a:srgbClr val="004081"/>
                </a:gs>
                <a:gs pos="11560">
                  <a:srgbClr val="00488A"/>
                </a:gs>
                <a:gs pos="49130">
                  <a:srgbClr val="0061A5"/>
                </a:gs>
                <a:gs pos="79960">
                  <a:srgbClr val="0070B8"/>
                </a:gs>
                <a:gs pos="100000">
                  <a:srgbClr val="0077C0"/>
                </a:gs>
              </a:gsLst>
              <a:lin ang="8280000"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25" name="Freeform: Shape 324">
              <a:extLst>
                <a:ext uri="{FF2B5EF4-FFF2-40B4-BE49-F238E27FC236}">
                  <a16:creationId xmlns:a16="http://schemas.microsoft.com/office/drawing/2014/main" id="{02877E6B-4AFD-EAB8-4976-BD886810D19C}"/>
                </a:ext>
              </a:extLst>
            </p:cNvPr>
            <p:cNvSpPr/>
            <p:nvPr/>
          </p:nvSpPr>
          <p:spPr>
            <a:xfrm>
              <a:off x="1663538" y="4755563"/>
              <a:ext cx="381839" cy="281958"/>
            </a:xfrm>
            <a:custGeom>
              <a:avLst/>
              <a:gdLst>
                <a:gd name="connsiteX0" fmla="*/ 372086 w 381839"/>
                <a:gd name="connsiteY0" fmla="*/ 37578 h 281958"/>
                <a:gd name="connsiteX1" fmla="*/ 133239 w 381839"/>
                <a:gd name="connsiteY1" fmla="*/ 43483 h 281958"/>
                <a:gd name="connsiteX2" fmla="*/ 8404 w 381839"/>
                <a:gd name="connsiteY2" fmla="*/ 242705 h 281958"/>
                <a:gd name="connsiteX3" fmla="*/ 250042 w 381839"/>
                <a:gd name="connsiteY3" fmla="*/ 236611 h 281958"/>
                <a:gd name="connsiteX4" fmla="*/ 372086 w 381839"/>
                <a:gd name="connsiteY4" fmla="*/ 37578 h 28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9" h="281958">
                  <a:moveTo>
                    <a:pt x="372086" y="37578"/>
                  </a:moveTo>
                  <a:cubicBezTo>
                    <a:pt x="339440" y="-15073"/>
                    <a:pt x="232866" y="-12591"/>
                    <a:pt x="133239" y="43483"/>
                  </a:cubicBezTo>
                  <a:cubicBezTo>
                    <a:pt x="32623" y="99691"/>
                    <a:pt x="-23174" y="189121"/>
                    <a:pt x="8404" y="242705"/>
                  </a:cubicBezTo>
                  <a:cubicBezTo>
                    <a:pt x="40472" y="296993"/>
                    <a:pt x="148936" y="294139"/>
                    <a:pt x="250042" y="236611"/>
                  </a:cubicBezTo>
                  <a:cubicBezTo>
                    <a:pt x="350491" y="179747"/>
                    <a:pt x="404312" y="90364"/>
                    <a:pt x="372086" y="37578"/>
                  </a:cubicBez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6" name="Freeform: Shape 325">
              <a:extLst>
                <a:ext uri="{FF2B5EF4-FFF2-40B4-BE49-F238E27FC236}">
                  <a16:creationId xmlns:a16="http://schemas.microsoft.com/office/drawing/2014/main" id="{5CA5CC2F-958E-B8B3-36A7-5AB1A65A1A98}"/>
                </a:ext>
              </a:extLst>
            </p:cNvPr>
            <p:cNvSpPr/>
            <p:nvPr/>
          </p:nvSpPr>
          <p:spPr>
            <a:xfrm>
              <a:off x="973768" y="4321503"/>
              <a:ext cx="1802629" cy="1242864"/>
            </a:xfrm>
            <a:custGeom>
              <a:avLst/>
              <a:gdLst>
                <a:gd name="connsiteX0" fmla="*/ 1802204 w 1802629"/>
                <a:gd name="connsiteY0" fmla="*/ 385399 h 1242864"/>
                <a:gd name="connsiteX1" fmla="*/ 1488731 w 1802629"/>
                <a:gd name="connsiteY1" fmla="*/ 199527 h 1242864"/>
                <a:gd name="connsiteX2" fmla="*/ 1064146 w 1802629"/>
                <a:gd name="connsiteY2" fmla="*/ 249325 h 1242864"/>
                <a:gd name="connsiteX3" fmla="*/ 1305199 w 1802629"/>
                <a:gd name="connsiteY3" fmla="*/ 176628 h 1242864"/>
                <a:gd name="connsiteX4" fmla="*/ 1721816 w 1802629"/>
                <a:gd name="connsiteY4" fmla="*/ 110531 h 1242864"/>
                <a:gd name="connsiteX5" fmla="*/ 1250769 w 1802629"/>
                <a:gd name="connsiteY5" fmla="*/ 122570 h 1242864"/>
                <a:gd name="connsiteX6" fmla="*/ 842388 w 1802629"/>
                <a:gd name="connsiteY6" fmla="*/ 298277 h 1242864"/>
                <a:gd name="connsiteX7" fmla="*/ 1041983 w 1802629"/>
                <a:gd name="connsiteY7" fmla="*/ 172826 h 1242864"/>
                <a:gd name="connsiteX8" fmla="*/ 1415370 w 1802629"/>
                <a:gd name="connsiteY8" fmla="*/ -304 h 1242864"/>
                <a:gd name="connsiteX9" fmla="*/ 926958 w 1802629"/>
                <a:gd name="connsiteY9" fmla="*/ 167388 h 1242864"/>
                <a:gd name="connsiteX10" fmla="*/ 628614 w 1802629"/>
                <a:gd name="connsiteY10" fmla="*/ 412424 h 1242864"/>
                <a:gd name="connsiteX11" fmla="*/ 744272 w 1802629"/>
                <a:gd name="connsiteY11" fmla="*/ 266509 h 1242864"/>
                <a:gd name="connsiteX12" fmla="*/ 1002516 w 1802629"/>
                <a:gd name="connsiteY12" fmla="*/ 42411 h 1242864"/>
                <a:gd name="connsiteX13" fmla="*/ 600443 w 1802629"/>
                <a:gd name="connsiteY13" fmla="*/ 311003 h 1242864"/>
                <a:gd name="connsiteX14" fmla="*/ 480849 w 1802629"/>
                <a:gd name="connsiteY14" fmla="*/ 563201 h 1242864"/>
                <a:gd name="connsiteX15" fmla="*/ 480075 w 1802629"/>
                <a:gd name="connsiteY15" fmla="*/ 434153 h 1242864"/>
                <a:gd name="connsiteX16" fmla="*/ 574999 w 1802629"/>
                <a:gd name="connsiteY16" fmla="*/ 210854 h 1242864"/>
                <a:gd name="connsiteX17" fmla="*/ 343526 w 1802629"/>
                <a:gd name="connsiteY17" fmla="*/ 521513 h 1242864"/>
                <a:gd name="connsiteX18" fmla="*/ 446133 w 1802629"/>
                <a:gd name="connsiteY18" fmla="*/ 711788 h 1242864"/>
                <a:gd name="connsiteX19" fmla="*/ 314976 w 1802629"/>
                <a:gd name="connsiteY19" fmla="*/ 640680 h 1242864"/>
                <a:gd name="connsiteX20" fmla="*/ 211728 w 1802629"/>
                <a:gd name="connsiteY20" fmla="*/ 474015 h 1242864"/>
                <a:gd name="connsiteX21" fmla="*/ 551199 w 1802629"/>
                <a:gd name="connsiteY21" fmla="*/ 810016 h 1242864"/>
                <a:gd name="connsiteX22" fmla="*/ 311458 w 1802629"/>
                <a:gd name="connsiteY22" fmla="*/ 833294 h 1242864"/>
                <a:gd name="connsiteX23" fmla="*/ -426 w 1802629"/>
                <a:gd name="connsiteY23" fmla="*/ 788611 h 1242864"/>
                <a:gd name="connsiteX24" fmla="*/ 307119 w 1802629"/>
                <a:gd name="connsiteY24" fmla="*/ 941039 h 1242864"/>
                <a:gd name="connsiteX25" fmla="*/ 776790 w 1802629"/>
                <a:gd name="connsiteY25" fmla="*/ 814798 h 1242864"/>
                <a:gd name="connsiteX26" fmla="*/ 503598 w 1802629"/>
                <a:gd name="connsiteY26" fmla="*/ 942075 h 1242864"/>
                <a:gd name="connsiteX27" fmla="*/ 39666 w 1802629"/>
                <a:gd name="connsiteY27" fmla="*/ 1062696 h 1242864"/>
                <a:gd name="connsiteX28" fmla="*/ 461626 w 1802629"/>
                <a:gd name="connsiteY28" fmla="*/ 1050792 h 1242864"/>
                <a:gd name="connsiteX29" fmla="*/ 1043745 w 1802629"/>
                <a:gd name="connsiteY29" fmla="*/ 715724 h 1242864"/>
                <a:gd name="connsiteX30" fmla="*/ 1044709 w 1802629"/>
                <a:gd name="connsiteY30" fmla="*/ 714554 h 1242864"/>
                <a:gd name="connsiteX31" fmla="*/ 1043745 w 1802629"/>
                <a:gd name="connsiteY31" fmla="*/ 715724 h 1242864"/>
                <a:gd name="connsiteX32" fmla="*/ 762127 w 1802629"/>
                <a:gd name="connsiteY32" fmla="*/ 968301 h 1242864"/>
                <a:gd name="connsiteX33" fmla="*/ 308692 w 1802629"/>
                <a:gd name="connsiteY33" fmla="*/ 1242560 h 1242864"/>
                <a:gd name="connsiteX34" fmla="*/ 1024213 w 1802629"/>
                <a:gd name="connsiteY34" fmla="*/ 891945 h 1242864"/>
                <a:gd name="connsiteX35" fmla="*/ 1204323 w 1802629"/>
                <a:gd name="connsiteY35" fmla="*/ 676091 h 1242864"/>
                <a:gd name="connsiteX36" fmla="*/ 1246390 w 1802629"/>
                <a:gd name="connsiteY36" fmla="*/ 551866 h 1242864"/>
                <a:gd name="connsiteX37" fmla="*/ 1246604 w 1802629"/>
                <a:gd name="connsiteY37" fmla="*/ 551581 h 1242864"/>
                <a:gd name="connsiteX38" fmla="*/ 1210157 w 1802629"/>
                <a:gd name="connsiteY38" fmla="*/ 733707 h 1242864"/>
                <a:gd name="connsiteX39" fmla="*/ 982289 w 1802629"/>
                <a:gd name="connsiteY39" fmla="*/ 1103815 h 1242864"/>
                <a:gd name="connsiteX40" fmla="*/ 1087639 w 1802629"/>
                <a:gd name="connsiteY40" fmla="*/ 1036690 h 1242864"/>
                <a:gd name="connsiteX41" fmla="*/ 1390804 w 1802629"/>
                <a:gd name="connsiteY41" fmla="*/ 641193 h 1242864"/>
                <a:gd name="connsiteX42" fmla="*/ 1314146 w 1802629"/>
                <a:gd name="connsiteY42" fmla="*/ 388150 h 1242864"/>
                <a:gd name="connsiteX43" fmla="*/ 1437463 w 1802629"/>
                <a:gd name="connsiteY43" fmla="*/ 495144 h 1242864"/>
                <a:gd name="connsiteX44" fmla="*/ 1549887 w 1802629"/>
                <a:gd name="connsiteY44" fmla="*/ 768755 h 1242864"/>
                <a:gd name="connsiteX45" fmla="*/ 1553263 w 1802629"/>
                <a:gd name="connsiteY45" fmla="*/ 397097 h 1242864"/>
                <a:gd name="connsiteX46" fmla="*/ 1240493 w 1802629"/>
                <a:gd name="connsiteY46" fmla="*/ 278958 h 1242864"/>
                <a:gd name="connsiteX47" fmla="*/ 1460370 w 1802629"/>
                <a:gd name="connsiteY47" fmla="*/ 289313 h 1242864"/>
                <a:gd name="connsiteX48" fmla="*/ 1802204 w 1802629"/>
                <a:gd name="connsiteY48" fmla="*/ 385399 h 1242864"/>
                <a:gd name="connsiteX49" fmla="*/ 1802204 w 1802629"/>
                <a:gd name="connsiteY49" fmla="*/ 385399 h 1242864"/>
                <a:gd name="connsiteX50" fmla="*/ 1045461 w 1802629"/>
                <a:gd name="connsiteY50" fmla="*/ 713479 h 1242864"/>
                <a:gd name="connsiteX51" fmla="*/ 1045461 w 1802629"/>
                <a:gd name="connsiteY51" fmla="*/ 713479 h 1242864"/>
                <a:gd name="connsiteX52" fmla="*/ 1045461 w 1802629"/>
                <a:gd name="connsiteY52" fmla="*/ 713479 h 1242864"/>
                <a:gd name="connsiteX53" fmla="*/ 1045461 w 1802629"/>
                <a:gd name="connsiteY53" fmla="*/ 713479 h 1242864"/>
                <a:gd name="connsiteX54" fmla="*/ 920105 w 1802629"/>
                <a:gd name="connsiteY54" fmla="*/ 647248 h 1242864"/>
                <a:gd name="connsiteX55" fmla="*/ 920105 w 1802629"/>
                <a:gd name="connsiteY55" fmla="*/ 647248 h 1242864"/>
                <a:gd name="connsiteX56" fmla="*/ 678681 w 1802629"/>
                <a:gd name="connsiteY56" fmla="*/ 653192 h 1242864"/>
                <a:gd name="connsiteX57" fmla="*/ 803894 w 1802629"/>
                <a:gd name="connsiteY57" fmla="*/ 459076 h 1242864"/>
                <a:gd name="connsiteX58" fmla="*/ 1042394 w 1802629"/>
                <a:gd name="connsiteY58" fmla="*/ 453314 h 1242864"/>
                <a:gd name="connsiteX59" fmla="*/ 920105 w 1802629"/>
                <a:gd name="connsiteY59" fmla="*/ 647248 h 124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02629" h="1242864">
                  <a:moveTo>
                    <a:pt x="1802204" y="385399"/>
                  </a:moveTo>
                  <a:cubicBezTo>
                    <a:pt x="1737325" y="273402"/>
                    <a:pt x="1622071" y="216766"/>
                    <a:pt x="1488731" y="199527"/>
                  </a:cubicBezTo>
                  <a:cubicBezTo>
                    <a:pt x="1355368" y="182335"/>
                    <a:pt x="1203153" y="203930"/>
                    <a:pt x="1064146" y="249325"/>
                  </a:cubicBezTo>
                  <a:cubicBezTo>
                    <a:pt x="1159963" y="211573"/>
                    <a:pt x="1248003" y="185339"/>
                    <a:pt x="1305199" y="176628"/>
                  </a:cubicBezTo>
                  <a:cubicBezTo>
                    <a:pt x="1466196" y="116713"/>
                    <a:pt x="1611107" y="101678"/>
                    <a:pt x="1721816" y="110531"/>
                  </a:cubicBezTo>
                  <a:cubicBezTo>
                    <a:pt x="1566771" y="76195"/>
                    <a:pt x="1403285" y="85798"/>
                    <a:pt x="1250769" y="122570"/>
                  </a:cubicBezTo>
                  <a:cubicBezTo>
                    <a:pt x="1097685" y="159531"/>
                    <a:pt x="954860" y="223699"/>
                    <a:pt x="842388" y="298277"/>
                  </a:cubicBezTo>
                  <a:cubicBezTo>
                    <a:pt x="915180" y="242954"/>
                    <a:pt x="988161" y="197424"/>
                    <a:pt x="1041983" y="172826"/>
                  </a:cubicBezTo>
                  <a:cubicBezTo>
                    <a:pt x="1159837" y="86312"/>
                    <a:pt x="1296386" y="30799"/>
                    <a:pt x="1415370" y="-304"/>
                  </a:cubicBezTo>
                  <a:cubicBezTo>
                    <a:pt x="1225752" y="32578"/>
                    <a:pt x="1060416" y="93853"/>
                    <a:pt x="926958" y="167388"/>
                  </a:cubicBezTo>
                  <a:cubicBezTo>
                    <a:pt x="792354" y="241634"/>
                    <a:pt x="689747" y="328764"/>
                    <a:pt x="628614" y="412424"/>
                  </a:cubicBezTo>
                  <a:cubicBezTo>
                    <a:pt x="662129" y="353260"/>
                    <a:pt x="704805" y="300276"/>
                    <a:pt x="744272" y="266509"/>
                  </a:cubicBezTo>
                  <a:cubicBezTo>
                    <a:pt x="799143" y="176762"/>
                    <a:pt x="901079" y="99094"/>
                    <a:pt x="1002516" y="42411"/>
                  </a:cubicBezTo>
                  <a:cubicBezTo>
                    <a:pt x="820296" y="126214"/>
                    <a:pt x="686704" y="220316"/>
                    <a:pt x="600443" y="311003"/>
                  </a:cubicBezTo>
                  <a:cubicBezTo>
                    <a:pt x="513431" y="402725"/>
                    <a:pt x="474107" y="491444"/>
                    <a:pt x="480849" y="563201"/>
                  </a:cubicBezTo>
                  <a:cubicBezTo>
                    <a:pt x="464266" y="515893"/>
                    <a:pt x="464669" y="469004"/>
                    <a:pt x="480075" y="434153"/>
                  </a:cubicBezTo>
                  <a:cubicBezTo>
                    <a:pt x="459579" y="362761"/>
                    <a:pt x="508064" y="280184"/>
                    <a:pt x="574999" y="210854"/>
                  </a:cubicBezTo>
                  <a:cubicBezTo>
                    <a:pt x="433771" y="328756"/>
                    <a:pt x="360766" y="435181"/>
                    <a:pt x="343526" y="521513"/>
                  </a:cubicBezTo>
                  <a:cubicBezTo>
                    <a:pt x="326145" y="608967"/>
                    <a:pt x="365003" y="675159"/>
                    <a:pt x="446133" y="711788"/>
                  </a:cubicBezTo>
                  <a:cubicBezTo>
                    <a:pt x="377341" y="693426"/>
                    <a:pt x="330476" y="666962"/>
                    <a:pt x="314976" y="640680"/>
                  </a:cubicBezTo>
                  <a:cubicBezTo>
                    <a:pt x="215625" y="609947"/>
                    <a:pt x="194773" y="541883"/>
                    <a:pt x="211728" y="474015"/>
                  </a:cubicBezTo>
                  <a:cubicBezTo>
                    <a:pt x="79448" y="736339"/>
                    <a:pt x="269415" y="846605"/>
                    <a:pt x="551199" y="810016"/>
                  </a:cubicBezTo>
                  <a:cubicBezTo>
                    <a:pt x="446015" y="832638"/>
                    <a:pt x="358813" y="840369"/>
                    <a:pt x="311458" y="833294"/>
                  </a:cubicBezTo>
                  <a:cubicBezTo>
                    <a:pt x="193714" y="875267"/>
                    <a:pt x="48416" y="835594"/>
                    <a:pt x="-426" y="788611"/>
                  </a:cubicBezTo>
                  <a:cubicBezTo>
                    <a:pt x="47491" y="896348"/>
                    <a:pt x="163528" y="942019"/>
                    <a:pt x="307119" y="941039"/>
                  </a:cubicBezTo>
                  <a:cubicBezTo>
                    <a:pt x="450734" y="939964"/>
                    <a:pt x="620844" y="892229"/>
                    <a:pt x="776790" y="814798"/>
                  </a:cubicBezTo>
                  <a:cubicBezTo>
                    <a:pt x="671203" y="876255"/>
                    <a:pt x="570588" y="922725"/>
                    <a:pt x="503598" y="942075"/>
                  </a:cubicBezTo>
                  <a:cubicBezTo>
                    <a:pt x="459610" y="1012945"/>
                    <a:pt x="157686" y="1063399"/>
                    <a:pt x="39666" y="1062696"/>
                  </a:cubicBezTo>
                  <a:cubicBezTo>
                    <a:pt x="160753" y="1088180"/>
                    <a:pt x="322920" y="1082607"/>
                    <a:pt x="461626" y="1050792"/>
                  </a:cubicBezTo>
                  <a:cubicBezTo>
                    <a:pt x="678862" y="1000765"/>
                    <a:pt x="884314" y="867402"/>
                    <a:pt x="1043745" y="715724"/>
                  </a:cubicBezTo>
                  <a:cubicBezTo>
                    <a:pt x="1043745" y="715724"/>
                    <a:pt x="1044172" y="715250"/>
                    <a:pt x="1044709" y="714554"/>
                  </a:cubicBezTo>
                  <a:cubicBezTo>
                    <a:pt x="1044591" y="714981"/>
                    <a:pt x="1044172" y="715258"/>
                    <a:pt x="1043745" y="715724"/>
                  </a:cubicBezTo>
                  <a:cubicBezTo>
                    <a:pt x="995315" y="787299"/>
                    <a:pt x="762127" y="968301"/>
                    <a:pt x="762127" y="968301"/>
                  </a:cubicBezTo>
                  <a:cubicBezTo>
                    <a:pt x="743765" y="1039639"/>
                    <a:pt x="531335" y="1137772"/>
                    <a:pt x="308692" y="1242560"/>
                  </a:cubicBezTo>
                  <a:cubicBezTo>
                    <a:pt x="559648" y="1180076"/>
                    <a:pt x="830026" y="1067272"/>
                    <a:pt x="1024213" y="891945"/>
                  </a:cubicBezTo>
                  <a:cubicBezTo>
                    <a:pt x="1118837" y="806506"/>
                    <a:pt x="1173314" y="732632"/>
                    <a:pt x="1204323" y="676091"/>
                  </a:cubicBezTo>
                  <a:cubicBezTo>
                    <a:pt x="1247181" y="598241"/>
                    <a:pt x="1246390" y="551866"/>
                    <a:pt x="1246390" y="551866"/>
                  </a:cubicBezTo>
                  <a:cubicBezTo>
                    <a:pt x="1246390" y="551866"/>
                    <a:pt x="1246390" y="551637"/>
                    <a:pt x="1246604" y="551581"/>
                  </a:cubicBezTo>
                  <a:cubicBezTo>
                    <a:pt x="1258927" y="643399"/>
                    <a:pt x="1210157" y="733707"/>
                    <a:pt x="1210157" y="733707"/>
                  </a:cubicBezTo>
                  <a:cubicBezTo>
                    <a:pt x="1189803" y="962302"/>
                    <a:pt x="982289" y="1103815"/>
                    <a:pt x="982289" y="1103815"/>
                  </a:cubicBezTo>
                  <a:cubicBezTo>
                    <a:pt x="1029344" y="1076600"/>
                    <a:pt x="1087639" y="1036690"/>
                    <a:pt x="1087639" y="1036690"/>
                  </a:cubicBezTo>
                  <a:cubicBezTo>
                    <a:pt x="1268080" y="888989"/>
                    <a:pt x="1361415" y="753143"/>
                    <a:pt x="1390804" y="641193"/>
                  </a:cubicBezTo>
                  <a:cubicBezTo>
                    <a:pt x="1419750" y="530461"/>
                    <a:pt x="1387104" y="442255"/>
                    <a:pt x="1314146" y="388150"/>
                  </a:cubicBezTo>
                  <a:cubicBezTo>
                    <a:pt x="1378868" y="420423"/>
                    <a:pt x="1423899" y="460009"/>
                    <a:pt x="1437463" y="495144"/>
                  </a:cubicBezTo>
                  <a:cubicBezTo>
                    <a:pt x="1549469" y="559644"/>
                    <a:pt x="1573656" y="664148"/>
                    <a:pt x="1549887" y="768755"/>
                  </a:cubicBezTo>
                  <a:cubicBezTo>
                    <a:pt x="1631073" y="598249"/>
                    <a:pt x="1618324" y="476363"/>
                    <a:pt x="1553263" y="397097"/>
                  </a:cubicBezTo>
                  <a:cubicBezTo>
                    <a:pt x="1488715" y="318496"/>
                    <a:pt x="1371517" y="280697"/>
                    <a:pt x="1240493" y="278958"/>
                  </a:cubicBezTo>
                  <a:cubicBezTo>
                    <a:pt x="1335631" y="272358"/>
                    <a:pt x="1416177" y="276239"/>
                    <a:pt x="1460370" y="289313"/>
                  </a:cubicBezTo>
                  <a:cubicBezTo>
                    <a:pt x="1626402" y="281923"/>
                    <a:pt x="1737372" y="325436"/>
                    <a:pt x="1802204" y="385399"/>
                  </a:cubicBezTo>
                  <a:lnTo>
                    <a:pt x="1802204" y="385399"/>
                  </a:lnTo>
                  <a:close/>
                  <a:moveTo>
                    <a:pt x="1045461" y="713479"/>
                  </a:moveTo>
                  <a:lnTo>
                    <a:pt x="1045461" y="713479"/>
                  </a:lnTo>
                  <a:lnTo>
                    <a:pt x="1045461" y="713479"/>
                  </a:lnTo>
                  <a:lnTo>
                    <a:pt x="1045461" y="713479"/>
                  </a:lnTo>
                  <a:close/>
                  <a:moveTo>
                    <a:pt x="920105" y="647248"/>
                  </a:moveTo>
                  <a:lnTo>
                    <a:pt x="920105" y="647248"/>
                  </a:lnTo>
                  <a:cubicBezTo>
                    <a:pt x="819063" y="703132"/>
                    <a:pt x="710527" y="705891"/>
                    <a:pt x="678681" y="653192"/>
                  </a:cubicBezTo>
                  <a:cubicBezTo>
                    <a:pt x="647063" y="600865"/>
                    <a:pt x="703042" y="513877"/>
                    <a:pt x="803894" y="459076"/>
                  </a:cubicBezTo>
                  <a:cubicBezTo>
                    <a:pt x="903648" y="404646"/>
                    <a:pt x="1009906" y="402117"/>
                    <a:pt x="1042394" y="453314"/>
                  </a:cubicBezTo>
                  <a:cubicBezTo>
                    <a:pt x="1075015" y="504890"/>
                    <a:pt x="1020657" y="591878"/>
                    <a:pt x="920105" y="647248"/>
                  </a:cubicBezTo>
                  <a:close/>
                </a:path>
              </a:pathLst>
            </a:custGeom>
            <a:solidFill>
              <a:srgbClr val="FFCC32"/>
            </a:solidFill>
            <a:ln w="7891" cap="flat">
              <a:noFill/>
              <a:prstDash val="solid"/>
              <a:miter/>
            </a:ln>
          </p:spPr>
          <p:txBody>
            <a:bodyPr rtlCol="0" anchor="ctr"/>
            <a:lstStyle/>
            <a:p>
              <a:endParaRPr lang="en-US" sz="1600" dirty="0">
                <a:latin typeface="Sintony" panose="02000503050000020004" pitchFamily="2" charset="0"/>
              </a:endParaRPr>
            </a:p>
          </p:txBody>
        </p:sp>
        <p:grpSp>
          <p:nvGrpSpPr>
            <p:cNvPr id="327" name="Group 326">
              <a:extLst>
                <a:ext uri="{FF2B5EF4-FFF2-40B4-BE49-F238E27FC236}">
                  <a16:creationId xmlns:a16="http://schemas.microsoft.com/office/drawing/2014/main" id="{8E1EC423-D9C8-DDF9-9283-96A7AAA45A7B}"/>
                </a:ext>
              </a:extLst>
            </p:cNvPr>
            <p:cNvGrpSpPr/>
            <p:nvPr/>
          </p:nvGrpSpPr>
          <p:grpSpPr>
            <a:xfrm>
              <a:off x="405229" y="4284886"/>
              <a:ext cx="2961932" cy="1238912"/>
              <a:chOff x="405229" y="4284886"/>
              <a:chExt cx="2961932" cy="1238912"/>
            </a:xfrm>
          </p:grpSpPr>
          <p:sp>
            <p:nvSpPr>
              <p:cNvPr id="332" name="Freeform: Shape 331">
                <a:extLst>
                  <a:ext uri="{FF2B5EF4-FFF2-40B4-BE49-F238E27FC236}">
                    <a16:creationId xmlns:a16="http://schemas.microsoft.com/office/drawing/2014/main" id="{5BD691DC-C140-B727-83F3-26FAEE41219C}"/>
                  </a:ext>
                </a:extLst>
              </p:cNvPr>
              <p:cNvSpPr/>
              <p:nvPr/>
            </p:nvSpPr>
            <p:spPr>
              <a:xfrm>
                <a:off x="405229" y="4478675"/>
                <a:ext cx="2683322" cy="1045123"/>
              </a:xfrm>
              <a:custGeom>
                <a:avLst/>
                <a:gdLst>
                  <a:gd name="connsiteX0" fmla="*/ 2403014 w 2683322"/>
                  <a:gd name="connsiteY0" fmla="*/ 75001 h 1045123"/>
                  <a:gd name="connsiteX1" fmla="*/ 2304754 w 2683322"/>
                  <a:gd name="connsiteY1" fmla="*/ 806403 h 1045123"/>
                  <a:gd name="connsiteX2" fmla="*/ 2402026 w 2683322"/>
                  <a:gd name="connsiteY2" fmla="*/ 76969 h 1045123"/>
                  <a:gd name="connsiteX3" fmla="*/ 705626 w 2683322"/>
                  <a:gd name="connsiteY3" fmla="*/ 0 h 1045123"/>
                  <a:gd name="connsiteX4" fmla="*/ 562058 w 2683322"/>
                  <a:gd name="connsiteY4" fmla="*/ 1026940 h 1045123"/>
                  <a:gd name="connsiteX5" fmla="*/ 340308 w 2683322"/>
                  <a:gd name="connsiteY5" fmla="*/ 160396 h 1045123"/>
                  <a:gd name="connsiteX6" fmla="*/ 595454 w 2683322"/>
                  <a:gd name="connsiteY6" fmla="*/ 32092 h 1045123"/>
                  <a:gd name="connsiteX7" fmla="*/ 705626 w 2683322"/>
                  <a:gd name="connsiteY7" fmla="*/ 0 h 104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322" h="1045123">
                    <a:moveTo>
                      <a:pt x="2403014" y="75001"/>
                    </a:moveTo>
                    <a:cubicBezTo>
                      <a:pt x="2777326" y="174683"/>
                      <a:pt x="2807624" y="587364"/>
                      <a:pt x="2304754" y="806403"/>
                    </a:cubicBezTo>
                    <a:cubicBezTo>
                      <a:pt x="2721956" y="562584"/>
                      <a:pt x="2618606" y="204095"/>
                      <a:pt x="2402026" y="76969"/>
                    </a:cubicBezTo>
                    <a:close/>
                    <a:moveTo>
                      <a:pt x="705626" y="0"/>
                    </a:moveTo>
                    <a:cubicBezTo>
                      <a:pt x="95881" y="142824"/>
                      <a:pt x="-200661" y="972321"/>
                      <a:pt x="562058" y="1026940"/>
                    </a:cubicBezTo>
                    <a:cubicBezTo>
                      <a:pt x="-94631" y="1161987"/>
                      <a:pt x="-185532" y="512039"/>
                      <a:pt x="340308" y="160396"/>
                    </a:cubicBezTo>
                    <a:cubicBezTo>
                      <a:pt x="418554" y="108029"/>
                      <a:pt x="506506" y="63804"/>
                      <a:pt x="595454" y="32092"/>
                    </a:cubicBezTo>
                    <a:cubicBezTo>
                      <a:pt x="631008" y="19445"/>
                      <a:pt x="667503" y="8995"/>
                      <a:pt x="705626" y="0"/>
                    </a:cubicBezTo>
                    <a:close/>
                  </a:path>
                </a:pathLst>
              </a:custGeom>
              <a:solidFill>
                <a:srgbClr val="F79433"/>
              </a:solidFill>
              <a:ln w="7891" cap="flat">
                <a:noFill/>
                <a:prstDash val="solid"/>
                <a:miter/>
              </a:ln>
            </p:spPr>
            <p:txBody>
              <a:bodyPr rtlCol="0" anchor="ctr"/>
              <a:lstStyle/>
              <a:p>
                <a:endParaRPr lang="en-US" sz="1600" dirty="0">
                  <a:latin typeface="Sintony" panose="02000503050000020004" pitchFamily="2" charset="0"/>
                </a:endParaRPr>
              </a:p>
            </p:txBody>
          </p:sp>
          <p:sp>
            <p:nvSpPr>
              <p:cNvPr id="333" name="Freeform: Shape 332">
                <a:extLst>
                  <a:ext uri="{FF2B5EF4-FFF2-40B4-BE49-F238E27FC236}">
                    <a16:creationId xmlns:a16="http://schemas.microsoft.com/office/drawing/2014/main" id="{C9D04DC4-A44A-C5EB-AA0D-8346D1551889}"/>
                  </a:ext>
                </a:extLst>
              </p:cNvPr>
              <p:cNvSpPr/>
              <p:nvPr/>
            </p:nvSpPr>
            <p:spPr>
              <a:xfrm>
                <a:off x="704837" y="4284886"/>
                <a:ext cx="2662324" cy="1059220"/>
              </a:xfrm>
              <a:custGeom>
                <a:avLst/>
                <a:gdLst>
                  <a:gd name="connsiteX0" fmla="*/ 462129 w 2662324"/>
                  <a:gd name="connsiteY0" fmla="*/ 273335 h 1059220"/>
                  <a:gd name="connsiteX1" fmla="*/ 286660 w 2662324"/>
                  <a:gd name="connsiteY1" fmla="*/ 991853 h 1059220"/>
                  <a:gd name="connsiteX2" fmla="*/ 285553 w 2662324"/>
                  <a:gd name="connsiteY2" fmla="*/ 993821 h 1059220"/>
                  <a:gd name="connsiteX3" fmla="*/ 462129 w 2662324"/>
                  <a:gd name="connsiteY3" fmla="*/ 273335 h 1059220"/>
                  <a:gd name="connsiteX4" fmla="*/ 2285615 w 2662324"/>
                  <a:gd name="connsiteY4" fmla="*/ 20 h 1059220"/>
                  <a:gd name="connsiteX5" fmla="*/ 2649779 w 2662324"/>
                  <a:gd name="connsiteY5" fmla="*/ 468816 h 1059220"/>
                  <a:gd name="connsiteX6" fmla="*/ 2387670 w 2662324"/>
                  <a:gd name="connsiteY6" fmla="*/ 874470 h 1059220"/>
                  <a:gd name="connsiteX7" fmla="*/ 2053132 w 2662324"/>
                  <a:gd name="connsiteY7" fmla="*/ 1059220 h 1059220"/>
                  <a:gd name="connsiteX8" fmla="*/ 2061826 w 2662324"/>
                  <a:gd name="connsiteY8" fmla="*/ 39639 h 1059220"/>
                  <a:gd name="connsiteX9" fmla="*/ 2285615 w 2662324"/>
                  <a:gd name="connsiteY9" fmla="*/ 20 h 10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324" h="1059220">
                    <a:moveTo>
                      <a:pt x="462129" y="273335"/>
                    </a:moveTo>
                    <a:cubicBezTo>
                      <a:pt x="-24892" y="505629"/>
                      <a:pt x="21056" y="929606"/>
                      <a:pt x="286660" y="991853"/>
                    </a:cubicBezTo>
                    <a:lnTo>
                      <a:pt x="285553" y="993821"/>
                    </a:lnTo>
                    <a:cubicBezTo>
                      <a:pt x="-144557" y="924073"/>
                      <a:pt x="-91226" y="445390"/>
                      <a:pt x="462129" y="273335"/>
                    </a:cubicBezTo>
                    <a:close/>
                    <a:moveTo>
                      <a:pt x="2285615" y="20"/>
                    </a:moveTo>
                    <a:cubicBezTo>
                      <a:pt x="2573491" y="-2438"/>
                      <a:pt x="2705608" y="217696"/>
                      <a:pt x="2649779" y="468816"/>
                    </a:cubicBezTo>
                    <a:cubicBezTo>
                      <a:pt x="2614154" y="629394"/>
                      <a:pt x="2511895" y="770156"/>
                      <a:pt x="2387670" y="874470"/>
                    </a:cubicBezTo>
                    <a:cubicBezTo>
                      <a:pt x="2287536" y="958510"/>
                      <a:pt x="2170528" y="1021650"/>
                      <a:pt x="2053132" y="1059220"/>
                    </a:cubicBezTo>
                    <a:cubicBezTo>
                      <a:pt x="2643819" y="850907"/>
                      <a:pt x="2826158" y="11112"/>
                      <a:pt x="2061826" y="39639"/>
                    </a:cubicBezTo>
                    <a:cubicBezTo>
                      <a:pt x="2144453" y="13009"/>
                      <a:pt x="2219181" y="587"/>
                      <a:pt x="2285615" y="20"/>
                    </a:cubicBezTo>
                    <a:close/>
                  </a:path>
                </a:pathLst>
              </a:custGeom>
              <a:solidFill>
                <a:srgbClr val="00A65D"/>
              </a:solidFill>
              <a:ln w="7891" cap="flat">
                <a:noFill/>
                <a:prstDash val="solid"/>
                <a:miter/>
              </a:ln>
            </p:spPr>
            <p:txBody>
              <a:bodyPr rtlCol="0" anchor="ctr"/>
              <a:lstStyle/>
              <a:p>
                <a:endParaRPr lang="en-US" sz="1600" dirty="0">
                  <a:latin typeface="Sintony" panose="02000503050000020004" pitchFamily="2" charset="0"/>
                </a:endParaRPr>
              </a:p>
            </p:txBody>
          </p:sp>
        </p:grpSp>
        <p:sp>
          <p:nvSpPr>
            <p:cNvPr id="328" name="Freeform: Shape 327">
              <a:extLst>
                <a:ext uri="{FF2B5EF4-FFF2-40B4-BE49-F238E27FC236}">
                  <a16:creationId xmlns:a16="http://schemas.microsoft.com/office/drawing/2014/main" id="{7B0432DD-BBEC-9AFA-84A1-95D603C0B3E5}"/>
                </a:ext>
              </a:extLst>
            </p:cNvPr>
            <p:cNvSpPr/>
            <p:nvPr/>
          </p:nvSpPr>
          <p:spPr>
            <a:xfrm>
              <a:off x="338616" y="5756549"/>
              <a:ext cx="3824574" cy="685721"/>
            </a:xfrm>
            <a:custGeom>
              <a:avLst/>
              <a:gdLst>
                <a:gd name="connsiteX0" fmla="*/ 2151842 w 3824574"/>
                <a:gd name="connsiteY0" fmla="*/ 311029 h 685721"/>
                <a:gd name="connsiteX1" fmla="*/ 2178140 w 3824574"/>
                <a:gd name="connsiteY1" fmla="*/ 417075 h 685721"/>
                <a:gd name="connsiteX2" fmla="*/ 2066025 w 3824574"/>
                <a:gd name="connsiteY2" fmla="*/ 417075 h 685721"/>
                <a:gd name="connsiteX3" fmla="*/ 1145112 w 3824574"/>
                <a:gd name="connsiteY3" fmla="*/ 234776 h 685721"/>
                <a:gd name="connsiteX4" fmla="*/ 1076510 w 3824574"/>
                <a:gd name="connsiteY4" fmla="*/ 493677 h 685721"/>
                <a:gd name="connsiteX5" fmla="*/ 1170130 w 3824574"/>
                <a:gd name="connsiteY5" fmla="*/ 493677 h 685721"/>
                <a:gd name="connsiteX6" fmla="*/ 1170130 w 3824574"/>
                <a:gd name="connsiteY6" fmla="*/ 493669 h 685721"/>
                <a:gd name="connsiteX7" fmla="*/ 1404930 w 3824574"/>
                <a:gd name="connsiteY7" fmla="*/ 352062 h 685721"/>
                <a:gd name="connsiteX8" fmla="*/ 1386220 w 3824574"/>
                <a:gd name="connsiteY8" fmla="*/ 271730 h 685721"/>
                <a:gd name="connsiteX9" fmla="*/ 1264659 w 3824574"/>
                <a:gd name="connsiteY9" fmla="*/ 235006 h 685721"/>
                <a:gd name="connsiteX10" fmla="*/ 1125279 w 3824574"/>
                <a:gd name="connsiteY10" fmla="*/ 207601 h 685721"/>
                <a:gd name="connsiteX11" fmla="*/ 1264539 w 3824574"/>
                <a:gd name="connsiteY11" fmla="*/ 207601 h 685721"/>
                <a:gd name="connsiteX12" fmla="*/ 1404296 w 3824574"/>
                <a:gd name="connsiteY12" fmla="*/ 251778 h 685721"/>
                <a:gd name="connsiteX13" fmla="*/ 1429828 w 3824574"/>
                <a:gd name="connsiteY13" fmla="*/ 357405 h 685721"/>
                <a:gd name="connsiteX14" fmla="*/ 1170200 w 3824574"/>
                <a:gd name="connsiteY14" fmla="*/ 518734 h 685721"/>
                <a:gd name="connsiteX15" fmla="*/ 1042670 w 3824574"/>
                <a:gd name="connsiteY15" fmla="*/ 518781 h 685721"/>
                <a:gd name="connsiteX16" fmla="*/ 2540233 w 3824574"/>
                <a:gd name="connsiteY16" fmla="*/ 37191 h 685721"/>
                <a:gd name="connsiteX17" fmla="*/ 2568096 w 3824574"/>
                <a:gd name="connsiteY17" fmla="*/ 37191 h 685721"/>
                <a:gd name="connsiteX18" fmla="*/ 2415367 w 3824574"/>
                <a:gd name="connsiteY18" fmla="*/ 603281 h 685721"/>
                <a:gd name="connsiteX19" fmla="*/ 2310839 w 3824574"/>
                <a:gd name="connsiteY19" fmla="*/ 202354 h 685721"/>
                <a:gd name="connsiteX20" fmla="*/ 2322917 w 3824574"/>
                <a:gd name="connsiteY20" fmla="*/ 142391 h 685721"/>
                <a:gd name="connsiteX21" fmla="*/ 2387402 w 3824574"/>
                <a:gd name="connsiteY21" fmla="*/ 62525 h 685721"/>
                <a:gd name="connsiteX22" fmla="*/ 2162996 w 3824574"/>
                <a:gd name="connsiteY22" fmla="*/ 62525 h 685721"/>
                <a:gd name="connsiteX23" fmla="*/ 1719820 w 3824574"/>
                <a:gd name="connsiteY23" fmla="*/ 611336 h 685721"/>
                <a:gd name="connsiteX24" fmla="*/ 1865877 w 3824574"/>
                <a:gd name="connsiteY24" fmla="*/ 65797 h 685721"/>
                <a:gd name="connsiteX25" fmla="*/ 1684432 w 3824574"/>
                <a:gd name="connsiteY25" fmla="*/ 65797 h 685721"/>
                <a:gd name="connsiteX26" fmla="*/ 1614360 w 3824574"/>
                <a:gd name="connsiteY26" fmla="*/ 330697 h 685721"/>
                <a:gd name="connsiteX27" fmla="*/ 1460034 w 3824574"/>
                <a:gd name="connsiteY27" fmla="*/ 95502 h 685721"/>
                <a:gd name="connsiteX28" fmla="*/ 1265965 w 3824574"/>
                <a:gd name="connsiteY28" fmla="*/ 69552 h 685721"/>
                <a:gd name="connsiteX29" fmla="*/ 808878 w 3824574"/>
                <a:gd name="connsiteY29" fmla="*/ 69552 h 685721"/>
                <a:gd name="connsiteX30" fmla="*/ 733478 w 3824574"/>
                <a:gd name="connsiteY30" fmla="*/ 349392 h 685721"/>
                <a:gd name="connsiteX31" fmla="*/ 722491 w 3824574"/>
                <a:gd name="connsiteY31" fmla="*/ 363256 h 685721"/>
                <a:gd name="connsiteX32" fmla="*/ 708460 w 3824574"/>
                <a:gd name="connsiteY32" fmla="*/ 358150 h 685721"/>
                <a:gd name="connsiteX33" fmla="*/ 396932 w 3824574"/>
                <a:gd name="connsiteY33" fmla="*/ 51846 h 685721"/>
                <a:gd name="connsiteX34" fmla="*/ 433182 w 3824574"/>
                <a:gd name="connsiteY34" fmla="*/ 51846 h 685721"/>
                <a:gd name="connsiteX35" fmla="*/ 712713 w 3824574"/>
                <a:gd name="connsiteY35" fmla="*/ 326912 h 685721"/>
                <a:gd name="connsiteX36" fmla="*/ 787710 w 3824574"/>
                <a:gd name="connsiteY36" fmla="*/ 46226 h 685721"/>
                <a:gd name="connsiteX37" fmla="*/ 1263957 w 3824574"/>
                <a:gd name="connsiteY37" fmla="*/ 46226 h 685721"/>
                <a:gd name="connsiteX38" fmla="*/ 1467211 w 3824574"/>
                <a:gd name="connsiteY38" fmla="*/ 74192 h 685721"/>
                <a:gd name="connsiteX39" fmla="*/ 1620414 w 3824574"/>
                <a:gd name="connsiteY39" fmla="*/ 207041 h 685721"/>
                <a:gd name="connsiteX40" fmla="*/ 1664513 w 3824574"/>
                <a:gd name="connsiteY40" fmla="*/ 40226 h 685721"/>
                <a:gd name="connsiteX41" fmla="*/ 1897653 w 3824574"/>
                <a:gd name="connsiteY41" fmla="*/ 40226 h 685721"/>
                <a:gd name="connsiteX42" fmla="*/ 1774787 w 3824574"/>
                <a:gd name="connsiteY42" fmla="*/ 503085 h 685721"/>
                <a:gd name="connsiteX43" fmla="*/ 2149432 w 3824574"/>
                <a:gd name="connsiteY43" fmla="*/ 39665 h 685721"/>
                <a:gd name="connsiteX44" fmla="*/ 2439128 w 3824574"/>
                <a:gd name="connsiteY44" fmla="*/ 39665 h 685721"/>
                <a:gd name="connsiteX45" fmla="*/ 2348836 w 3824574"/>
                <a:gd name="connsiteY45" fmla="*/ 150786 h 685721"/>
                <a:gd name="connsiteX46" fmla="*/ 2335960 w 3824574"/>
                <a:gd name="connsiteY46" fmla="*/ 200061 h 685721"/>
                <a:gd name="connsiteX47" fmla="*/ 2415865 w 3824574"/>
                <a:gd name="connsiteY47" fmla="*/ 505100 h 685721"/>
                <a:gd name="connsiteX48" fmla="*/ 191634 w 3824574"/>
                <a:gd name="connsiteY48" fmla="*/ 0 h 685721"/>
                <a:gd name="connsiteX49" fmla="*/ 423881 w 3824574"/>
                <a:gd name="connsiteY49" fmla="*/ 0 h 685721"/>
                <a:gd name="connsiteX50" fmla="*/ 416340 w 3824574"/>
                <a:gd name="connsiteY50" fmla="*/ 27689 h 685721"/>
                <a:gd name="connsiteX51" fmla="*/ 210604 w 3824574"/>
                <a:gd name="connsiteY51" fmla="*/ 27737 h 685721"/>
                <a:gd name="connsiteX52" fmla="*/ 34384 w 3824574"/>
                <a:gd name="connsiteY52" fmla="*/ 654872 h 685721"/>
                <a:gd name="connsiteX53" fmla="*/ 397741 w 3824574"/>
                <a:gd name="connsiteY53" fmla="*/ 654872 h 685721"/>
                <a:gd name="connsiteX54" fmla="*/ 467347 w 3824574"/>
                <a:gd name="connsiteY54" fmla="*/ 383981 h 685721"/>
                <a:gd name="connsiteX55" fmla="*/ 479243 w 3824574"/>
                <a:gd name="connsiteY55" fmla="*/ 363413 h 685721"/>
                <a:gd name="connsiteX56" fmla="*/ 492665 w 3824574"/>
                <a:gd name="connsiteY56" fmla="*/ 370575 h 685721"/>
                <a:gd name="connsiteX57" fmla="*/ 789720 w 3824574"/>
                <a:gd name="connsiteY57" fmla="*/ 658754 h 685721"/>
                <a:gd name="connsiteX58" fmla="*/ 1159448 w 3824574"/>
                <a:gd name="connsiteY58" fmla="*/ 657164 h 685721"/>
                <a:gd name="connsiteX59" fmla="*/ 1595692 w 3824574"/>
                <a:gd name="connsiteY59" fmla="*/ 397426 h 685721"/>
                <a:gd name="connsiteX60" fmla="*/ 1527683 w 3824574"/>
                <a:gd name="connsiteY60" fmla="*/ 654872 h 685721"/>
                <a:gd name="connsiteX61" fmla="*/ 1883966 w 3824574"/>
                <a:gd name="connsiteY61" fmla="*/ 654872 h 685721"/>
                <a:gd name="connsiteX62" fmla="*/ 1963270 w 3824574"/>
                <a:gd name="connsiteY62" fmla="*/ 550274 h 685721"/>
                <a:gd name="connsiteX63" fmla="*/ 2211840 w 3824574"/>
                <a:gd name="connsiteY63" fmla="*/ 550274 h 685721"/>
                <a:gd name="connsiteX64" fmla="*/ 2237956 w 3824574"/>
                <a:gd name="connsiteY64" fmla="*/ 651640 h 685721"/>
                <a:gd name="connsiteX65" fmla="*/ 2588089 w 3824574"/>
                <a:gd name="connsiteY65" fmla="*/ 651640 h 685721"/>
                <a:gd name="connsiteX66" fmla="*/ 2659339 w 3824574"/>
                <a:gd name="connsiteY66" fmla="*/ 370575 h 685721"/>
                <a:gd name="connsiteX67" fmla="*/ 2670413 w 3824574"/>
                <a:gd name="connsiteY67" fmla="*/ 353904 h 685721"/>
                <a:gd name="connsiteX68" fmla="*/ 2688585 w 3824574"/>
                <a:gd name="connsiteY68" fmla="*/ 364212 h 685721"/>
                <a:gd name="connsiteX69" fmla="*/ 2987119 w 3824574"/>
                <a:gd name="connsiteY69" fmla="*/ 654872 h 685721"/>
                <a:gd name="connsiteX70" fmla="*/ 3427259 w 3824574"/>
                <a:gd name="connsiteY70" fmla="*/ 654113 h 685721"/>
                <a:gd name="connsiteX71" fmla="*/ 3652898 w 3824574"/>
                <a:gd name="connsiteY71" fmla="*/ 439770 h 685721"/>
                <a:gd name="connsiteX72" fmla="*/ 3628521 w 3824574"/>
                <a:gd name="connsiteY72" fmla="*/ 340831 h 685721"/>
                <a:gd name="connsiteX73" fmla="*/ 3456000 w 3824574"/>
                <a:gd name="connsiteY73" fmla="*/ 263628 h 685721"/>
                <a:gd name="connsiteX74" fmla="*/ 3342832 w 3824574"/>
                <a:gd name="connsiteY74" fmla="*/ 260403 h 685721"/>
                <a:gd name="connsiteX75" fmla="*/ 3312503 w 3824574"/>
                <a:gd name="connsiteY75" fmla="*/ 234730 h 685721"/>
                <a:gd name="connsiteX76" fmla="*/ 3323743 w 3824574"/>
                <a:gd name="connsiteY76" fmla="*/ 211965 h 685721"/>
                <a:gd name="connsiteX77" fmla="*/ 3426674 w 3824574"/>
                <a:gd name="connsiteY77" fmla="*/ 187556 h 685721"/>
                <a:gd name="connsiteX78" fmla="*/ 3650796 w 3824574"/>
                <a:gd name="connsiteY78" fmla="*/ 187556 h 685721"/>
                <a:gd name="connsiteX79" fmla="*/ 3765417 w 3824574"/>
                <a:gd name="connsiteY79" fmla="*/ 153923 h 685721"/>
                <a:gd name="connsiteX80" fmla="*/ 3798529 w 3824574"/>
                <a:gd name="connsiteY80" fmla="*/ 50170 h 685721"/>
                <a:gd name="connsiteX81" fmla="*/ 3798204 w 3824574"/>
                <a:gd name="connsiteY81" fmla="*/ 32369 h 685721"/>
                <a:gd name="connsiteX82" fmla="*/ 3460228 w 3824574"/>
                <a:gd name="connsiteY82" fmla="*/ 32369 h 685721"/>
                <a:gd name="connsiteX83" fmla="*/ 3151775 w 3824574"/>
                <a:gd name="connsiteY83" fmla="*/ 175376 h 685721"/>
                <a:gd name="connsiteX84" fmla="*/ 3182666 w 3824574"/>
                <a:gd name="connsiteY84" fmla="*/ 59955 h 685721"/>
                <a:gd name="connsiteX85" fmla="*/ 3000746 w 3824574"/>
                <a:gd name="connsiteY85" fmla="*/ 59955 h 685721"/>
                <a:gd name="connsiteX86" fmla="*/ 2926974 w 3824574"/>
                <a:gd name="connsiteY86" fmla="*/ 341850 h 685721"/>
                <a:gd name="connsiteX87" fmla="*/ 2915568 w 3824574"/>
                <a:gd name="connsiteY87" fmla="*/ 354410 h 685721"/>
                <a:gd name="connsiteX88" fmla="*/ 2900692 w 3824574"/>
                <a:gd name="connsiteY88" fmla="*/ 350150 h 685721"/>
                <a:gd name="connsiteX89" fmla="*/ 2586026 w 3824574"/>
                <a:gd name="connsiteY89" fmla="*/ 37894 h 685721"/>
                <a:gd name="connsiteX90" fmla="*/ 2620544 w 3824574"/>
                <a:gd name="connsiteY90" fmla="*/ 37894 h 685721"/>
                <a:gd name="connsiteX91" fmla="*/ 2901909 w 3824574"/>
                <a:gd name="connsiteY91" fmla="*/ 317354 h 685721"/>
                <a:gd name="connsiteX92" fmla="*/ 2977048 w 3824574"/>
                <a:gd name="connsiteY92" fmla="*/ 34187 h 685721"/>
                <a:gd name="connsiteX93" fmla="*/ 3214259 w 3824574"/>
                <a:gd name="connsiteY93" fmla="*/ 34187 h 685721"/>
                <a:gd name="connsiteX94" fmla="*/ 3203818 w 3824574"/>
                <a:gd name="connsiteY94" fmla="*/ 74057 h 685721"/>
                <a:gd name="connsiteX95" fmla="*/ 3458506 w 3824574"/>
                <a:gd name="connsiteY95" fmla="*/ 7162 h 685721"/>
                <a:gd name="connsiteX96" fmla="*/ 3824574 w 3824574"/>
                <a:gd name="connsiteY96" fmla="*/ 6648 h 685721"/>
                <a:gd name="connsiteX97" fmla="*/ 3824574 w 3824574"/>
                <a:gd name="connsiteY97" fmla="*/ 50446 h 685721"/>
                <a:gd name="connsiteX98" fmla="*/ 3788877 w 3824574"/>
                <a:gd name="connsiteY98" fmla="*/ 165724 h 685721"/>
                <a:gd name="connsiteX99" fmla="*/ 3653507 w 3824574"/>
                <a:gd name="connsiteY99" fmla="*/ 214676 h 685721"/>
                <a:gd name="connsiteX100" fmla="*/ 3426366 w 3824574"/>
                <a:gd name="connsiteY100" fmla="*/ 214676 h 685721"/>
                <a:gd name="connsiteX101" fmla="*/ 3345227 w 3824574"/>
                <a:gd name="connsiteY101" fmla="*/ 225442 h 685721"/>
                <a:gd name="connsiteX102" fmla="*/ 3340382 w 3824574"/>
                <a:gd name="connsiteY102" fmla="*/ 233971 h 685721"/>
                <a:gd name="connsiteX103" fmla="*/ 3345140 w 3824574"/>
                <a:gd name="connsiteY103" fmla="*/ 238745 h 685721"/>
                <a:gd name="connsiteX104" fmla="*/ 3372593 w 3824574"/>
                <a:gd name="connsiteY104" fmla="*/ 239543 h 685721"/>
                <a:gd name="connsiteX105" fmla="*/ 3455225 w 3824574"/>
                <a:gd name="connsiteY105" fmla="*/ 239401 h 685721"/>
                <a:gd name="connsiteX106" fmla="*/ 3656511 w 3824574"/>
                <a:gd name="connsiteY106" fmla="*/ 336649 h 685721"/>
                <a:gd name="connsiteX107" fmla="*/ 3679836 w 3824574"/>
                <a:gd name="connsiteY107" fmla="*/ 439754 h 685721"/>
                <a:gd name="connsiteX108" fmla="*/ 3440191 w 3824574"/>
                <a:gd name="connsiteY108" fmla="*/ 677013 h 685721"/>
                <a:gd name="connsiteX109" fmla="*/ 3368308 w 3824574"/>
                <a:gd name="connsiteY109" fmla="*/ 679961 h 685721"/>
                <a:gd name="connsiteX110" fmla="*/ 2969768 w 3824574"/>
                <a:gd name="connsiteY110" fmla="*/ 679961 h 685721"/>
                <a:gd name="connsiteX111" fmla="*/ 2678144 w 3824574"/>
                <a:gd name="connsiteY111" fmla="*/ 392999 h 685721"/>
                <a:gd name="connsiteX112" fmla="*/ 2604206 w 3824574"/>
                <a:gd name="connsiteY112" fmla="*/ 676870 h 685721"/>
                <a:gd name="connsiteX113" fmla="*/ 2217642 w 3824574"/>
                <a:gd name="connsiteY113" fmla="*/ 676870 h 685721"/>
                <a:gd name="connsiteX114" fmla="*/ 2192482 w 3824574"/>
                <a:gd name="connsiteY114" fmla="*/ 576160 h 685721"/>
                <a:gd name="connsiteX115" fmla="*/ 1975364 w 3824574"/>
                <a:gd name="connsiteY115" fmla="*/ 576160 h 685721"/>
                <a:gd name="connsiteX116" fmla="*/ 1896810 w 3824574"/>
                <a:gd name="connsiteY116" fmla="*/ 680569 h 685721"/>
                <a:gd name="connsiteX117" fmla="*/ 1495227 w 3824574"/>
                <a:gd name="connsiteY117" fmla="*/ 680569 h 685721"/>
                <a:gd name="connsiteX118" fmla="*/ 1533595 w 3824574"/>
                <a:gd name="connsiteY118" fmla="*/ 533722 h 685721"/>
                <a:gd name="connsiteX119" fmla="*/ 1100600 w 3824574"/>
                <a:gd name="connsiteY119" fmla="*/ 685130 h 685721"/>
                <a:gd name="connsiteX120" fmla="*/ 777453 w 3824574"/>
                <a:gd name="connsiteY120" fmla="*/ 685130 h 685721"/>
                <a:gd name="connsiteX121" fmla="*/ 489227 w 3824574"/>
                <a:gd name="connsiteY121" fmla="*/ 401402 h 685721"/>
                <a:gd name="connsiteX122" fmla="*/ 415613 w 3824574"/>
                <a:gd name="connsiteY122" fmla="*/ 683249 h 685721"/>
                <a:gd name="connsiteX123" fmla="*/ 0 w 3824574"/>
                <a:gd name="connsiteY123" fmla="*/ 683249 h 6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3824574" h="685721">
                  <a:moveTo>
                    <a:pt x="2151842" y="311029"/>
                  </a:moveTo>
                  <a:lnTo>
                    <a:pt x="2178140" y="417075"/>
                  </a:lnTo>
                  <a:lnTo>
                    <a:pt x="2066025" y="417075"/>
                  </a:lnTo>
                  <a:close/>
                  <a:moveTo>
                    <a:pt x="1145112" y="234776"/>
                  </a:moveTo>
                  <a:lnTo>
                    <a:pt x="1076510" y="493677"/>
                  </a:lnTo>
                  <a:lnTo>
                    <a:pt x="1170130" y="493677"/>
                  </a:lnTo>
                  <a:lnTo>
                    <a:pt x="1170130" y="493669"/>
                  </a:lnTo>
                  <a:cubicBezTo>
                    <a:pt x="1284427" y="493013"/>
                    <a:pt x="1383216" y="433525"/>
                    <a:pt x="1404930" y="352062"/>
                  </a:cubicBezTo>
                  <a:cubicBezTo>
                    <a:pt x="1410905" y="329677"/>
                    <a:pt x="1412542" y="297308"/>
                    <a:pt x="1386220" y="271730"/>
                  </a:cubicBezTo>
                  <a:cubicBezTo>
                    <a:pt x="1361582" y="247321"/>
                    <a:pt x="1319562" y="234721"/>
                    <a:pt x="1264659" y="235006"/>
                  </a:cubicBezTo>
                  <a:close/>
                  <a:moveTo>
                    <a:pt x="1125279" y="207601"/>
                  </a:moveTo>
                  <a:lnTo>
                    <a:pt x="1264539" y="207601"/>
                  </a:lnTo>
                  <a:cubicBezTo>
                    <a:pt x="1326280" y="207182"/>
                    <a:pt x="1374710" y="222501"/>
                    <a:pt x="1404296" y="251778"/>
                  </a:cubicBezTo>
                  <a:cubicBezTo>
                    <a:pt x="1431653" y="278796"/>
                    <a:pt x="1440791" y="316365"/>
                    <a:pt x="1429828" y="357405"/>
                  </a:cubicBezTo>
                  <a:cubicBezTo>
                    <a:pt x="1405095" y="450298"/>
                    <a:pt x="1296045" y="517983"/>
                    <a:pt x="1170200" y="518734"/>
                  </a:cubicBezTo>
                  <a:lnTo>
                    <a:pt x="1042670" y="518781"/>
                  </a:lnTo>
                  <a:close/>
                  <a:moveTo>
                    <a:pt x="2540233" y="37191"/>
                  </a:moveTo>
                  <a:lnTo>
                    <a:pt x="2568096" y="37191"/>
                  </a:lnTo>
                  <a:lnTo>
                    <a:pt x="2415367" y="603281"/>
                  </a:lnTo>
                  <a:lnTo>
                    <a:pt x="2310839" y="202354"/>
                  </a:lnTo>
                  <a:cubicBezTo>
                    <a:pt x="2296406" y="165717"/>
                    <a:pt x="2322917" y="142391"/>
                    <a:pt x="2322917" y="142391"/>
                  </a:cubicBezTo>
                  <a:lnTo>
                    <a:pt x="2387402" y="62525"/>
                  </a:lnTo>
                  <a:lnTo>
                    <a:pt x="2162996" y="62525"/>
                  </a:lnTo>
                  <a:lnTo>
                    <a:pt x="1719820" y="611336"/>
                  </a:lnTo>
                  <a:lnTo>
                    <a:pt x="1865877" y="65797"/>
                  </a:lnTo>
                  <a:lnTo>
                    <a:pt x="1684432" y="65797"/>
                  </a:lnTo>
                  <a:lnTo>
                    <a:pt x="1614360" y="330697"/>
                  </a:lnTo>
                  <a:cubicBezTo>
                    <a:pt x="1633868" y="220060"/>
                    <a:pt x="1551709" y="128290"/>
                    <a:pt x="1460034" y="95502"/>
                  </a:cubicBezTo>
                  <a:cubicBezTo>
                    <a:pt x="1368343" y="62667"/>
                    <a:pt x="1265965" y="69552"/>
                    <a:pt x="1265965" y="69552"/>
                  </a:cubicBezTo>
                  <a:lnTo>
                    <a:pt x="808878" y="69552"/>
                  </a:lnTo>
                  <a:lnTo>
                    <a:pt x="733478" y="349392"/>
                  </a:lnTo>
                  <a:cubicBezTo>
                    <a:pt x="733478" y="349392"/>
                    <a:pt x="731952" y="361849"/>
                    <a:pt x="722491" y="363256"/>
                  </a:cubicBezTo>
                  <a:cubicBezTo>
                    <a:pt x="713780" y="365461"/>
                    <a:pt x="708460" y="358150"/>
                    <a:pt x="708460" y="358150"/>
                  </a:cubicBezTo>
                  <a:lnTo>
                    <a:pt x="396932" y="51846"/>
                  </a:lnTo>
                  <a:lnTo>
                    <a:pt x="433182" y="51846"/>
                  </a:lnTo>
                  <a:lnTo>
                    <a:pt x="712713" y="326912"/>
                  </a:lnTo>
                  <a:lnTo>
                    <a:pt x="787710" y="46226"/>
                  </a:lnTo>
                  <a:lnTo>
                    <a:pt x="1263957" y="46226"/>
                  </a:lnTo>
                  <a:cubicBezTo>
                    <a:pt x="1263957" y="46226"/>
                    <a:pt x="1359893" y="36108"/>
                    <a:pt x="1467211" y="74192"/>
                  </a:cubicBezTo>
                  <a:cubicBezTo>
                    <a:pt x="1584694" y="115880"/>
                    <a:pt x="1620414" y="207041"/>
                    <a:pt x="1620414" y="207041"/>
                  </a:cubicBezTo>
                  <a:lnTo>
                    <a:pt x="1664513" y="40226"/>
                  </a:lnTo>
                  <a:lnTo>
                    <a:pt x="1897653" y="40226"/>
                  </a:lnTo>
                  <a:lnTo>
                    <a:pt x="1774787" y="503085"/>
                  </a:lnTo>
                  <a:lnTo>
                    <a:pt x="2149432" y="39665"/>
                  </a:lnTo>
                  <a:lnTo>
                    <a:pt x="2439128" y="39665"/>
                  </a:lnTo>
                  <a:lnTo>
                    <a:pt x="2348836" y="150786"/>
                  </a:lnTo>
                  <a:cubicBezTo>
                    <a:pt x="2325273" y="175842"/>
                    <a:pt x="2335960" y="200061"/>
                    <a:pt x="2335960" y="200061"/>
                  </a:cubicBezTo>
                  <a:lnTo>
                    <a:pt x="2415865" y="505100"/>
                  </a:lnTo>
                  <a:close/>
                  <a:moveTo>
                    <a:pt x="191634" y="0"/>
                  </a:moveTo>
                  <a:lnTo>
                    <a:pt x="423881" y="0"/>
                  </a:lnTo>
                  <a:lnTo>
                    <a:pt x="416340" y="27689"/>
                  </a:lnTo>
                  <a:lnTo>
                    <a:pt x="210604" y="27737"/>
                  </a:lnTo>
                  <a:lnTo>
                    <a:pt x="34384" y="654872"/>
                  </a:lnTo>
                  <a:lnTo>
                    <a:pt x="397741" y="654872"/>
                  </a:lnTo>
                  <a:lnTo>
                    <a:pt x="467347" y="383981"/>
                  </a:lnTo>
                  <a:cubicBezTo>
                    <a:pt x="467347" y="383981"/>
                    <a:pt x="469687" y="365753"/>
                    <a:pt x="479243" y="363413"/>
                  </a:cubicBezTo>
                  <a:cubicBezTo>
                    <a:pt x="488729" y="360923"/>
                    <a:pt x="492665" y="370575"/>
                    <a:pt x="492665" y="370575"/>
                  </a:cubicBezTo>
                  <a:lnTo>
                    <a:pt x="789720" y="658754"/>
                  </a:lnTo>
                  <a:lnTo>
                    <a:pt x="1159448" y="657164"/>
                  </a:lnTo>
                  <a:cubicBezTo>
                    <a:pt x="1511518" y="642178"/>
                    <a:pt x="1595692" y="397426"/>
                    <a:pt x="1595692" y="397426"/>
                  </a:cubicBezTo>
                  <a:lnTo>
                    <a:pt x="1527683" y="654872"/>
                  </a:lnTo>
                  <a:lnTo>
                    <a:pt x="1883966" y="654872"/>
                  </a:lnTo>
                  <a:lnTo>
                    <a:pt x="1963270" y="550274"/>
                  </a:lnTo>
                  <a:lnTo>
                    <a:pt x="2211840" y="550274"/>
                  </a:lnTo>
                  <a:lnTo>
                    <a:pt x="2237956" y="651640"/>
                  </a:lnTo>
                  <a:lnTo>
                    <a:pt x="2588089" y="651640"/>
                  </a:lnTo>
                  <a:lnTo>
                    <a:pt x="2659339" y="370575"/>
                  </a:lnTo>
                  <a:cubicBezTo>
                    <a:pt x="2659339" y="370575"/>
                    <a:pt x="2660153" y="356196"/>
                    <a:pt x="2670413" y="353904"/>
                  </a:cubicBezTo>
                  <a:cubicBezTo>
                    <a:pt x="2680768" y="351470"/>
                    <a:pt x="2688585" y="364212"/>
                    <a:pt x="2688585" y="364212"/>
                  </a:cubicBezTo>
                  <a:lnTo>
                    <a:pt x="2987119" y="654872"/>
                  </a:lnTo>
                  <a:lnTo>
                    <a:pt x="3427259" y="654113"/>
                  </a:lnTo>
                  <a:cubicBezTo>
                    <a:pt x="3556567" y="645593"/>
                    <a:pt x="3652898" y="557387"/>
                    <a:pt x="3652898" y="439770"/>
                  </a:cubicBezTo>
                  <a:cubicBezTo>
                    <a:pt x="3652898" y="404018"/>
                    <a:pt x="3644757" y="369926"/>
                    <a:pt x="3628521" y="340831"/>
                  </a:cubicBezTo>
                  <a:cubicBezTo>
                    <a:pt x="3589457" y="271501"/>
                    <a:pt x="3501134" y="260403"/>
                    <a:pt x="3456000" y="263628"/>
                  </a:cubicBezTo>
                  <a:cubicBezTo>
                    <a:pt x="3411174" y="266727"/>
                    <a:pt x="3342832" y="260403"/>
                    <a:pt x="3342832" y="260403"/>
                  </a:cubicBezTo>
                  <a:cubicBezTo>
                    <a:pt x="3327490" y="259415"/>
                    <a:pt x="3312503" y="250515"/>
                    <a:pt x="3312503" y="234730"/>
                  </a:cubicBezTo>
                  <a:cubicBezTo>
                    <a:pt x="3312503" y="225450"/>
                    <a:pt x="3316930" y="217206"/>
                    <a:pt x="3323743" y="211965"/>
                  </a:cubicBezTo>
                  <a:cubicBezTo>
                    <a:pt x="3323743" y="211965"/>
                    <a:pt x="3345077" y="187556"/>
                    <a:pt x="3426674" y="187556"/>
                  </a:cubicBezTo>
                  <a:lnTo>
                    <a:pt x="3650796" y="187556"/>
                  </a:lnTo>
                  <a:cubicBezTo>
                    <a:pt x="3732298" y="193832"/>
                    <a:pt x="3765417" y="153923"/>
                    <a:pt x="3765417" y="153923"/>
                  </a:cubicBezTo>
                  <a:cubicBezTo>
                    <a:pt x="3785842" y="124416"/>
                    <a:pt x="3798110" y="88719"/>
                    <a:pt x="3798529" y="50170"/>
                  </a:cubicBezTo>
                  <a:lnTo>
                    <a:pt x="3798204" y="32369"/>
                  </a:lnTo>
                  <a:cubicBezTo>
                    <a:pt x="3798204" y="32369"/>
                    <a:pt x="3532269" y="33626"/>
                    <a:pt x="3460228" y="32369"/>
                  </a:cubicBezTo>
                  <a:cubicBezTo>
                    <a:pt x="3202735" y="27919"/>
                    <a:pt x="3151775" y="175376"/>
                    <a:pt x="3151775" y="175376"/>
                  </a:cubicBezTo>
                  <a:lnTo>
                    <a:pt x="3182666" y="59955"/>
                  </a:lnTo>
                  <a:lnTo>
                    <a:pt x="3000746" y="59955"/>
                  </a:lnTo>
                  <a:cubicBezTo>
                    <a:pt x="3000746" y="59955"/>
                    <a:pt x="2928515" y="335345"/>
                    <a:pt x="2926974" y="341850"/>
                  </a:cubicBezTo>
                  <a:cubicBezTo>
                    <a:pt x="2925401" y="348276"/>
                    <a:pt x="2922382" y="352624"/>
                    <a:pt x="2915568" y="354410"/>
                  </a:cubicBezTo>
                  <a:cubicBezTo>
                    <a:pt x="2907672" y="356378"/>
                    <a:pt x="2900692" y="350150"/>
                    <a:pt x="2900692" y="350150"/>
                  </a:cubicBezTo>
                  <a:lnTo>
                    <a:pt x="2586026" y="37894"/>
                  </a:lnTo>
                  <a:lnTo>
                    <a:pt x="2620544" y="37894"/>
                  </a:lnTo>
                  <a:lnTo>
                    <a:pt x="2901909" y="317354"/>
                  </a:lnTo>
                  <a:lnTo>
                    <a:pt x="2977048" y="34187"/>
                  </a:lnTo>
                  <a:lnTo>
                    <a:pt x="3214259" y="34187"/>
                  </a:lnTo>
                  <a:lnTo>
                    <a:pt x="3203818" y="74057"/>
                  </a:lnTo>
                  <a:cubicBezTo>
                    <a:pt x="3296102" y="1961"/>
                    <a:pt x="3458506" y="7162"/>
                    <a:pt x="3458506" y="7162"/>
                  </a:cubicBezTo>
                  <a:lnTo>
                    <a:pt x="3824574" y="6648"/>
                  </a:lnTo>
                  <a:lnTo>
                    <a:pt x="3824574" y="50446"/>
                  </a:lnTo>
                  <a:cubicBezTo>
                    <a:pt x="3824005" y="93075"/>
                    <a:pt x="3812180" y="133593"/>
                    <a:pt x="3788877" y="165724"/>
                  </a:cubicBezTo>
                  <a:cubicBezTo>
                    <a:pt x="3749221" y="220344"/>
                    <a:pt x="3653507" y="214676"/>
                    <a:pt x="3653507" y="214676"/>
                  </a:cubicBezTo>
                  <a:cubicBezTo>
                    <a:pt x="3653507" y="214676"/>
                    <a:pt x="3492834" y="214676"/>
                    <a:pt x="3426366" y="214676"/>
                  </a:cubicBezTo>
                  <a:cubicBezTo>
                    <a:pt x="3359827" y="214676"/>
                    <a:pt x="3345227" y="225442"/>
                    <a:pt x="3345227" y="225442"/>
                  </a:cubicBezTo>
                  <a:cubicBezTo>
                    <a:pt x="3342145" y="226801"/>
                    <a:pt x="3339584" y="230509"/>
                    <a:pt x="3340382" y="233971"/>
                  </a:cubicBezTo>
                  <a:cubicBezTo>
                    <a:pt x="3341536" y="238468"/>
                    <a:pt x="3349685" y="238974"/>
                    <a:pt x="3345140" y="238745"/>
                  </a:cubicBezTo>
                  <a:cubicBezTo>
                    <a:pt x="3345140" y="238745"/>
                    <a:pt x="3356578" y="240294"/>
                    <a:pt x="3372593" y="239543"/>
                  </a:cubicBezTo>
                  <a:cubicBezTo>
                    <a:pt x="3388757" y="238974"/>
                    <a:pt x="3455225" y="239401"/>
                    <a:pt x="3455225" y="239401"/>
                  </a:cubicBezTo>
                  <a:cubicBezTo>
                    <a:pt x="3615408" y="232050"/>
                    <a:pt x="3656511" y="336649"/>
                    <a:pt x="3656511" y="336649"/>
                  </a:cubicBezTo>
                  <a:cubicBezTo>
                    <a:pt x="3671497" y="367887"/>
                    <a:pt x="3679836" y="402888"/>
                    <a:pt x="3679836" y="439754"/>
                  </a:cubicBezTo>
                  <a:cubicBezTo>
                    <a:pt x="3679836" y="572089"/>
                    <a:pt x="3571586" y="666658"/>
                    <a:pt x="3440191" y="677013"/>
                  </a:cubicBezTo>
                  <a:lnTo>
                    <a:pt x="3368308" y="679961"/>
                  </a:lnTo>
                  <a:lnTo>
                    <a:pt x="2969768" y="679961"/>
                  </a:lnTo>
                  <a:lnTo>
                    <a:pt x="2678144" y="392999"/>
                  </a:lnTo>
                  <a:lnTo>
                    <a:pt x="2604206" y="676870"/>
                  </a:lnTo>
                  <a:lnTo>
                    <a:pt x="2217642" y="676870"/>
                  </a:lnTo>
                  <a:lnTo>
                    <a:pt x="2192482" y="576160"/>
                  </a:lnTo>
                  <a:lnTo>
                    <a:pt x="1975364" y="576160"/>
                  </a:lnTo>
                  <a:lnTo>
                    <a:pt x="1896810" y="680569"/>
                  </a:lnTo>
                  <a:lnTo>
                    <a:pt x="1495227" y="680569"/>
                  </a:lnTo>
                  <a:lnTo>
                    <a:pt x="1533595" y="533722"/>
                  </a:lnTo>
                  <a:cubicBezTo>
                    <a:pt x="1382534" y="703667"/>
                    <a:pt x="1100608" y="685123"/>
                    <a:pt x="1100600" y="685130"/>
                  </a:cubicBezTo>
                  <a:lnTo>
                    <a:pt x="777453" y="685130"/>
                  </a:lnTo>
                  <a:lnTo>
                    <a:pt x="489227" y="401402"/>
                  </a:lnTo>
                  <a:lnTo>
                    <a:pt x="415613" y="683249"/>
                  </a:lnTo>
                  <a:lnTo>
                    <a:pt x="0" y="683249"/>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sp>
          <p:nvSpPr>
            <p:cNvPr id="329" name="Freeform: Shape 328">
              <a:extLst>
                <a:ext uri="{FF2B5EF4-FFF2-40B4-BE49-F238E27FC236}">
                  <a16:creationId xmlns:a16="http://schemas.microsoft.com/office/drawing/2014/main" id="{DCCD536D-51BC-643C-B225-B49717407702}"/>
                </a:ext>
              </a:extLst>
            </p:cNvPr>
            <p:cNvSpPr/>
            <p:nvPr/>
          </p:nvSpPr>
          <p:spPr>
            <a:xfrm>
              <a:off x="3399777" y="6001853"/>
              <a:ext cx="430303" cy="272156"/>
            </a:xfrm>
            <a:custGeom>
              <a:avLst/>
              <a:gdLst>
                <a:gd name="connsiteX0" fmla="*/ 424571 w 430303"/>
                <a:gd name="connsiteY0" fmla="*/ 188220 h 272156"/>
                <a:gd name="connsiteX1" fmla="*/ 356901 w 430303"/>
                <a:gd name="connsiteY1" fmla="*/ 175201 h 272156"/>
                <a:gd name="connsiteX2" fmla="*/ 304108 w 430303"/>
                <a:gd name="connsiteY2" fmla="*/ 175438 h 272156"/>
                <a:gd name="connsiteX3" fmla="*/ 179195 w 430303"/>
                <a:gd name="connsiteY3" fmla="*/ 151733 h 272156"/>
                <a:gd name="connsiteX4" fmla="*/ 128725 w 430303"/>
                <a:gd name="connsiteY4" fmla="*/ 125830 h 272156"/>
                <a:gd name="connsiteX5" fmla="*/ 71813 w 430303"/>
                <a:gd name="connsiteY5" fmla="*/ 13501 h 272156"/>
                <a:gd name="connsiteX6" fmla="*/ 72438 w 430303"/>
                <a:gd name="connsiteY6" fmla="*/ -363 h 272156"/>
                <a:gd name="connsiteX7" fmla="*/ -512 w 430303"/>
                <a:gd name="connsiteY7" fmla="*/ 271793 h 272156"/>
                <a:gd name="connsiteX8" fmla="*/ 72375 w 430303"/>
                <a:gd name="connsiteY8" fmla="*/ 248238 h 272156"/>
                <a:gd name="connsiteX9" fmla="*/ 328161 w 430303"/>
                <a:gd name="connsiteY9" fmla="*/ 254466 h 272156"/>
                <a:gd name="connsiteX10" fmla="*/ 428642 w 430303"/>
                <a:gd name="connsiteY10" fmla="*/ 219055 h 272156"/>
                <a:gd name="connsiteX11" fmla="*/ 424571 w 430303"/>
                <a:gd name="connsiteY11" fmla="*/ 188220 h 272156"/>
                <a:gd name="connsiteX12" fmla="*/ 328327 w 430303"/>
                <a:gd name="connsiteY12" fmla="*/ 228643 h 272156"/>
                <a:gd name="connsiteX13" fmla="*/ 72327 w 430303"/>
                <a:gd name="connsiteY13" fmla="*/ 222461 h 272156"/>
                <a:gd name="connsiteX14" fmla="*/ 33470 w 430303"/>
                <a:gd name="connsiteY14" fmla="*/ 227758 h 272156"/>
                <a:gd name="connsiteX15" fmla="*/ 68043 w 430303"/>
                <a:gd name="connsiteY15" fmla="*/ 97351 h 272156"/>
                <a:gd name="connsiteX16" fmla="*/ 115541 w 430303"/>
                <a:gd name="connsiteY16" fmla="*/ 143442 h 272156"/>
                <a:gd name="connsiteX17" fmla="*/ 303120 w 430303"/>
                <a:gd name="connsiteY17" fmla="*/ 197918 h 272156"/>
                <a:gd name="connsiteX18" fmla="*/ 357510 w 430303"/>
                <a:gd name="connsiteY18" fmla="*/ 198954 h 272156"/>
                <a:gd name="connsiteX19" fmla="*/ 405569 w 430303"/>
                <a:gd name="connsiteY19" fmla="*/ 205230 h 272156"/>
                <a:gd name="connsiteX20" fmla="*/ 328327 w 430303"/>
                <a:gd name="connsiteY20" fmla="*/ 228643 h 272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303" h="272156">
                  <a:moveTo>
                    <a:pt x="424571" y="188220"/>
                  </a:moveTo>
                  <a:cubicBezTo>
                    <a:pt x="409039" y="174079"/>
                    <a:pt x="396392" y="174917"/>
                    <a:pt x="356901" y="175201"/>
                  </a:cubicBezTo>
                  <a:lnTo>
                    <a:pt x="304108" y="175438"/>
                  </a:lnTo>
                  <a:cubicBezTo>
                    <a:pt x="257915" y="173747"/>
                    <a:pt x="218574" y="167052"/>
                    <a:pt x="179195" y="151733"/>
                  </a:cubicBezTo>
                  <a:cubicBezTo>
                    <a:pt x="154328" y="142129"/>
                    <a:pt x="129476" y="126297"/>
                    <a:pt x="128725" y="125830"/>
                  </a:cubicBezTo>
                  <a:cubicBezTo>
                    <a:pt x="75086" y="86948"/>
                    <a:pt x="69932" y="39364"/>
                    <a:pt x="71813" y="13501"/>
                  </a:cubicBezTo>
                  <a:cubicBezTo>
                    <a:pt x="71813" y="10553"/>
                    <a:pt x="71956" y="5731"/>
                    <a:pt x="72438" y="-363"/>
                  </a:cubicBezTo>
                  <a:lnTo>
                    <a:pt x="-512" y="271793"/>
                  </a:lnTo>
                  <a:cubicBezTo>
                    <a:pt x="20308" y="256949"/>
                    <a:pt x="45460" y="248372"/>
                    <a:pt x="72375" y="248238"/>
                  </a:cubicBezTo>
                  <a:lnTo>
                    <a:pt x="328161" y="254466"/>
                  </a:lnTo>
                  <a:cubicBezTo>
                    <a:pt x="352641" y="252356"/>
                    <a:pt x="418777" y="254798"/>
                    <a:pt x="428642" y="219055"/>
                  </a:cubicBezTo>
                  <a:cubicBezTo>
                    <a:pt x="431005" y="210423"/>
                    <a:pt x="429764" y="192812"/>
                    <a:pt x="424571" y="188220"/>
                  </a:cubicBezTo>
                  <a:close/>
                  <a:moveTo>
                    <a:pt x="328327" y="228643"/>
                  </a:moveTo>
                  <a:lnTo>
                    <a:pt x="72327" y="222461"/>
                  </a:lnTo>
                  <a:cubicBezTo>
                    <a:pt x="58890" y="222509"/>
                    <a:pt x="45816" y="224430"/>
                    <a:pt x="33470" y="227758"/>
                  </a:cubicBezTo>
                  <a:lnTo>
                    <a:pt x="68043" y="97351"/>
                  </a:lnTo>
                  <a:cubicBezTo>
                    <a:pt x="78509" y="113041"/>
                    <a:pt x="93756" y="128826"/>
                    <a:pt x="115541" y="143442"/>
                  </a:cubicBezTo>
                  <a:cubicBezTo>
                    <a:pt x="179203" y="186204"/>
                    <a:pt x="254223" y="196187"/>
                    <a:pt x="303120" y="197918"/>
                  </a:cubicBezTo>
                  <a:lnTo>
                    <a:pt x="357510" y="198954"/>
                  </a:lnTo>
                  <a:cubicBezTo>
                    <a:pt x="388211" y="198725"/>
                    <a:pt x="403695" y="196472"/>
                    <a:pt x="405569" y="205230"/>
                  </a:cubicBezTo>
                  <a:cubicBezTo>
                    <a:pt x="409995" y="224145"/>
                    <a:pt x="385808" y="227987"/>
                    <a:pt x="328327" y="228643"/>
                  </a:cubicBezTo>
                  <a:close/>
                </a:path>
              </a:pathLst>
            </a:custGeom>
            <a:solidFill>
              <a:srgbClr val="ED1B2F"/>
            </a:solidFill>
            <a:ln w="7891" cap="flat">
              <a:noFill/>
              <a:prstDash val="solid"/>
              <a:miter/>
            </a:ln>
          </p:spPr>
          <p:txBody>
            <a:bodyPr rtlCol="0" anchor="ctr"/>
            <a:lstStyle/>
            <a:p>
              <a:endParaRPr lang="en-US" sz="1600" dirty="0">
                <a:latin typeface="Sintony" panose="02000503050000020004" pitchFamily="2" charset="0"/>
              </a:endParaRPr>
            </a:p>
          </p:txBody>
        </p:sp>
        <p:sp>
          <p:nvSpPr>
            <p:cNvPr id="330" name="Freeform: Shape 329">
              <a:extLst>
                <a:ext uri="{FF2B5EF4-FFF2-40B4-BE49-F238E27FC236}">
                  <a16:creationId xmlns:a16="http://schemas.microsoft.com/office/drawing/2014/main" id="{DC6D87AD-1C84-79A3-1A61-C51D911B8D8B}"/>
                </a:ext>
              </a:extLst>
            </p:cNvPr>
            <p:cNvSpPr/>
            <p:nvPr/>
          </p:nvSpPr>
          <p:spPr>
            <a:xfrm>
              <a:off x="407192" y="5395275"/>
              <a:ext cx="3702808" cy="992954"/>
            </a:xfrm>
            <a:custGeom>
              <a:avLst/>
              <a:gdLst>
                <a:gd name="connsiteX0" fmla="*/ 2098407 w 3702808"/>
                <a:gd name="connsiteY0" fmla="*/ 601290 h 992954"/>
                <a:gd name="connsiteX1" fmla="*/ 1943679 w 3702808"/>
                <a:gd name="connsiteY1" fmla="*/ 801967 h 992954"/>
                <a:gd name="connsiteX2" fmla="*/ 2146016 w 3702808"/>
                <a:gd name="connsiteY2" fmla="*/ 800837 h 992954"/>
                <a:gd name="connsiteX3" fmla="*/ 1195340 w 3702808"/>
                <a:gd name="connsiteY3" fmla="*/ 540767 h 992954"/>
                <a:gd name="connsiteX4" fmla="*/ 1036359 w 3702808"/>
                <a:gd name="connsiteY4" fmla="*/ 541613 h 992954"/>
                <a:gd name="connsiteX5" fmla="*/ 939996 w 3702808"/>
                <a:gd name="connsiteY5" fmla="*/ 904219 h 992954"/>
                <a:gd name="connsiteX6" fmla="*/ 1101278 w 3702808"/>
                <a:gd name="connsiteY6" fmla="*/ 903381 h 992954"/>
                <a:gd name="connsiteX7" fmla="*/ 1385663 w 3702808"/>
                <a:gd name="connsiteY7" fmla="*/ 722995 h 992954"/>
                <a:gd name="connsiteX8" fmla="*/ 1353294 w 3702808"/>
                <a:gd name="connsiteY8" fmla="*/ 592303 h 992954"/>
                <a:gd name="connsiteX9" fmla="*/ 1195340 w 3702808"/>
                <a:gd name="connsiteY9" fmla="*/ 540767 h 992954"/>
                <a:gd name="connsiteX10" fmla="*/ 1220753 w 3702808"/>
                <a:gd name="connsiteY10" fmla="*/ 454024 h 992954"/>
                <a:gd name="connsiteX11" fmla="*/ 1466841 w 3702808"/>
                <a:gd name="connsiteY11" fmla="*/ 533186 h 992954"/>
                <a:gd name="connsiteX12" fmla="*/ 1512954 w 3702808"/>
                <a:gd name="connsiteY12" fmla="*/ 717889 h 992954"/>
                <a:gd name="connsiteX13" fmla="*/ 1075841 w 3702808"/>
                <a:gd name="connsiteY13" fmla="*/ 990140 h 992954"/>
                <a:gd name="connsiteX14" fmla="*/ 790706 w 3702808"/>
                <a:gd name="connsiteY14" fmla="*/ 991539 h 992954"/>
                <a:gd name="connsiteX15" fmla="*/ 933135 w 3702808"/>
                <a:gd name="connsiteY15" fmla="*/ 455518 h 992954"/>
                <a:gd name="connsiteX16" fmla="*/ 1761548 w 3702808"/>
                <a:gd name="connsiteY16" fmla="*/ 451163 h 992954"/>
                <a:gd name="connsiteX17" fmla="*/ 1637418 w 3702808"/>
                <a:gd name="connsiteY17" fmla="*/ 918084 h 992954"/>
                <a:gd name="connsiteX18" fmla="*/ 1630486 w 3702808"/>
                <a:gd name="connsiteY18" fmla="*/ 950966 h 992954"/>
                <a:gd name="connsiteX19" fmla="*/ 1628233 w 3702808"/>
                <a:gd name="connsiteY19" fmla="*/ 968490 h 992954"/>
                <a:gd name="connsiteX20" fmla="*/ 1640121 w 3702808"/>
                <a:gd name="connsiteY20" fmla="*/ 987042 h 992954"/>
                <a:gd name="connsiteX21" fmla="*/ 1621318 w 3702808"/>
                <a:gd name="connsiteY21" fmla="*/ 987137 h 992954"/>
                <a:gd name="connsiteX22" fmla="*/ 1621269 w 3702808"/>
                <a:gd name="connsiteY22" fmla="*/ 987279 h 992954"/>
                <a:gd name="connsiteX23" fmla="*/ 1619096 w 3702808"/>
                <a:gd name="connsiteY23" fmla="*/ 987279 h 992954"/>
                <a:gd name="connsiteX24" fmla="*/ 1492736 w 3702808"/>
                <a:gd name="connsiteY24" fmla="*/ 987887 h 992954"/>
                <a:gd name="connsiteX25" fmla="*/ 1506372 w 3702808"/>
                <a:gd name="connsiteY25" fmla="*/ 936738 h 992954"/>
                <a:gd name="connsiteX26" fmla="*/ 1635117 w 3702808"/>
                <a:gd name="connsiteY26" fmla="*/ 451866 h 992954"/>
                <a:gd name="connsiteX27" fmla="*/ 2263349 w 3702808"/>
                <a:gd name="connsiteY27" fmla="*/ 448641 h 992954"/>
                <a:gd name="connsiteX28" fmla="*/ 2222704 w 3702808"/>
                <a:gd name="connsiteY28" fmla="*/ 498857 h 992954"/>
                <a:gd name="connsiteX29" fmla="*/ 2222103 w 3702808"/>
                <a:gd name="connsiteY29" fmla="*/ 499893 h 992954"/>
                <a:gd name="connsiteX30" fmla="*/ 2210460 w 3702808"/>
                <a:gd name="connsiteY30" fmla="*/ 546592 h 992954"/>
                <a:gd name="connsiteX31" fmla="*/ 2210760 w 3702808"/>
                <a:gd name="connsiteY31" fmla="*/ 548276 h 992954"/>
                <a:gd name="connsiteX32" fmla="*/ 2324631 w 3702808"/>
                <a:gd name="connsiteY32" fmla="*/ 983587 h 992954"/>
                <a:gd name="connsiteX33" fmla="*/ 2188621 w 3702808"/>
                <a:gd name="connsiteY33" fmla="*/ 984227 h 992954"/>
                <a:gd name="connsiteX34" fmla="*/ 2164053 w 3702808"/>
                <a:gd name="connsiteY34" fmla="*/ 882253 h 992954"/>
                <a:gd name="connsiteX35" fmla="*/ 1880887 w 3702808"/>
                <a:gd name="connsiteY35" fmla="*/ 883612 h 992954"/>
                <a:gd name="connsiteX36" fmla="*/ 1802024 w 3702808"/>
                <a:gd name="connsiteY36" fmla="*/ 986203 h 992954"/>
                <a:gd name="connsiteX37" fmla="*/ 1671056 w 3702808"/>
                <a:gd name="connsiteY37" fmla="*/ 986907 h 992954"/>
                <a:gd name="connsiteX38" fmla="*/ 2017040 w 3702808"/>
                <a:gd name="connsiteY38" fmla="*/ 558204 h 992954"/>
                <a:gd name="connsiteX39" fmla="*/ 2105134 w 3702808"/>
                <a:gd name="connsiteY39" fmla="*/ 449479 h 992954"/>
                <a:gd name="connsiteX40" fmla="*/ 325429 w 3702808"/>
                <a:gd name="connsiteY40" fmla="*/ 444832 h 992954"/>
                <a:gd name="connsiteX41" fmla="*/ 561818 w 3702808"/>
                <a:gd name="connsiteY41" fmla="*/ 679798 h 992954"/>
                <a:gd name="connsiteX42" fmla="*/ 564813 w 3702808"/>
                <a:gd name="connsiteY42" fmla="*/ 682802 h 992954"/>
                <a:gd name="connsiteX43" fmla="*/ 621939 w 3702808"/>
                <a:gd name="connsiteY43" fmla="*/ 739713 h 992954"/>
                <a:gd name="connsiteX44" fmla="*/ 623085 w 3702808"/>
                <a:gd name="connsiteY44" fmla="*/ 740417 h 992954"/>
                <a:gd name="connsiteX45" fmla="*/ 624255 w 3702808"/>
                <a:gd name="connsiteY45" fmla="*/ 741444 h 992954"/>
                <a:gd name="connsiteX46" fmla="*/ 656346 w 3702808"/>
                <a:gd name="connsiteY46" fmla="*/ 773070 h 992954"/>
                <a:gd name="connsiteX47" fmla="*/ 675926 w 3702808"/>
                <a:gd name="connsiteY47" fmla="*/ 765434 h 992954"/>
                <a:gd name="connsiteX48" fmla="*/ 686233 w 3702808"/>
                <a:gd name="connsiteY48" fmla="*/ 727438 h 992954"/>
                <a:gd name="connsiteX49" fmla="*/ 686818 w 3702808"/>
                <a:gd name="connsiteY49" fmla="*/ 726402 h 992954"/>
                <a:gd name="connsiteX50" fmla="*/ 699165 w 3702808"/>
                <a:gd name="connsiteY50" fmla="*/ 679940 h 992954"/>
                <a:gd name="connsiteX51" fmla="*/ 699449 w 3702808"/>
                <a:gd name="connsiteY51" fmla="*/ 678905 h 992954"/>
                <a:gd name="connsiteX52" fmla="*/ 758282 w 3702808"/>
                <a:gd name="connsiteY52" fmla="*/ 456917 h 992954"/>
                <a:gd name="connsiteX53" fmla="*/ 888854 w 3702808"/>
                <a:gd name="connsiteY53" fmla="*/ 456222 h 992954"/>
                <a:gd name="connsiteX54" fmla="*/ 877654 w 3702808"/>
                <a:gd name="connsiteY54" fmla="*/ 484709 h 992954"/>
                <a:gd name="connsiteX55" fmla="*/ 742046 w 3702808"/>
                <a:gd name="connsiteY55" fmla="*/ 992954 h 992954"/>
                <a:gd name="connsiteX56" fmla="*/ 724482 w 3702808"/>
                <a:gd name="connsiteY56" fmla="*/ 992954 h 992954"/>
                <a:gd name="connsiteX57" fmla="*/ 501491 w 3702808"/>
                <a:gd name="connsiteY57" fmla="*/ 771244 h 992954"/>
                <a:gd name="connsiteX58" fmla="*/ 501887 w 3702808"/>
                <a:gd name="connsiteY58" fmla="*/ 771244 h 992954"/>
                <a:gd name="connsiteX59" fmla="*/ 464009 w 3702808"/>
                <a:gd name="connsiteY59" fmla="*/ 734007 h 992954"/>
                <a:gd name="connsiteX60" fmla="*/ 437569 w 3702808"/>
                <a:gd name="connsiteY60" fmla="*/ 707677 h 992954"/>
                <a:gd name="connsiteX61" fmla="*/ 436984 w 3702808"/>
                <a:gd name="connsiteY61" fmla="*/ 707250 h 992954"/>
                <a:gd name="connsiteX62" fmla="*/ 407310 w 3702808"/>
                <a:gd name="connsiteY62" fmla="*/ 677980 h 992954"/>
                <a:gd name="connsiteX63" fmla="*/ 387779 w 3702808"/>
                <a:gd name="connsiteY63" fmla="*/ 685750 h 992954"/>
                <a:gd name="connsiteX64" fmla="*/ 378175 w 3702808"/>
                <a:gd name="connsiteY64" fmla="*/ 720980 h 992954"/>
                <a:gd name="connsiteX65" fmla="*/ 377962 w 3702808"/>
                <a:gd name="connsiteY65" fmla="*/ 721351 h 992954"/>
                <a:gd name="connsiteX66" fmla="*/ 371685 w 3702808"/>
                <a:gd name="connsiteY66" fmla="*/ 744962 h 992954"/>
                <a:gd name="connsiteX67" fmla="*/ 364279 w 3702808"/>
                <a:gd name="connsiteY67" fmla="*/ 772216 h 992954"/>
                <a:gd name="connsiteX68" fmla="*/ 364540 w 3702808"/>
                <a:gd name="connsiteY68" fmla="*/ 772216 h 992954"/>
                <a:gd name="connsiteX69" fmla="*/ 324393 w 3702808"/>
                <a:gd name="connsiteY69" fmla="*/ 922629 h 992954"/>
                <a:gd name="connsiteX70" fmla="*/ 316734 w 3702808"/>
                <a:gd name="connsiteY70" fmla="*/ 958278 h 992954"/>
                <a:gd name="connsiteX71" fmla="*/ 314489 w 3702808"/>
                <a:gd name="connsiteY71" fmla="*/ 975849 h 992954"/>
                <a:gd name="connsiteX72" fmla="*/ 323698 w 3702808"/>
                <a:gd name="connsiteY72" fmla="*/ 992947 h 992954"/>
                <a:gd name="connsiteX73" fmla="*/ 179680 w 3702808"/>
                <a:gd name="connsiteY73" fmla="*/ 992947 h 992954"/>
                <a:gd name="connsiteX74" fmla="*/ 2514688 w 3702808"/>
                <a:gd name="connsiteY74" fmla="*/ 433354 h 992954"/>
                <a:gd name="connsiteX75" fmla="*/ 2751148 w 3702808"/>
                <a:gd name="connsiteY75" fmla="*/ 668321 h 992954"/>
                <a:gd name="connsiteX76" fmla="*/ 2754144 w 3702808"/>
                <a:gd name="connsiteY76" fmla="*/ 671363 h 992954"/>
                <a:gd name="connsiteX77" fmla="*/ 2811253 w 3702808"/>
                <a:gd name="connsiteY77" fmla="*/ 728322 h 992954"/>
                <a:gd name="connsiteX78" fmla="*/ 2812280 w 3702808"/>
                <a:gd name="connsiteY78" fmla="*/ 729074 h 992954"/>
                <a:gd name="connsiteX79" fmla="*/ 2813498 w 3702808"/>
                <a:gd name="connsiteY79" fmla="*/ 730014 h 992954"/>
                <a:gd name="connsiteX80" fmla="*/ 2845629 w 3702808"/>
                <a:gd name="connsiteY80" fmla="*/ 761537 h 992954"/>
                <a:gd name="connsiteX81" fmla="*/ 2865232 w 3702808"/>
                <a:gd name="connsiteY81" fmla="*/ 753901 h 992954"/>
                <a:gd name="connsiteX82" fmla="*/ 2875389 w 3702808"/>
                <a:gd name="connsiteY82" fmla="*/ 716047 h 992954"/>
                <a:gd name="connsiteX83" fmla="*/ 2876101 w 3702808"/>
                <a:gd name="connsiteY83" fmla="*/ 714838 h 992954"/>
                <a:gd name="connsiteX84" fmla="*/ 2888463 w 3702808"/>
                <a:gd name="connsiteY84" fmla="*/ 668510 h 992954"/>
                <a:gd name="connsiteX85" fmla="*/ 2888582 w 3702808"/>
                <a:gd name="connsiteY85" fmla="*/ 667474 h 992954"/>
                <a:gd name="connsiteX86" fmla="*/ 2947627 w 3702808"/>
                <a:gd name="connsiteY86" fmla="*/ 445392 h 992954"/>
                <a:gd name="connsiteX87" fmla="*/ 3078074 w 3702808"/>
                <a:gd name="connsiteY87" fmla="*/ 444784 h 992954"/>
                <a:gd name="connsiteX88" fmla="*/ 3066928 w 3702808"/>
                <a:gd name="connsiteY88" fmla="*/ 473358 h 992954"/>
                <a:gd name="connsiteX89" fmla="*/ 2930056 w 3702808"/>
                <a:gd name="connsiteY89" fmla="*/ 986473 h 992954"/>
                <a:gd name="connsiteX90" fmla="*/ 2918816 w 3702808"/>
                <a:gd name="connsiteY90" fmla="*/ 986473 h 992954"/>
                <a:gd name="connsiteX91" fmla="*/ 2690782 w 3702808"/>
                <a:gd name="connsiteY91" fmla="*/ 759750 h 992954"/>
                <a:gd name="connsiteX92" fmla="*/ 2691177 w 3702808"/>
                <a:gd name="connsiteY92" fmla="*/ 759750 h 992954"/>
                <a:gd name="connsiteX93" fmla="*/ 2653213 w 3702808"/>
                <a:gd name="connsiteY93" fmla="*/ 722466 h 992954"/>
                <a:gd name="connsiteX94" fmla="*/ 2626883 w 3702808"/>
                <a:gd name="connsiteY94" fmla="*/ 696278 h 992954"/>
                <a:gd name="connsiteX95" fmla="*/ 2626203 w 3702808"/>
                <a:gd name="connsiteY95" fmla="*/ 695859 h 992954"/>
                <a:gd name="connsiteX96" fmla="*/ 2596672 w 3702808"/>
                <a:gd name="connsiteY96" fmla="*/ 666581 h 992954"/>
                <a:gd name="connsiteX97" fmla="*/ 2577093 w 3702808"/>
                <a:gd name="connsiteY97" fmla="*/ 674217 h 992954"/>
                <a:gd name="connsiteX98" fmla="*/ 2567442 w 3702808"/>
                <a:gd name="connsiteY98" fmla="*/ 709629 h 992954"/>
                <a:gd name="connsiteX99" fmla="*/ 2567205 w 3702808"/>
                <a:gd name="connsiteY99" fmla="*/ 709953 h 992954"/>
                <a:gd name="connsiteX100" fmla="*/ 2560928 w 3702808"/>
                <a:gd name="connsiteY100" fmla="*/ 733429 h 992954"/>
                <a:gd name="connsiteX101" fmla="*/ 2553593 w 3702808"/>
                <a:gd name="connsiteY101" fmla="*/ 760738 h 992954"/>
                <a:gd name="connsiteX102" fmla="*/ 2553759 w 3702808"/>
                <a:gd name="connsiteY102" fmla="*/ 760738 h 992954"/>
                <a:gd name="connsiteX103" fmla="*/ 2513708 w 3702808"/>
                <a:gd name="connsiteY103" fmla="*/ 911144 h 992954"/>
                <a:gd name="connsiteX104" fmla="*/ 2506001 w 3702808"/>
                <a:gd name="connsiteY104" fmla="*/ 946840 h 992954"/>
                <a:gd name="connsiteX105" fmla="*/ 2503756 w 3702808"/>
                <a:gd name="connsiteY105" fmla="*/ 964546 h 992954"/>
                <a:gd name="connsiteX106" fmla="*/ 2515581 w 3702808"/>
                <a:gd name="connsiteY106" fmla="*/ 982955 h 992954"/>
                <a:gd name="connsiteX107" fmla="*/ 2496871 w 3702808"/>
                <a:gd name="connsiteY107" fmla="*/ 983050 h 992954"/>
                <a:gd name="connsiteX108" fmla="*/ 2368282 w 3702808"/>
                <a:gd name="connsiteY108" fmla="*/ 983801 h 992954"/>
                <a:gd name="connsiteX109" fmla="*/ 3702808 w 3702808"/>
                <a:gd name="connsiteY109" fmla="*/ 417150 h 992954"/>
                <a:gd name="connsiteX110" fmla="*/ 3696761 w 3702808"/>
                <a:gd name="connsiteY110" fmla="*/ 460712 h 992954"/>
                <a:gd name="connsiteX111" fmla="*/ 3609046 w 3702808"/>
                <a:gd name="connsiteY111" fmla="*/ 521844 h 992954"/>
                <a:gd name="connsiteX112" fmla="*/ 3345078 w 3702808"/>
                <a:gd name="connsiteY112" fmla="*/ 522777 h 992954"/>
                <a:gd name="connsiteX113" fmla="*/ 3218458 w 3702808"/>
                <a:gd name="connsiteY113" fmla="*/ 579594 h 992954"/>
                <a:gd name="connsiteX114" fmla="*/ 3218063 w 3702808"/>
                <a:gd name="connsiteY114" fmla="*/ 580764 h 992954"/>
                <a:gd name="connsiteX115" fmla="*/ 3223777 w 3702808"/>
                <a:gd name="connsiteY115" fmla="*/ 622871 h 992954"/>
                <a:gd name="connsiteX116" fmla="*/ 3316646 w 3702808"/>
                <a:gd name="connsiteY116" fmla="*/ 650560 h 992954"/>
                <a:gd name="connsiteX117" fmla="*/ 3403982 w 3702808"/>
                <a:gd name="connsiteY117" fmla="*/ 649998 h 992954"/>
                <a:gd name="connsiteX118" fmla="*/ 3529266 w 3702808"/>
                <a:gd name="connsiteY118" fmla="*/ 706033 h 992954"/>
                <a:gd name="connsiteX119" fmla="*/ 3557659 w 3702808"/>
                <a:gd name="connsiteY119" fmla="*/ 797511 h 992954"/>
                <a:gd name="connsiteX120" fmla="*/ 3379209 w 3702808"/>
                <a:gd name="connsiteY120" fmla="*/ 982537 h 992954"/>
                <a:gd name="connsiteX121" fmla="*/ 3315081 w 3702808"/>
                <a:gd name="connsiteY121" fmla="*/ 986757 h 992954"/>
                <a:gd name="connsiteX122" fmla="*/ 3272951 w 3702808"/>
                <a:gd name="connsiteY122" fmla="*/ 987880 h 992954"/>
                <a:gd name="connsiteX123" fmla="*/ 3209478 w 3702808"/>
                <a:gd name="connsiteY123" fmla="*/ 986900 h 992954"/>
                <a:gd name="connsiteX124" fmla="*/ 2962853 w 3702808"/>
                <a:gd name="connsiteY124" fmla="*/ 988726 h 992954"/>
                <a:gd name="connsiteX125" fmla="*/ 2964750 w 3702808"/>
                <a:gd name="connsiteY125" fmla="*/ 964926 h 992954"/>
                <a:gd name="connsiteX126" fmla="*/ 2969366 w 3702808"/>
                <a:gd name="connsiteY126" fmla="*/ 947686 h 992954"/>
                <a:gd name="connsiteX127" fmla="*/ 3064923 w 3702808"/>
                <a:gd name="connsiteY127" fmla="*/ 878870 h 992954"/>
                <a:gd name="connsiteX128" fmla="*/ 3320401 w 3702808"/>
                <a:gd name="connsiteY128" fmla="*/ 885051 h 992954"/>
                <a:gd name="connsiteX129" fmla="*/ 3446317 w 3702808"/>
                <a:gd name="connsiteY129" fmla="*/ 827531 h 992954"/>
                <a:gd name="connsiteX130" fmla="*/ 3441654 w 3702808"/>
                <a:gd name="connsiteY130" fmla="*/ 782705 h 992954"/>
                <a:gd name="connsiteX131" fmla="*/ 3349497 w 3702808"/>
                <a:gd name="connsiteY131" fmla="*/ 755159 h 992954"/>
                <a:gd name="connsiteX132" fmla="*/ 3297549 w 3702808"/>
                <a:gd name="connsiteY132" fmla="*/ 754653 h 992954"/>
                <a:gd name="connsiteX133" fmla="*/ 3171656 w 3702808"/>
                <a:gd name="connsiteY133" fmla="*/ 729730 h 992954"/>
                <a:gd name="connsiteX134" fmla="*/ 3136307 w 3702808"/>
                <a:gd name="connsiteY134" fmla="*/ 709866 h 992954"/>
                <a:gd name="connsiteX135" fmla="*/ 3090035 w 3702808"/>
                <a:gd name="connsiteY135" fmla="*/ 619321 h 992954"/>
                <a:gd name="connsiteX136" fmla="*/ 3359899 w 3702808"/>
                <a:gd name="connsiteY136" fmla="*/ 420660 h 992954"/>
                <a:gd name="connsiteX137" fmla="*/ 3401025 w 3702808"/>
                <a:gd name="connsiteY137" fmla="*/ 418977 h 992954"/>
                <a:gd name="connsiteX138" fmla="*/ 3484891 w 3702808"/>
                <a:gd name="connsiteY138" fmla="*/ 419775 h 992954"/>
                <a:gd name="connsiteX139" fmla="*/ 3581925 w 3702808"/>
                <a:gd name="connsiteY139" fmla="*/ 422249 h 992954"/>
                <a:gd name="connsiteX140" fmla="*/ 3635233 w 3702808"/>
                <a:gd name="connsiteY140" fmla="*/ 422399 h 992954"/>
                <a:gd name="connsiteX141" fmla="*/ 3702808 w 3702808"/>
                <a:gd name="connsiteY141" fmla="*/ 417150 h 992954"/>
                <a:gd name="connsiteX142" fmla="*/ 161495 w 3702808"/>
                <a:gd name="connsiteY142" fmla="*/ 413261 h 992954"/>
                <a:gd name="connsiteX143" fmla="*/ 287759 w 3702808"/>
                <a:gd name="connsiteY143" fmla="*/ 413261 h 992954"/>
                <a:gd name="connsiteX144" fmla="*/ 141093 w 3702808"/>
                <a:gd name="connsiteY144" fmla="*/ 966293 h 992954"/>
                <a:gd name="connsiteX145" fmla="*/ 140161 w 3702808"/>
                <a:gd name="connsiteY145" fmla="*/ 973502 h 992954"/>
                <a:gd name="connsiteX146" fmla="*/ 152523 w 3702808"/>
                <a:gd name="connsiteY146" fmla="*/ 992662 h 992954"/>
                <a:gd name="connsiteX147" fmla="*/ 0 w 3702808"/>
                <a:gd name="connsiteY147" fmla="*/ 992662 h 992954"/>
                <a:gd name="connsiteX148" fmla="*/ 2907753 w 3702808"/>
                <a:gd name="connsiteY148" fmla="*/ 173271 h 992954"/>
                <a:gd name="connsiteX149" fmla="*/ 2885407 w 3702808"/>
                <a:gd name="connsiteY149" fmla="*/ 255619 h 992954"/>
                <a:gd name="connsiteX150" fmla="*/ 3023244 w 3702808"/>
                <a:gd name="connsiteY150" fmla="*/ 255619 h 992954"/>
                <a:gd name="connsiteX151" fmla="*/ 3087286 w 3702808"/>
                <a:gd name="connsiteY151" fmla="*/ 216319 h 992954"/>
                <a:gd name="connsiteX152" fmla="*/ 3079768 w 3702808"/>
                <a:gd name="connsiteY152" fmla="*/ 185499 h 992954"/>
                <a:gd name="connsiteX153" fmla="*/ 3043440 w 3702808"/>
                <a:gd name="connsiteY153" fmla="*/ 173271 h 992954"/>
                <a:gd name="connsiteX154" fmla="*/ 3367899 w 3702808"/>
                <a:gd name="connsiteY154" fmla="*/ 86940 h 992954"/>
                <a:gd name="connsiteX155" fmla="*/ 3278793 w 3702808"/>
                <a:gd name="connsiteY155" fmla="*/ 201332 h 992954"/>
                <a:gd name="connsiteX156" fmla="*/ 3394553 w 3702808"/>
                <a:gd name="connsiteY156" fmla="*/ 201332 h 992954"/>
                <a:gd name="connsiteX157" fmla="*/ 2940066 w 3702808"/>
                <a:gd name="connsiteY157" fmla="*/ 54097 h 992954"/>
                <a:gd name="connsiteX158" fmla="*/ 2919760 w 3702808"/>
                <a:gd name="connsiteY158" fmla="*/ 128675 h 992954"/>
                <a:gd name="connsiteX159" fmla="*/ 3044017 w 3702808"/>
                <a:gd name="connsiteY159" fmla="*/ 128675 h 992954"/>
                <a:gd name="connsiteX160" fmla="*/ 3100067 w 3702808"/>
                <a:gd name="connsiteY160" fmla="*/ 92694 h 992954"/>
                <a:gd name="connsiteX161" fmla="*/ 3093317 w 3702808"/>
                <a:gd name="connsiteY161" fmla="*/ 64214 h 992954"/>
                <a:gd name="connsiteX162" fmla="*/ 3062300 w 3702808"/>
                <a:gd name="connsiteY162" fmla="*/ 54097 h 992954"/>
                <a:gd name="connsiteX163" fmla="*/ 2433649 w 3702808"/>
                <a:gd name="connsiteY163" fmla="*/ 9026 h 992954"/>
                <a:gd name="connsiteX164" fmla="*/ 2499864 w 3702808"/>
                <a:gd name="connsiteY164" fmla="*/ 9026 h 992954"/>
                <a:gd name="connsiteX165" fmla="*/ 2453418 w 3702808"/>
                <a:gd name="connsiteY165" fmla="*/ 180757 h 992954"/>
                <a:gd name="connsiteX166" fmla="*/ 2254156 w 3702808"/>
                <a:gd name="connsiteY166" fmla="*/ 306437 h 992954"/>
                <a:gd name="connsiteX167" fmla="*/ 2145486 w 3702808"/>
                <a:gd name="connsiteY167" fmla="*/ 269903 h 992954"/>
                <a:gd name="connsiteX168" fmla="*/ 2124310 w 3702808"/>
                <a:gd name="connsiteY168" fmla="*/ 183943 h 992954"/>
                <a:gd name="connsiteX169" fmla="*/ 2171713 w 3702808"/>
                <a:gd name="connsiteY169" fmla="*/ 9034 h 992954"/>
                <a:gd name="connsiteX170" fmla="*/ 2238158 w 3702808"/>
                <a:gd name="connsiteY170" fmla="*/ 9034 h 992954"/>
                <a:gd name="connsiteX171" fmla="*/ 2194849 w 3702808"/>
                <a:gd name="connsiteY171" fmla="*/ 169051 h 992954"/>
                <a:gd name="connsiteX172" fmla="*/ 2209140 w 3702808"/>
                <a:gd name="connsiteY172" fmla="*/ 240807 h 992954"/>
                <a:gd name="connsiteX173" fmla="*/ 2268344 w 3702808"/>
                <a:gd name="connsiteY173" fmla="*/ 261746 h 992954"/>
                <a:gd name="connsiteX174" fmla="*/ 2389219 w 3702808"/>
                <a:gd name="connsiteY174" fmla="*/ 172134 h 992954"/>
                <a:gd name="connsiteX175" fmla="*/ 2885874 w 3702808"/>
                <a:gd name="connsiteY175" fmla="*/ 8947 h 992954"/>
                <a:gd name="connsiteX176" fmla="*/ 3084156 w 3702808"/>
                <a:gd name="connsiteY176" fmla="*/ 8947 h 992954"/>
                <a:gd name="connsiteX177" fmla="*/ 3158093 w 3702808"/>
                <a:gd name="connsiteY177" fmla="*/ 32699 h 992954"/>
                <a:gd name="connsiteX178" fmla="*/ 3168938 w 3702808"/>
                <a:gd name="connsiteY178" fmla="*/ 83936 h 992954"/>
                <a:gd name="connsiteX179" fmla="*/ 3130689 w 3702808"/>
                <a:gd name="connsiteY179" fmla="*/ 131014 h 992954"/>
                <a:gd name="connsiteX180" fmla="*/ 3107790 w 3702808"/>
                <a:gd name="connsiteY180" fmla="*/ 144649 h 992954"/>
                <a:gd name="connsiteX181" fmla="*/ 3130689 w 3702808"/>
                <a:gd name="connsiteY181" fmla="*/ 157858 h 992954"/>
                <a:gd name="connsiteX182" fmla="*/ 3153762 w 3702808"/>
                <a:gd name="connsiteY182" fmla="*/ 216081 h 992954"/>
                <a:gd name="connsiteX183" fmla="*/ 3016589 w 3702808"/>
                <a:gd name="connsiteY183" fmla="*/ 300350 h 992954"/>
                <a:gd name="connsiteX184" fmla="*/ 2806774 w 3702808"/>
                <a:gd name="connsiteY184" fmla="*/ 300350 h 992954"/>
                <a:gd name="connsiteX185" fmla="*/ 2529773 w 3702808"/>
                <a:gd name="connsiteY185" fmla="*/ 8947 h 992954"/>
                <a:gd name="connsiteX186" fmla="*/ 2537685 w 3702808"/>
                <a:gd name="connsiteY186" fmla="*/ 8947 h 992954"/>
                <a:gd name="connsiteX187" fmla="*/ 2660133 w 3702808"/>
                <a:gd name="connsiteY187" fmla="*/ 136785 h 992954"/>
                <a:gd name="connsiteX188" fmla="*/ 2851980 w 3702808"/>
                <a:gd name="connsiteY188" fmla="*/ 8947 h 992954"/>
                <a:gd name="connsiteX189" fmla="*/ 2857790 w 3702808"/>
                <a:gd name="connsiteY189" fmla="*/ 8947 h 992954"/>
                <a:gd name="connsiteX190" fmla="*/ 2792413 w 3702808"/>
                <a:gd name="connsiteY190" fmla="*/ 250276 h 992954"/>
                <a:gd name="connsiteX191" fmla="*/ 2782200 w 3702808"/>
                <a:gd name="connsiteY191" fmla="*/ 288312 h 992954"/>
                <a:gd name="connsiteX192" fmla="*/ 2781923 w 3702808"/>
                <a:gd name="connsiteY192" fmla="*/ 291735 h 992954"/>
                <a:gd name="connsiteX193" fmla="*/ 2787464 w 3702808"/>
                <a:gd name="connsiteY193" fmla="*/ 300445 h 992954"/>
                <a:gd name="connsiteX194" fmla="*/ 2779062 w 3702808"/>
                <a:gd name="connsiteY194" fmla="*/ 300548 h 992954"/>
                <a:gd name="connsiteX195" fmla="*/ 2712499 w 3702808"/>
                <a:gd name="connsiteY195" fmla="*/ 301014 h 992954"/>
                <a:gd name="connsiteX196" fmla="*/ 2762826 w 3702808"/>
                <a:gd name="connsiteY196" fmla="*/ 114486 h 992954"/>
                <a:gd name="connsiteX197" fmla="*/ 2641763 w 3702808"/>
                <a:gd name="connsiteY197" fmla="*/ 196739 h 992954"/>
                <a:gd name="connsiteX198" fmla="*/ 2567003 w 3702808"/>
                <a:gd name="connsiteY198" fmla="*/ 116312 h 992954"/>
                <a:gd name="connsiteX199" fmla="*/ 2517000 w 3702808"/>
                <a:gd name="connsiteY199" fmla="*/ 300350 h 992954"/>
                <a:gd name="connsiteX200" fmla="*/ 2450579 w 3702808"/>
                <a:gd name="connsiteY200" fmla="*/ 300350 h 992954"/>
                <a:gd name="connsiteX201" fmla="*/ 3372064 w 3702808"/>
                <a:gd name="connsiteY201" fmla="*/ 8054 h 992954"/>
                <a:gd name="connsiteX202" fmla="*/ 3455558 w 3702808"/>
                <a:gd name="connsiteY202" fmla="*/ 8054 h 992954"/>
                <a:gd name="connsiteX203" fmla="*/ 3434802 w 3702808"/>
                <a:gd name="connsiteY203" fmla="*/ 33253 h 992954"/>
                <a:gd name="connsiteX204" fmla="*/ 3434406 w 3702808"/>
                <a:gd name="connsiteY204" fmla="*/ 33956 h 992954"/>
                <a:gd name="connsiteX205" fmla="*/ 3427703 w 3702808"/>
                <a:gd name="connsiteY205" fmla="*/ 60515 h 992954"/>
                <a:gd name="connsiteX206" fmla="*/ 3427751 w 3702808"/>
                <a:gd name="connsiteY206" fmla="*/ 61645 h 992954"/>
                <a:gd name="connsiteX207" fmla="*/ 3488741 w 3702808"/>
                <a:gd name="connsiteY207" fmla="*/ 299418 h 992954"/>
                <a:gd name="connsiteX208" fmla="*/ 3416914 w 3702808"/>
                <a:gd name="connsiteY208" fmla="*/ 299418 h 992954"/>
                <a:gd name="connsiteX209" fmla="*/ 3403587 w 3702808"/>
                <a:gd name="connsiteY209" fmla="*/ 243297 h 992954"/>
                <a:gd name="connsiteX210" fmla="*/ 3246218 w 3702808"/>
                <a:gd name="connsiteY210" fmla="*/ 243297 h 992954"/>
                <a:gd name="connsiteX211" fmla="*/ 3202491 w 3702808"/>
                <a:gd name="connsiteY211" fmla="*/ 299418 h 992954"/>
                <a:gd name="connsiteX212" fmla="*/ 3134055 w 3702808"/>
                <a:gd name="connsiteY212" fmla="*/ 299418 h 992954"/>
                <a:gd name="connsiteX213" fmla="*/ 3323769 w 3702808"/>
                <a:gd name="connsiteY213" fmla="*/ 67123 h 992954"/>
                <a:gd name="connsiteX214" fmla="*/ 3660925 w 3702808"/>
                <a:gd name="connsiteY214" fmla="*/ 7683 h 992954"/>
                <a:gd name="connsiteX215" fmla="*/ 3586892 w 3702808"/>
                <a:gd name="connsiteY215" fmla="*/ 285364 h 992954"/>
                <a:gd name="connsiteX216" fmla="*/ 3586402 w 3702808"/>
                <a:gd name="connsiteY216" fmla="*/ 289159 h 992954"/>
                <a:gd name="connsiteX217" fmla="*/ 3592544 w 3702808"/>
                <a:gd name="connsiteY217" fmla="*/ 298525 h 992954"/>
                <a:gd name="connsiteX218" fmla="*/ 3583311 w 3702808"/>
                <a:gd name="connsiteY218" fmla="*/ 298525 h 992954"/>
                <a:gd name="connsiteX219" fmla="*/ 3583264 w 3702808"/>
                <a:gd name="connsiteY219" fmla="*/ 298525 h 992954"/>
                <a:gd name="connsiteX220" fmla="*/ 3582893 w 3702808"/>
                <a:gd name="connsiteY220" fmla="*/ 298668 h 992954"/>
                <a:gd name="connsiteX221" fmla="*/ 3517049 w 3702808"/>
                <a:gd name="connsiteY221" fmla="*/ 299039 h 992954"/>
                <a:gd name="connsiteX222" fmla="*/ 3514433 w 3702808"/>
                <a:gd name="connsiteY222" fmla="*/ 299039 h 992954"/>
                <a:gd name="connsiteX223" fmla="*/ 3596148 w 3702808"/>
                <a:gd name="connsiteY223" fmla="*/ 7912 h 992954"/>
                <a:gd name="connsiteX224" fmla="*/ 2150452 w 3702808"/>
                <a:gd name="connsiteY224" fmla="*/ 0 h 992954"/>
                <a:gd name="connsiteX225" fmla="*/ 2070017 w 3702808"/>
                <a:gd name="connsiteY225" fmla="*/ 290842 h 992954"/>
                <a:gd name="connsiteX226" fmla="*/ 2069898 w 3702808"/>
                <a:gd name="connsiteY226" fmla="*/ 291735 h 992954"/>
                <a:gd name="connsiteX227" fmla="*/ 2075479 w 3702808"/>
                <a:gd name="connsiteY227" fmla="*/ 300359 h 992954"/>
                <a:gd name="connsiteX228" fmla="*/ 2067077 w 3702808"/>
                <a:gd name="connsiteY228" fmla="*/ 300359 h 992954"/>
                <a:gd name="connsiteX229" fmla="*/ 2066626 w 3702808"/>
                <a:gd name="connsiteY229" fmla="*/ 300359 h 992954"/>
                <a:gd name="connsiteX230" fmla="*/ 2043252 w 3702808"/>
                <a:gd name="connsiteY230" fmla="*/ 300359 h 992954"/>
                <a:gd name="connsiteX231" fmla="*/ 2004932 w 3702808"/>
                <a:gd name="connsiteY231" fmla="*/ 300359 h 992954"/>
                <a:gd name="connsiteX232" fmla="*/ 2004094 w 3702808"/>
                <a:gd name="connsiteY232" fmla="*/ 300359 h 992954"/>
                <a:gd name="connsiteX233" fmla="*/ 2000980 w 3702808"/>
                <a:gd name="connsiteY233" fmla="*/ 300359 h 992954"/>
                <a:gd name="connsiteX234" fmla="*/ 2051331 w 3702808"/>
                <a:gd name="connsiteY234" fmla="*/ 114487 h 992954"/>
                <a:gd name="connsiteX235" fmla="*/ 1930362 w 3702808"/>
                <a:gd name="connsiteY235" fmla="*/ 196740 h 992954"/>
                <a:gd name="connsiteX236" fmla="*/ 1855594 w 3702808"/>
                <a:gd name="connsiteY236" fmla="*/ 116313 h 992954"/>
                <a:gd name="connsiteX237" fmla="*/ 1805686 w 3702808"/>
                <a:gd name="connsiteY237" fmla="*/ 300351 h 992954"/>
                <a:gd name="connsiteX238" fmla="*/ 1739147 w 3702808"/>
                <a:gd name="connsiteY238" fmla="*/ 300351 h 992954"/>
                <a:gd name="connsiteX239" fmla="*/ 1819906 w 3702808"/>
                <a:gd name="connsiteY239" fmla="*/ 2434 h 992954"/>
                <a:gd name="connsiteX240" fmla="*/ 1948724 w 3702808"/>
                <a:gd name="connsiteY240" fmla="*/ 136785 h 99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702808" h="992954">
                  <a:moveTo>
                    <a:pt x="2098407" y="601290"/>
                  </a:moveTo>
                  <a:lnTo>
                    <a:pt x="1943679" y="801967"/>
                  </a:lnTo>
                  <a:lnTo>
                    <a:pt x="2146016" y="800837"/>
                  </a:lnTo>
                  <a:close/>
                  <a:moveTo>
                    <a:pt x="1195340" y="540767"/>
                  </a:moveTo>
                  <a:lnTo>
                    <a:pt x="1036359" y="541613"/>
                  </a:lnTo>
                  <a:lnTo>
                    <a:pt x="939996" y="904219"/>
                  </a:lnTo>
                  <a:lnTo>
                    <a:pt x="1101278" y="903381"/>
                  </a:lnTo>
                  <a:cubicBezTo>
                    <a:pt x="1238340" y="902678"/>
                    <a:pt x="1357925" y="826795"/>
                    <a:pt x="1385663" y="722995"/>
                  </a:cubicBezTo>
                  <a:cubicBezTo>
                    <a:pt x="1399132" y="672312"/>
                    <a:pt x="1387464" y="625984"/>
                    <a:pt x="1353294" y="592303"/>
                  </a:cubicBezTo>
                  <a:cubicBezTo>
                    <a:pt x="1318815" y="558243"/>
                    <a:pt x="1264077" y="540356"/>
                    <a:pt x="1195340" y="540767"/>
                  </a:cubicBezTo>
                  <a:close/>
                  <a:moveTo>
                    <a:pt x="1220753" y="454024"/>
                  </a:moveTo>
                  <a:cubicBezTo>
                    <a:pt x="1357206" y="453321"/>
                    <a:pt x="1429888" y="496692"/>
                    <a:pt x="1466841" y="533186"/>
                  </a:cubicBezTo>
                  <a:cubicBezTo>
                    <a:pt x="1515563" y="581245"/>
                    <a:pt x="1531980" y="646876"/>
                    <a:pt x="1512954" y="717889"/>
                  </a:cubicBezTo>
                  <a:cubicBezTo>
                    <a:pt x="1472033" y="872048"/>
                    <a:pt x="1284201" y="989018"/>
                    <a:pt x="1075841" y="990140"/>
                  </a:cubicBezTo>
                  <a:lnTo>
                    <a:pt x="790706" y="991539"/>
                  </a:lnTo>
                  <a:lnTo>
                    <a:pt x="933135" y="455518"/>
                  </a:lnTo>
                  <a:close/>
                  <a:moveTo>
                    <a:pt x="1761548" y="451163"/>
                  </a:moveTo>
                  <a:lnTo>
                    <a:pt x="1637418" y="918084"/>
                  </a:lnTo>
                  <a:cubicBezTo>
                    <a:pt x="1635854" y="924826"/>
                    <a:pt x="1631632" y="942066"/>
                    <a:pt x="1630486" y="950966"/>
                  </a:cubicBezTo>
                  <a:cubicBezTo>
                    <a:pt x="1630321" y="952420"/>
                    <a:pt x="1628233" y="967652"/>
                    <a:pt x="1628233" y="968490"/>
                  </a:cubicBezTo>
                  <a:cubicBezTo>
                    <a:pt x="1628233" y="976221"/>
                    <a:pt x="1628660" y="981374"/>
                    <a:pt x="1640121" y="987042"/>
                  </a:cubicBezTo>
                  <a:lnTo>
                    <a:pt x="1621318" y="987137"/>
                  </a:lnTo>
                  <a:lnTo>
                    <a:pt x="1621269" y="987279"/>
                  </a:lnTo>
                  <a:lnTo>
                    <a:pt x="1619096" y="987279"/>
                  </a:lnTo>
                  <a:lnTo>
                    <a:pt x="1492736" y="987887"/>
                  </a:lnTo>
                  <a:lnTo>
                    <a:pt x="1506372" y="936738"/>
                  </a:lnTo>
                  <a:lnTo>
                    <a:pt x="1635117" y="451866"/>
                  </a:lnTo>
                  <a:close/>
                  <a:moveTo>
                    <a:pt x="2263349" y="448641"/>
                  </a:moveTo>
                  <a:lnTo>
                    <a:pt x="2222704" y="498857"/>
                  </a:lnTo>
                  <a:lnTo>
                    <a:pt x="2222103" y="499893"/>
                  </a:lnTo>
                  <a:cubicBezTo>
                    <a:pt x="2212421" y="514366"/>
                    <a:pt x="2208516" y="530475"/>
                    <a:pt x="2210460" y="546592"/>
                  </a:cubicBezTo>
                  <a:lnTo>
                    <a:pt x="2210760" y="548276"/>
                  </a:lnTo>
                  <a:lnTo>
                    <a:pt x="2324631" y="983587"/>
                  </a:lnTo>
                  <a:lnTo>
                    <a:pt x="2188621" y="984227"/>
                  </a:lnTo>
                  <a:lnTo>
                    <a:pt x="2164053" y="882253"/>
                  </a:lnTo>
                  <a:lnTo>
                    <a:pt x="1880887" y="883612"/>
                  </a:lnTo>
                  <a:lnTo>
                    <a:pt x="1802024" y="986203"/>
                  </a:lnTo>
                  <a:lnTo>
                    <a:pt x="1671056" y="986907"/>
                  </a:lnTo>
                  <a:lnTo>
                    <a:pt x="2017040" y="558204"/>
                  </a:lnTo>
                  <a:lnTo>
                    <a:pt x="2105134" y="449479"/>
                  </a:lnTo>
                  <a:close/>
                  <a:moveTo>
                    <a:pt x="325429" y="444832"/>
                  </a:moveTo>
                  <a:lnTo>
                    <a:pt x="561818" y="679798"/>
                  </a:lnTo>
                  <a:lnTo>
                    <a:pt x="564813" y="682802"/>
                  </a:lnTo>
                  <a:lnTo>
                    <a:pt x="621939" y="739713"/>
                  </a:lnTo>
                  <a:lnTo>
                    <a:pt x="623085" y="740417"/>
                  </a:lnTo>
                  <a:cubicBezTo>
                    <a:pt x="623369" y="740844"/>
                    <a:pt x="623883" y="741120"/>
                    <a:pt x="624255" y="741444"/>
                  </a:cubicBezTo>
                  <a:lnTo>
                    <a:pt x="656346" y="773070"/>
                  </a:lnTo>
                  <a:cubicBezTo>
                    <a:pt x="661382" y="775410"/>
                    <a:pt x="670914" y="777559"/>
                    <a:pt x="675926" y="765434"/>
                  </a:cubicBezTo>
                  <a:lnTo>
                    <a:pt x="686233" y="727438"/>
                  </a:lnTo>
                  <a:lnTo>
                    <a:pt x="686818" y="726402"/>
                  </a:lnTo>
                  <a:lnTo>
                    <a:pt x="699165" y="679940"/>
                  </a:lnTo>
                  <a:lnTo>
                    <a:pt x="699449" y="678905"/>
                  </a:lnTo>
                  <a:lnTo>
                    <a:pt x="758282" y="456917"/>
                  </a:lnTo>
                  <a:lnTo>
                    <a:pt x="888854" y="456222"/>
                  </a:lnTo>
                  <a:cubicBezTo>
                    <a:pt x="883835" y="464893"/>
                    <a:pt x="880072" y="474497"/>
                    <a:pt x="877654" y="484709"/>
                  </a:cubicBezTo>
                  <a:lnTo>
                    <a:pt x="742046" y="992954"/>
                  </a:lnTo>
                  <a:lnTo>
                    <a:pt x="724482" y="992954"/>
                  </a:lnTo>
                  <a:lnTo>
                    <a:pt x="501491" y="771244"/>
                  </a:lnTo>
                  <a:lnTo>
                    <a:pt x="501887" y="771244"/>
                  </a:lnTo>
                  <a:lnTo>
                    <a:pt x="464009" y="734007"/>
                  </a:lnTo>
                  <a:lnTo>
                    <a:pt x="437569" y="707677"/>
                  </a:lnTo>
                  <a:lnTo>
                    <a:pt x="436984" y="707250"/>
                  </a:lnTo>
                  <a:lnTo>
                    <a:pt x="407310" y="677980"/>
                  </a:lnTo>
                  <a:cubicBezTo>
                    <a:pt x="402275" y="675719"/>
                    <a:pt x="392766" y="673474"/>
                    <a:pt x="387779" y="685750"/>
                  </a:cubicBezTo>
                  <a:lnTo>
                    <a:pt x="378175" y="720980"/>
                  </a:lnTo>
                  <a:lnTo>
                    <a:pt x="377962" y="721351"/>
                  </a:lnTo>
                  <a:lnTo>
                    <a:pt x="371685" y="744962"/>
                  </a:lnTo>
                  <a:lnTo>
                    <a:pt x="364279" y="772216"/>
                  </a:lnTo>
                  <a:lnTo>
                    <a:pt x="364540" y="772216"/>
                  </a:lnTo>
                  <a:lnTo>
                    <a:pt x="324393" y="922629"/>
                  </a:lnTo>
                  <a:cubicBezTo>
                    <a:pt x="324393" y="922629"/>
                    <a:pt x="318212" y="947085"/>
                    <a:pt x="316734" y="958278"/>
                  </a:cubicBezTo>
                  <a:cubicBezTo>
                    <a:pt x="316600" y="959780"/>
                    <a:pt x="314489" y="975012"/>
                    <a:pt x="314489" y="975849"/>
                  </a:cubicBezTo>
                  <a:cubicBezTo>
                    <a:pt x="314584" y="982963"/>
                    <a:pt x="314892" y="987880"/>
                    <a:pt x="323698" y="992947"/>
                  </a:cubicBezTo>
                  <a:lnTo>
                    <a:pt x="179680" y="992947"/>
                  </a:lnTo>
                  <a:close/>
                  <a:moveTo>
                    <a:pt x="2514688" y="433354"/>
                  </a:moveTo>
                  <a:lnTo>
                    <a:pt x="2751148" y="668321"/>
                  </a:lnTo>
                  <a:lnTo>
                    <a:pt x="2754144" y="671363"/>
                  </a:lnTo>
                  <a:lnTo>
                    <a:pt x="2811253" y="728322"/>
                  </a:lnTo>
                  <a:lnTo>
                    <a:pt x="2812280" y="729074"/>
                  </a:lnTo>
                  <a:cubicBezTo>
                    <a:pt x="2812660" y="729310"/>
                    <a:pt x="2813221" y="729635"/>
                    <a:pt x="2813498" y="730014"/>
                  </a:cubicBezTo>
                  <a:lnTo>
                    <a:pt x="2845629" y="761537"/>
                  </a:lnTo>
                  <a:cubicBezTo>
                    <a:pt x="2850751" y="763924"/>
                    <a:pt x="2860141" y="766122"/>
                    <a:pt x="2865232" y="753901"/>
                  </a:cubicBezTo>
                  <a:lnTo>
                    <a:pt x="2875389" y="716047"/>
                  </a:lnTo>
                  <a:lnTo>
                    <a:pt x="2876101" y="714838"/>
                  </a:lnTo>
                  <a:lnTo>
                    <a:pt x="2888463" y="668510"/>
                  </a:lnTo>
                  <a:lnTo>
                    <a:pt x="2888582" y="667474"/>
                  </a:lnTo>
                  <a:lnTo>
                    <a:pt x="2947627" y="445392"/>
                  </a:lnTo>
                  <a:lnTo>
                    <a:pt x="3078074" y="444784"/>
                  </a:lnTo>
                  <a:cubicBezTo>
                    <a:pt x="3073157" y="453589"/>
                    <a:pt x="3069371" y="463098"/>
                    <a:pt x="3066928" y="473358"/>
                  </a:cubicBezTo>
                  <a:lnTo>
                    <a:pt x="2930056" y="986473"/>
                  </a:lnTo>
                  <a:lnTo>
                    <a:pt x="2918816" y="986473"/>
                  </a:lnTo>
                  <a:lnTo>
                    <a:pt x="2690782" y="759750"/>
                  </a:lnTo>
                  <a:lnTo>
                    <a:pt x="2691177" y="759750"/>
                  </a:lnTo>
                  <a:lnTo>
                    <a:pt x="2653213" y="722466"/>
                  </a:lnTo>
                  <a:lnTo>
                    <a:pt x="2626883" y="696278"/>
                  </a:lnTo>
                  <a:lnTo>
                    <a:pt x="2626203" y="695859"/>
                  </a:lnTo>
                  <a:lnTo>
                    <a:pt x="2596672" y="666581"/>
                  </a:lnTo>
                  <a:cubicBezTo>
                    <a:pt x="2591566" y="664289"/>
                    <a:pt x="2581962" y="662036"/>
                    <a:pt x="2577093" y="674217"/>
                  </a:cubicBezTo>
                  <a:lnTo>
                    <a:pt x="2567442" y="709629"/>
                  </a:lnTo>
                  <a:lnTo>
                    <a:pt x="2567205" y="709953"/>
                  </a:lnTo>
                  <a:lnTo>
                    <a:pt x="2560928" y="733429"/>
                  </a:lnTo>
                  <a:lnTo>
                    <a:pt x="2553593" y="760738"/>
                  </a:lnTo>
                  <a:lnTo>
                    <a:pt x="2553759" y="760738"/>
                  </a:lnTo>
                  <a:lnTo>
                    <a:pt x="2513708" y="911144"/>
                  </a:lnTo>
                  <a:cubicBezTo>
                    <a:pt x="2513708" y="911144"/>
                    <a:pt x="2507613" y="935647"/>
                    <a:pt x="2506001" y="946840"/>
                  </a:cubicBezTo>
                  <a:cubicBezTo>
                    <a:pt x="2505843" y="948389"/>
                    <a:pt x="2503756" y="963566"/>
                    <a:pt x="2503756" y="964546"/>
                  </a:cubicBezTo>
                  <a:cubicBezTo>
                    <a:pt x="2503827" y="972181"/>
                    <a:pt x="2504151" y="977288"/>
                    <a:pt x="2515581" y="982955"/>
                  </a:cubicBezTo>
                  <a:lnTo>
                    <a:pt x="2496871" y="983050"/>
                  </a:lnTo>
                  <a:lnTo>
                    <a:pt x="2368282" y="983801"/>
                  </a:lnTo>
                  <a:close/>
                  <a:moveTo>
                    <a:pt x="3702808" y="417150"/>
                  </a:moveTo>
                  <a:cubicBezTo>
                    <a:pt x="3702808" y="417150"/>
                    <a:pt x="3702270" y="444832"/>
                    <a:pt x="3696761" y="460712"/>
                  </a:cubicBezTo>
                  <a:cubicBezTo>
                    <a:pt x="3681908" y="501846"/>
                    <a:pt x="3653966" y="521426"/>
                    <a:pt x="3609046" y="521844"/>
                  </a:cubicBezTo>
                  <a:lnTo>
                    <a:pt x="3345078" y="522777"/>
                  </a:lnTo>
                  <a:cubicBezTo>
                    <a:pt x="3318780" y="523204"/>
                    <a:pt x="3234764" y="525631"/>
                    <a:pt x="3218458" y="579594"/>
                  </a:cubicBezTo>
                  <a:lnTo>
                    <a:pt x="3218063" y="580764"/>
                  </a:lnTo>
                  <a:cubicBezTo>
                    <a:pt x="3213067" y="596035"/>
                    <a:pt x="3215090" y="611069"/>
                    <a:pt x="3223777" y="622871"/>
                  </a:cubicBezTo>
                  <a:cubicBezTo>
                    <a:pt x="3237879" y="642363"/>
                    <a:pt x="3266501" y="650702"/>
                    <a:pt x="3316646" y="650560"/>
                  </a:cubicBezTo>
                  <a:lnTo>
                    <a:pt x="3403982" y="649998"/>
                  </a:lnTo>
                  <a:cubicBezTo>
                    <a:pt x="3403982" y="650006"/>
                    <a:pt x="3488749" y="645604"/>
                    <a:pt x="3529266" y="706033"/>
                  </a:cubicBezTo>
                  <a:cubicBezTo>
                    <a:pt x="3546040" y="730900"/>
                    <a:pt x="3557659" y="762612"/>
                    <a:pt x="3557659" y="797511"/>
                  </a:cubicBezTo>
                  <a:cubicBezTo>
                    <a:pt x="3557659" y="900568"/>
                    <a:pt x="3465170" y="976917"/>
                    <a:pt x="3379209" y="982537"/>
                  </a:cubicBezTo>
                  <a:lnTo>
                    <a:pt x="3315081" y="986757"/>
                  </a:lnTo>
                  <a:cubicBezTo>
                    <a:pt x="3292625" y="987880"/>
                    <a:pt x="3276231" y="987880"/>
                    <a:pt x="3272951" y="987880"/>
                  </a:cubicBezTo>
                  <a:cubicBezTo>
                    <a:pt x="3272951" y="987880"/>
                    <a:pt x="3243530" y="988868"/>
                    <a:pt x="3209478" y="986900"/>
                  </a:cubicBezTo>
                  <a:cubicBezTo>
                    <a:pt x="2983531" y="975004"/>
                    <a:pt x="2962853" y="988726"/>
                    <a:pt x="2962853" y="988726"/>
                  </a:cubicBezTo>
                  <a:cubicBezTo>
                    <a:pt x="2961754" y="981367"/>
                    <a:pt x="2963415" y="971478"/>
                    <a:pt x="2964750" y="964926"/>
                  </a:cubicBezTo>
                  <a:cubicBezTo>
                    <a:pt x="2965588" y="960056"/>
                    <a:pt x="2967090" y="954152"/>
                    <a:pt x="2969366" y="947686"/>
                  </a:cubicBezTo>
                  <a:cubicBezTo>
                    <a:pt x="2984235" y="906979"/>
                    <a:pt x="3020279" y="879155"/>
                    <a:pt x="3064923" y="878870"/>
                  </a:cubicBezTo>
                  <a:lnTo>
                    <a:pt x="3320401" y="885051"/>
                  </a:lnTo>
                  <a:cubicBezTo>
                    <a:pt x="3346564" y="884870"/>
                    <a:pt x="3426051" y="884072"/>
                    <a:pt x="3446317" y="827531"/>
                  </a:cubicBezTo>
                  <a:cubicBezTo>
                    <a:pt x="3454286" y="805518"/>
                    <a:pt x="3446792" y="789867"/>
                    <a:pt x="3441654" y="782705"/>
                  </a:cubicBezTo>
                  <a:cubicBezTo>
                    <a:pt x="3427608" y="762794"/>
                    <a:pt x="3399239" y="755016"/>
                    <a:pt x="3349497" y="755159"/>
                  </a:cubicBezTo>
                  <a:lnTo>
                    <a:pt x="3297549" y="754653"/>
                  </a:lnTo>
                  <a:cubicBezTo>
                    <a:pt x="3258849" y="753388"/>
                    <a:pt x="3204838" y="743176"/>
                    <a:pt x="3171656" y="729730"/>
                  </a:cubicBezTo>
                  <a:cubicBezTo>
                    <a:pt x="3148915" y="720411"/>
                    <a:pt x="3136307" y="709866"/>
                    <a:pt x="3136307" y="709866"/>
                  </a:cubicBezTo>
                  <a:cubicBezTo>
                    <a:pt x="3094738" y="679047"/>
                    <a:pt x="3088043" y="641897"/>
                    <a:pt x="3090035" y="619321"/>
                  </a:cubicBezTo>
                  <a:cubicBezTo>
                    <a:pt x="3090667" y="598288"/>
                    <a:pt x="3097457" y="429655"/>
                    <a:pt x="3359899" y="420660"/>
                  </a:cubicBezTo>
                  <a:cubicBezTo>
                    <a:pt x="3359899" y="420660"/>
                    <a:pt x="3387746" y="418977"/>
                    <a:pt x="3401025" y="418977"/>
                  </a:cubicBezTo>
                  <a:lnTo>
                    <a:pt x="3484891" y="419775"/>
                  </a:lnTo>
                  <a:cubicBezTo>
                    <a:pt x="3511592" y="421087"/>
                    <a:pt x="3554054" y="421087"/>
                    <a:pt x="3581925" y="422249"/>
                  </a:cubicBezTo>
                  <a:cubicBezTo>
                    <a:pt x="3600991" y="422399"/>
                    <a:pt x="3616072" y="422249"/>
                    <a:pt x="3635233" y="422399"/>
                  </a:cubicBezTo>
                  <a:cubicBezTo>
                    <a:pt x="3654820" y="421790"/>
                    <a:pt x="3678233" y="421790"/>
                    <a:pt x="3702808" y="417150"/>
                  </a:cubicBezTo>
                  <a:close/>
                  <a:moveTo>
                    <a:pt x="161495" y="413261"/>
                  </a:moveTo>
                  <a:lnTo>
                    <a:pt x="287759" y="413261"/>
                  </a:lnTo>
                  <a:lnTo>
                    <a:pt x="141093" y="966293"/>
                  </a:lnTo>
                  <a:cubicBezTo>
                    <a:pt x="140532" y="969897"/>
                    <a:pt x="140161" y="973130"/>
                    <a:pt x="140161" y="973502"/>
                  </a:cubicBezTo>
                  <a:cubicBezTo>
                    <a:pt x="140161" y="981240"/>
                    <a:pt x="140413" y="988584"/>
                    <a:pt x="152523" y="992662"/>
                  </a:cubicBezTo>
                  <a:lnTo>
                    <a:pt x="0" y="992662"/>
                  </a:lnTo>
                  <a:close/>
                  <a:moveTo>
                    <a:pt x="2907753" y="173271"/>
                  </a:moveTo>
                  <a:lnTo>
                    <a:pt x="2885407" y="255619"/>
                  </a:lnTo>
                  <a:lnTo>
                    <a:pt x="3023244" y="255619"/>
                  </a:lnTo>
                  <a:cubicBezTo>
                    <a:pt x="3054206" y="255619"/>
                    <a:pt x="3081192" y="239131"/>
                    <a:pt x="3087286" y="216319"/>
                  </a:cubicBezTo>
                  <a:cubicBezTo>
                    <a:pt x="3090471" y="204509"/>
                    <a:pt x="3087775" y="193593"/>
                    <a:pt x="3079768" y="185499"/>
                  </a:cubicBezTo>
                  <a:cubicBezTo>
                    <a:pt x="3071872" y="177674"/>
                    <a:pt x="3059225" y="173271"/>
                    <a:pt x="3043440" y="173271"/>
                  </a:cubicBezTo>
                  <a:close/>
                  <a:moveTo>
                    <a:pt x="3367899" y="86940"/>
                  </a:moveTo>
                  <a:lnTo>
                    <a:pt x="3278793" y="201332"/>
                  </a:lnTo>
                  <a:lnTo>
                    <a:pt x="3394553" y="201332"/>
                  </a:lnTo>
                  <a:close/>
                  <a:moveTo>
                    <a:pt x="2940066" y="54097"/>
                  </a:moveTo>
                  <a:lnTo>
                    <a:pt x="2919760" y="128675"/>
                  </a:lnTo>
                  <a:lnTo>
                    <a:pt x="3044017" y="128675"/>
                  </a:lnTo>
                  <a:cubicBezTo>
                    <a:pt x="3076077" y="128675"/>
                    <a:pt x="3095166" y="110684"/>
                    <a:pt x="3100067" y="92694"/>
                  </a:cubicBezTo>
                  <a:cubicBezTo>
                    <a:pt x="3103039" y="81975"/>
                    <a:pt x="3100668" y="71336"/>
                    <a:pt x="3093317" y="64214"/>
                  </a:cubicBezTo>
                  <a:cubicBezTo>
                    <a:pt x="3086637" y="57464"/>
                    <a:pt x="3076196" y="54097"/>
                    <a:pt x="3062300" y="54097"/>
                  </a:cubicBezTo>
                  <a:close/>
                  <a:moveTo>
                    <a:pt x="2433649" y="9026"/>
                  </a:moveTo>
                  <a:lnTo>
                    <a:pt x="2499864" y="9026"/>
                  </a:lnTo>
                  <a:lnTo>
                    <a:pt x="2453418" y="180757"/>
                  </a:lnTo>
                  <a:cubicBezTo>
                    <a:pt x="2433926" y="252522"/>
                    <a:pt x="2348313" y="306437"/>
                    <a:pt x="2254156" y="306437"/>
                  </a:cubicBezTo>
                  <a:cubicBezTo>
                    <a:pt x="2207662" y="306437"/>
                    <a:pt x="2169065" y="293648"/>
                    <a:pt x="2145486" y="269903"/>
                  </a:cubicBezTo>
                  <a:cubicBezTo>
                    <a:pt x="2122911" y="247415"/>
                    <a:pt x="2115347" y="217062"/>
                    <a:pt x="2124310" y="183943"/>
                  </a:cubicBezTo>
                  <a:lnTo>
                    <a:pt x="2171713" y="9034"/>
                  </a:lnTo>
                  <a:lnTo>
                    <a:pt x="2238158" y="9034"/>
                  </a:lnTo>
                  <a:lnTo>
                    <a:pt x="2194849" y="169051"/>
                  </a:lnTo>
                  <a:cubicBezTo>
                    <a:pt x="2186976" y="198321"/>
                    <a:pt x="2192019" y="223860"/>
                    <a:pt x="2209140" y="240807"/>
                  </a:cubicBezTo>
                  <a:cubicBezTo>
                    <a:pt x="2222807" y="254537"/>
                    <a:pt x="2243359" y="261746"/>
                    <a:pt x="2268344" y="261746"/>
                  </a:cubicBezTo>
                  <a:cubicBezTo>
                    <a:pt x="2325303" y="261746"/>
                    <a:pt x="2374959" y="224880"/>
                    <a:pt x="2389219" y="172134"/>
                  </a:cubicBezTo>
                  <a:close/>
                  <a:moveTo>
                    <a:pt x="2885874" y="8947"/>
                  </a:moveTo>
                  <a:lnTo>
                    <a:pt x="3084156" y="8947"/>
                  </a:lnTo>
                  <a:cubicBezTo>
                    <a:pt x="3116556" y="8947"/>
                    <a:pt x="3142806" y="17333"/>
                    <a:pt x="3158093" y="32699"/>
                  </a:cubicBezTo>
                  <a:cubicBezTo>
                    <a:pt x="3171049" y="45576"/>
                    <a:pt x="3174708" y="62768"/>
                    <a:pt x="3168938" y="83936"/>
                  </a:cubicBezTo>
                  <a:cubicBezTo>
                    <a:pt x="3163832" y="102677"/>
                    <a:pt x="3150204" y="119490"/>
                    <a:pt x="3130689" y="131014"/>
                  </a:cubicBezTo>
                  <a:lnTo>
                    <a:pt x="3107790" y="144649"/>
                  </a:lnTo>
                  <a:lnTo>
                    <a:pt x="3130689" y="157858"/>
                  </a:lnTo>
                  <a:cubicBezTo>
                    <a:pt x="3152726" y="170647"/>
                    <a:pt x="3160622" y="190787"/>
                    <a:pt x="3153762" y="216081"/>
                  </a:cubicBezTo>
                  <a:cubicBezTo>
                    <a:pt x="3140245" y="265832"/>
                    <a:pt x="3083895" y="300350"/>
                    <a:pt x="3016589" y="300350"/>
                  </a:cubicBezTo>
                  <a:lnTo>
                    <a:pt x="2806774" y="300350"/>
                  </a:lnTo>
                  <a:close/>
                  <a:moveTo>
                    <a:pt x="2529773" y="8947"/>
                  </a:moveTo>
                  <a:lnTo>
                    <a:pt x="2537685" y="8947"/>
                  </a:lnTo>
                  <a:lnTo>
                    <a:pt x="2660133" y="136785"/>
                  </a:lnTo>
                  <a:lnTo>
                    <a:pt x="2851980" y="8947"/>
                  </a:lnTo>
                  <a:lnTo>
                    <a:pt x="2857790" y="8947"/>
                  </a:lnTo>
                  <a:lnTo>
                    <a:pt x="2792413" y="250276"/>
                  </a:lnTo>
                  <a:lnTo>
                    <a:pt x="2782200" y="288312"/>
                  </a:lnTo>
                  <a:cubicBezTo>
                    <a:pt x="2782042" y="289996"/>
                    <a:pt x="2781923" y="291640"/>
                    <a:pt x="2781923" y="291735"/>
                  </a:cubicBezTo>
                  <a:cubicBezTo>
                    <a:pt x="2781923" y="295481"/>
                    <a:pt x="2782042" y="297829"/>
                    <a:pt x="2787464" y="300445"/>
                  </a:cubicBezTo>
                  <a:lnTo>
                    <a:pt x="2779062" y="300548"/>
                  </a:lnTo>
                  <a:lnTo>
                    <a:pt x="2712499" y="301014"/>
                  </a:lnTo>
                  <a:lnTo>
                    <a:pt x="2762826" y="114486"/>
                  </a:lnTo>
                  <a:lnTo>
                    <a:pt x="2641763" y="196739"/>
                  </a:lnTo>
                  <a:lnTo>
                    <a:pt x="2567003" y="116312"/>
                  </a:lnTo>
                  <a:lnTo>
                    <a:pt x="2517000" y="300350"/>
                  </a:lnTo>
                  <a:lnTo>
                    <a:pt x="2450579" y="300350"/>
                  </a:lnTo>
                  <a:close/>
                  <a:moveTo>
                    <a:pt x="3372064" y="8054"/>
                  </a:moveTo>
                  <a:lnTo>
                    <a:pt x="3455558" y="8054"/>
                  </a:lnTo>
                  <a:lnTo>
                    <a:pt x="3434802" y="33253"/>
                  </a:lnTo>
                  <a:lnTo>
                    <a:pt x="3434406" y="33956"/>
                  </a:lnTo>
                  <a:cubicBezTo>
                    <a:pt x="3428929" y="42201"/>
                    <a:pt x="3426463" y="51291"/>
                    <a:pt x="3427703" y="60515"/>
                  </a:cubicBezTo>
                  <a:lnTo>
                    <a:pt x="3427751" y="61645"/>
                  </a:lnTo>
                  <a:lnTo>
                    <a:pt x="3488741" y="299418"/>
                  </a:lnTo>
                  <a:lnTo>
                    <a:pt x="3416914" y="299418"/>
                  </a:lnTo>
                  <a:lnTo>
                    <a:pt x="3403587" y="243297"/>
                  </a:lnTo>
                  <a:lnTo>
                    <a:pt x="3246218" y="243297"/>
                  </a:lnTo>
                  <a:lnTo>
                    <a:pt x="3202491" y="299418"/>
                  </a:lnTo>
                  <a:lnTo>
                    <a:pt x="3134055" y="299418"/>
                  </a:lnTo>
                  <a:lnTo>
                    <a:pt x="3323769" y="67123"/>
                  </a:lnTo>
                  <a:close/>
                  <a:moveTo>
                    <a:pt x="3660925" y="7683"/>
                  </a:moveTo>
                  <a:lnTo>
                    <a:pt x="3586892" y="285364"/>
                  </a:lnTo>
                  <a:cubicBezTo>
                    <a:pt x="3586632" y="287190"/>
                    <a:pt x="3586402" y="288834"/>
                    <a:pt x="3586402" y="289159"/>
                  </a:cubicBezTo>
                  <a:cubicBezTo>
                    <a:pt x="3586402" y="293095"/>
                    <a:pt x="3586632" y="295719"/>
                    <a:pt x="3592544" y="298525"/>
                  </a:cubicBezTo>
                  <a:lnTo>
                    <a:pt x="3583311" y="298525"/>
                  </a:lnTo>
                  <a:lnTo>
                    <a:pt x="3583264" y="298525"/>
                  </a:lnTo>
                  <a:lnTo>
                    <a:pt x="3582893" y="298668"/>
                  </a:lnTo>
                  <a:lnTo>
                    <a:pt x="3517049" y="299039"/>
                  </a:lnTo>
                  <a:lnTo>
                    <a:pt x="3514433" y="299039"/>
                  </a:lnTo>
                  <a:lnTo>
                    <a:pt x="3596148" y="7912"/>
                  </a:lnTo>
                  <a:close/>
                  <a:moveTo>
                    <a:pt x="2150452" y="0"/>
                  </a:moveTo>
                  <a:lnTo>
                    <a:pt x="2070017" y="290842"/>
                  </a:lnTo>
                  <a:cubicBezTo>
                    <a:pt x="2069898" y="291261"/>
                    <a:pt x="2069898" y="291593"/>
                    <a:pt x="2069898" y="291735"/>
                  </a:cubicBezTo>
                  <a:cubicBezTo>
                    <a:pt x="2069898" y="295293"/>
                    <a:pt x="2070033" y="297680"/>
                    <a:pt x="2075479" y="300359"/>
                  </a:cubicBezTo>
                  <a:lnTo>
                    <a:pt x="2067077" y="300359"/>
                  </a:lnTo>
                  <a:lnTo>
                    <a:pt x="2066626" y="300359"/>
                  </a:lnTo>
                  <a:lnTo>
                    <a:pt x="2043252" y="300359"/>
                  </a:lnTo>
                  <a:lnTo>
                    <a:pt x="2004932" y="300359"/>
                  </a:lnTo>
                  <a:lnTo>
                    <a:pt x="2004094" y="300359"/>
                  </a:lnTo>
                  <a:lnTo>
                    <a:pt x="2000980" y="300359"/>
                  </a:lnTo>
                  <a:lnTo>
                    <a:pt x="2051331" y="114487"/>
                  </a:lnTo>
                  <a:lnTo>
                    <a:pt x="1930362" y="196740"/>
                  </a:lnTo>
                  <a:lnTo>
                    <a:pt x="1855594" y="116313"/>
                  </a:lnTo>
                  <a:lnTo>
                    <a:pt x="1805686" y="300351"/>
                  </a:lnTo>
                  <a:lnTo>
                    <a:pt x="1739147" y="300351"/>
                  </a:lnTo>
                  <a:lnTo>
                    <a:pt x="1819906" y="2434"/>
                  </a:lnTo>
                  <a:lnTo>
                    <a:pt x="1948724" y="136785"/>
                  </a:lnTo>
                  <a:close/>
                </a:path>
              </a:pathLst>
            </a:custGeom>
            <a:gradFill>
              <a:gsLst>
                <a:gs pos="0">
                  <a:srgbClr val="003B7A"/>
                </a:gs>
                <a:gs pos="18380">
                  <a:srgbClr val="004080"/>
                </a:gs>
                <a:gs pos="48340">
                  <a:srgbClr val="004D90"/>
                </a:gs>
                <a:gs pos="85940">
                  <a:srgbClr val="0062AA"/>
                </a:gs>
                <a:gs pos="100000">
                  <a:srgbClr val="006CB7"/>
                </a:gs>
              </a:gsLst>
              <a:lin ang="16182123"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31" name="Freeform: Shape 330">
              <a:extLst>
                <a:ext uri="{FF2B5EF4-FFF2-40B4-BE49-F238E27FC236}">
                  <a16:creationId xmlns:a16="http://schemas.microsoft.com/office/drawing/2014/main" id="{832C6577-488A-63CE-5FBC-A1B271AD3296}"/>
                </a:ext>
              </a:extLst>
            </p:cNvPr>
            <p:cNvSpPr/>
            <p:nvPr/>
          </p:nvSpPr>
          <p:spPr>
            <a:xfrm>
              <a:off x="2105798" y="5330530"/>
              <a:ext cx="2001849" cy="402525"/>
            </a:xfrm>
            <a:custGeom>
              <a:avLst/>
              <a:gdLst>
                <a:gd name="connsiteX0" fmla="*/ 1232931 w 2001849"/>
                <a:gd name="connsiteY0" fmla="*/ 269204 h 402525"/>
                <a:gd name="connsiteX1" fmla="*/ 1227382 w 2001849"/>
                <a:gd name="connsiteY1" fmla="*/ 289305 h 402525"/>
                <a:gd name="connsiteX2" fmla="*/ 1328946 w 2001849"/>
                <a:gd name="connsiteY2" fmla="*/ 289210 h 402525"/>
                <a:gd name="connsiteX3" fmla="*/ 1358682 w 2001849"/>
                <a:gd name="connsiteY3" fmla="*/ 272959 h 402525"/>
                <a:gd name="connsiteX4" fmla="*/ 1348588 w 2001849"/>
                <a:gd name="connsiteY4" fmla="*/ 269204 h 402525"/>
                <a:gd name="connsiteX5" fmla="*/ 1220972 w 2001849"/>
                <a:gd name="connsiteY5" fmla="*/ 253609 h 402525"/>
                <a:gd name="connsiteX6" fmla="*/ 1348288 w 2001849"/>
                <a:gd name="connsiteY6" fmla="*/ 253751 h 402525"/>
                <a:gd name="connsiteX7" fmla="*/ 1374285 w 2001849"/>
                <a:gd name="connsiteY7" fmla="*/ 272295 h 402525"/>
                <a:gd name="connsiteX8" fmla="*/ 1329317 w 2001849"/>
                <a:gd name="connsiteY8" fmla="*/ 304616 h 402525"/>
                <a:gd name="connsiteX9" fmla="*/ 1207131 w 2001849"/>
                <a:gd name="connsiteY9" fmla="*/ 304845 h 402525"/>
                <a:gd name="connsiteX10" fmla="*/ 1657364 w 2001849"/>
                <a:gd name="connsiteY10" fmla="*/ 203442 h 402525"/>
                <a:gd name="connsiteX11" fmla="*/ 1667031 w 2001849"/>
                <a:gd name="connsiteY11" fmla="*/ 244340 h 402525"/>
                <a:gd name="connsiteX12" fmla="*/ 1622577 w 2001849"/>
                <a:gd name="connsiteY12" fmla="*/ 244340 h 402525"/>
                <a:gd name="connsiteX13" fmla="*/ 1366864 w 2001849"/>
                <a:gd name="connsiteY13" fmla="*/ 149753 h 402525"/>
                <a:gd name="connsiteX14" fmla="*/ 1363692 w 2001849"/>
                <a:gd name="connsiteY14" fmla="*/ 149807 h 402525"/>
                <a:gd name="connsiteX15" fmla="*/ 1265282 w 2001849"/>
                <a:gd name="connsiteY15" fmla="*/ 149807 h 402525"/>
                <a:gd name="connsiteX16" fmla="*/ 1261797 w 2001849"/>
                <a:gd name="connsiteY16" fmla="*/ 162359 h 402525"/>
                <a:gd name="connsiteX17" fmla="*/ 1349670 w 2001849"/>
                <a:gd name="connsiteY17" fmla="*/ 162177 h 402525"/>
                <a:gd name="connsiteX18" fmla="*/ 1371138 w 2001849"/>
                <a:gd name="connsiteY18" fmla="*/ 150510 h 402525"/>
                <a:gd name="connsiteX19" fmla="*/ 1366864 w 2001849"/>
                <a:gd name="connsiteY19" fmla="*/ 149753 h 402525"/>
                <a:gd name="connsiteX20" fmla="*/ 1253284 w 2001849"/>
                <a:gd name="connsiteY20" fmla="*/ 134259 h 402525"/>
                <a:gd name="connsiteX21" fmla="*/ 1365384 w 2001849"/>
                <a:gd name="connsiteY21" fmla="*/ 134259 h 402525"/>
                <a:gd name="connsiteX22" fmla="*/ 1387065 w 2001849"/>
                <a:gd name="connsiteY22" fmla="*/ 149672 h 402525"/>
                <a:gd name="connsiteX23" fmla="*/ 1347860 w 2001849"/>
                <a:gd name="connsiteY23" fmla="*/ 177828 h 402525"/>
                <a:gd name="connsiteX24" fmla="*/ 1241506 w 2001849"/>
                <a:gd name="connsiteY24" fmla="*/ 177828 h 402525"/>
                <a:gd name="connsiteX25" fmla="*/ 1871039 w 2001849"/>
                <a:gd name="connsiteY25" fmla="*/ 41221 h 402525"/>
                <a:gd name="connsiteX26" fmla="*/ 2001849 w 2001849"/>
                <a:gd name="connsiteY26" fmla="*/ 41221 h 402525"/>
                <a:gd name="connsiteX27" fmla="*/ 1905913 w 2001849"/>
                <a:gd name="connsiteY27" fmla="*/ 395409 h 402525"/>
                <a:gd name="connsiteX28" fmla="*/ 1693665 w 2001849"/>
                <a:gd name="connsiteY28" fmla="*/ 395409 h 402525"/>
                <a:gd name="connsiteX29" fmla="*/ 1680409 w 2001849"/>
                <a:gd name="connsiteY29" fmla="*/ 339288 h 402525"/>
                <a:gd name="connsiteX30" fmla="*/ 1562855 w 2001849"/>
                <a:gd name="connsiteY30" fmla="*/ 339288 h 402525"/>
                <a:gd name="connsiteX31" fmla="*/ 1519080 w 2001849"/>
                <a:gd name="connsiteY31" fmla="*/ 395409 h 402525"/>
                <a:gd name="connsiteX32" fmla="*/ 1410008 w 2001849"/>
                <a:gd name="connsiteY32" fmla="*/ 395409 h 402525"/>
                <a:gd name="connsiteX33" fmla="*/ 1422583 w 2001849"/>
                <a:gd name="connsiteY33" fmla="*/ 379806 h 402525"/>
                <a:gd name="connsiteX34" fmla="*/ 1511492 w 2001849"/>
                <a:gd name="connsiteY34" fmla="*/ 379806 h 402525"/>
                <a:gd name="connsiteX35" fmla="*/ 1555195 w 2001849"/>
                <a:gd name="connsiteY35" fmla="*/ 323550 h 402525"/>
                <a:gd name="connsiteX36" fmla="*/ 1692724 w 2001849"/>
                <a:gd name="connsiteY36" fmla="*/ 323550 h 402525"/>
                <a:gd name="connsiteX37" fmla="*/ 1705980 w 2001849"/>
                <a:gd name="connsiteY37" fmla="*/ 379292 h 402525"/>
                <a:gd name="connsiteX38" fmla="*/ 1894152 w 2001849"/>
                <a:gd name="connsiteY38" fmla="*/ 379292 h 402525"/>
                <a:gd name="connsiteX39" fmla="*/ 1981590 w 2001849"/>
                <a:gd name="connsiteY39" fmla="*/ 56776 h 402525"/>
                <a:gd name="connsiteX40" fmla="*/ 1882896 w 2001849"/>
                <a:gd name="connsiteY40" fmla="*/ 56776 h 402525"/>
                <a:gd name="connsiteX41" fmla="*/ 1803140 w 2001849"/>
                <a:gd name="connsiteY41" fmla="*/ 352117 h 402525"/>
                <a:gd name="connsiteX42" fmla="*/ 1745597 w 2001849"/>
                <a:gd name="connsiteY42" fmla="*/ 127276 h 402525"/>
                <a:gd name="connsiteX43" fmla="*/ 1750797 w 2001849"/>
                <a:gd name="connsiteY43" fmla="*/ 104930 h 402525"/>
                <a:gd name="connsiteX44" fmla="*/ 1789648 w 2001849"/>
                <a:gd name="connsiteY44" fmla="*/ 57298 h 402525"/>
                <a:gd name="connsiteX45" fmla="*/ 1666197 w 2001849"/>
                <a:gd name="connsiteY45" fmla="*/ 57298 h 402525"/>
                <a:gd name="connsiteX46" fmla="*/ 1459528 w 2001849"/>
                <a:gd name="connsiteY46" fmla="*/ 310105 h 402525"/>
                <a:gd name="connsiteX47" fmla="*/ 1439949 w 2001849"/>
                <a:gd name="connsiteY47" fmla="*/ 209158 h 402525"/>
                <a:gd name="connsiteX48" fmla="*/ 1468263 w 2001849"/>
                <a:gd name="connsiteY48" fmla="*/ 185405 h 402525"/>
                <a:gd name="connsiteX49" fmla="*/ 1476910 w 2001849"/>
                <a:gd name="connsiteY49" fmla="*/ 93777 h 402525"/>
                <a:gd name="connsiteX50" fmla="*/ 1384065 w 2001849"/>
                <a:gd name="connsiteY50" fmla="*/ 58128 h 402525"/>
                <a:gd name="connsiteX51" fmla="*/ 1148656 w 2001849"/>
                <a:gd name="connsiteY51" fmla="*/ 58128 h 402525"/>
                <a:gd name="connsiteX52" fmla="*/ 963812 w 2001849"/>
                <a:gd name="connsiteY52" fmla="*/ 181469 h 402525"/>
                <a:gd name="connsiteX53" fmla="*/ 845633 w 2001849"/>
                <a:gd name="connsiteY53" fmla="*/ 58223 h 402525"/>
                <a:gd name="connsiteX54" fmla="*/ 723092 w 2001849"/>
                <a:gd name="connsiteY54" fmla="*/ 58223 h 402525"/>
                <a:gd name="connsiteX55" fmla="*/ 699244 w 2001849"/>
                <a:gd name="connsiteY55" fmla="*/ 145448 h 402525"/>
                <a:gd name="connsiteX56" fmla="*/ 674440 w 2001849"/>
                <a:gd name="connsiteY56" fmla="*/ 236926 h 402525"/>
                <a:gd name="connsiteX57" fmla="*/ 606233 w 2001849"/>
                <a:gd name="connsiteY57" fmla="*/ 305180 h 402525"/>
                <a:gd name="connsiteX58" fmla="*/ 513696 w 2001849"/>
                <a:gd name="connsiteY58" fmla="*/ 284242 h 402525"/>
                <a:gd name="connsiteX59" fmla="*/ 514123 w 2001849"/>
                <a:gd name="connsiteY59" fmla="*/ 227235 h 402525"/>
                <a:gd name="connsiteX60" fmla="*/ 559787 w 2001849"/>
                <a:gd name="connsiteY60" fmla="*/ 58089 h 402525"/>
                <a:gd name="connsiteX61" fmla="*/ 477344 w 2001849"/>
                <a:gd name="connsiteY61" fmla="*/ 58089 h 402525"/>
                <a:gd name="connsiteX62" fmla="*/ 481462 w 2001849"/>
                <a:gd name="connsiteY62" fmla="*/ 42485 h 402525"/>
                <a:gd name="connsiteX63" fmla="*/ 579959 w 2001849"/>
                <a:gd name="connsiteY63" fmla="*/ 42485 h 402525"/>
                <a:gd name="connsiteX64" fmla="*/ 526904 w 2001849"/>
                <a:gd name="connsiteY64" fmla="*/ 239036 h 402525"/>
                <a:gd name="connsiteX65" fmla="*/ 534825 w 2001849"/>
                <a:gd name="connsiteY65" fmla="*/ 285601 h 402525"/>
                <a:gd name="connsiteX66" fmla="*/ 600542 w 2001849"/>
                <a:gd name="connsiteY66" fmla="*/ 290526 h 402525"/>
                <a:gd name="connsiteX67" fmla="*/ 661011 w 2001849"/>
                <a:gd name="connsiteY67" fmla="*/ 227377 h 402525"/>
                <a:gd name="connsiteX68" fmla="*/ 711140 w 2001849"/>
                <a:gd name="connsiteY68" fmla="*/ 42485 h 402525"/>
                <a:gd name="connsiteX69" fmla="*/ 852297 w 2001849"/>
                <a:gd name="connsiteY69" fmla="*/ 42485 h 402525"/>
                <a:gd name="connsiteX70" fmla="*/ 966033 w 2001849"/>
                <a:gd name="connsiteY70" fmla="*/ 161281 h 402525"/>
                <a:gd name="connsiteX71" fmla="*/ 1143969 w 2001849"/>
                <a:gd name="connsiteY71" fmla="*/ 42485 h 402525"/>
                <a:gd name="connsiteX72" fmla="*/ 1382113 w 2001849"/>
                <a:gd name="connsiteY72" fmla="*/ 42485 h 402525"/>
                <a:gd name="connsiteX73" fmla="*/ 1403123 w 2001849"/>
                <a:gd name="connsiteY73" fmla="*/ 42999 h 402525"/>
                <a:gd name="connsiteX74" fmla="*/ 1503429 w 2001849"/>
                <a:gd name="connsiteY74" fmla="*/ 120525 h 402525"/>
                <a:gd name="connsiteX75" fmla="*/ 1466010 w 2001849"/>
                <a:gd name="connsiteY75" fmla="*/ 209482 h 402525"/>
                <a:gd name="connsiteX76" fmla="*/ 1487795 w 2001849"/>
                <a:gd name="connsiteY76" fmla="*/ 251035 h 402525"/>
                <a:gd name="connsiteX77" fmla="*/ 1658767 w 2001849"/>
                <a:gd name="connsiteY77" fmla="*/ 41734 h 402525"/>
                <a:gd name="connsiteX78" fmla="*/ 1822483 w 2001849"/>
                <a:gd name="connsiteY78" fmla="*/ 41734 h 402525"/>
                <a:gd name="connsiteX79" fmla="*/ 1763089 w 2001849"/>
                <a:gd name="connsiteY79" fmla="*/ 114020 h 402525"/>
                <a:gd name="connsiteX80" fmla="*/ 1760883 w 2001849"/>
                <a:gd name="connsiteY80" fmla="*/ 124699 h 402525"/>
                <a:gd name="connsiteX81" fmla="*/ 1803417 w 2001849"/>
                <a:gd name="connsiteY81" fmla="*/ 290668 h 402525"/>
                <a:gd name="connsiteX82" fmla="*/ 492831 w 2001849"/>
                <a:gd name="connsiteY82" fmla="*/ 0 h 402525"/>
                <a:gd name="connsiteX83" fmla="*/ 486832 w 2001849"/>
                <a:gd name="connsiteY83" fmla="*/ 22164 h 402525"/>
                <a:gd name="connsiteX84" fmla="*/ 252782 w 2001849"/>
                <a:gd name="connsiteY84" fmla="*/ 180751 h 402525"/>
                <a:gd name="connsiteX85" fmla="*/ 113547 w 2001849"/>
                <a:gd name="connsiteY85" fmla="*/ 36527 h 402525"/>
                <a:gd name="connsiteX86" fmla="*/ 20164 w 2001849"/>
                <a:gd name="connsiteY86" fmla="*/ 380534 h 402525"/>
                <a:gd name="connsiteX87" fmla="*/ 118882 w 2001849"/>
                <a:gd name="connsiteY87" fmla="*/ 380534 h 402525"/>
                <a:gd name="connsiteX88" fmla="*/ 164696 w 2001849"/>
                <a:gd name="connsiteY88" fmla="*/ 211997 h 402525"/>
                <a:gd name="connsiteX89" fmla="*/ 229409 w 2001849"/>
                <a:gd name="connsiteY89" fmla="*/ 281792 h 402525"/>
                <a:gd name="connsiteX90" fmla="*/ 326815 w 2001849"/>
                <a:gd name="connsiteY90" fmla="*/ 215783 h 402525"/>
                <a:gd name="connsiteX91" fmla="*/ 282132 w 2001849"/>
                <a:gd name="connsiteY91" fmla="*/ 380534 h 402525"/>
                <a:gd name="connsiteX92" fmla="*/ 380596 w 2001849"/>
                <a:gd name="connsiteY92" fmla="*/ 380534 h 402525"/>
                <a:gd name="connsiteX93" fmla="*/ 406594 w 2001849"/>
                <a:gd name="connsiteY93" fmla="*/ 282773 h 402525"/>
                <a:gd name="connsiteX94" fmla="*/ 472548 w 2001849"/>
                <a:gd name="connsiteY94" fmla="*/ 370646 h 402525"/>
                <a:gd name="connsiteX95" fmla="*/ 590198 w 2001849"/>
                <a:gd name="connsiteY95" fmla="*/ 384613 h 402525"/>
                <a:gd name="connsiteX96" fmla="*/ 702598 w 2001849"/>
                <a:gd name="connsiteY96" fmla="*/ 340910 h 402525"/>
                <a:gd name="connsiteX97" fmla="*/ 760395 w 2001849"/>
                <a:gd name="connsiteY97" fmla="*/ 274765 h 402525"/>
                <a:gd name="connsiteX98" fmla="*/ 731686 w 2001849"/>
                <a:gd name="connsiteY98" fmla="*/ 380542 h 402525"/>
                <a:gd name="connsiteX99" fmla="*/ 830294 w 2001849"/>
                <a:gd name="connsiteY99" fmla="*/ 380542 h 402525"/>
                <a:gd name="connsiteX100" fmla="*/ 876099 w 2001849"/>
                <a:gd name="connsiteY100" fmla="*/ 212004 h 402525"/>
                <a:gd name="connsiteX101" fmla="*/ 940979 w 2001849"/>
                <a:gd name="connsiteY101" fmla="*/ 281800 h 402525"/>
                <a:gd name="connsiteX102" fmla="*/ 1038408 w 2001849"/>
                <a:gd name="connsiteY102" fmla="*/ 215791 h 402525"/>
                <a:gd name="connsiteX103" fmla="*/ 993535 w 2001849"/>
                <a:gd name="connsiteY103" fmla="*/ 380724 h 402525"/>
                <a:gd name="connsiteX104" fmla="*/ 1309300 w 2001849"/>
                <a:gd name="connsiteY104" fmla="*/ 380724 h 402525"/>
                <a:gd name="connsiteX105" fmla="*/ 1395110 w 2001849"/>
                <a:gd name="connsiteY105" fmla="*/ 364986 h 402525"/>
                <a:gd name="connsiteX106" fmla="*/ 1436055 w 2001849"/>
                <a:gd name="connsiteY106" fmla="*/ 338807 h 402525"/>
                <a:gd name="connsiteX107" fmla="*/ 1404255 w 2001849"/>
                <a:gd name="connsiteY107" fmla="*/ 378013 h 402525"/>
                <a:gd name="connsiteX108" fmla="*/ 1310407 w 2001849"/>
                <a:gd name="connsiteY108" fmla="*/ 396146 h 402525"/>
                <a:gd name="connsiteX109" fmla="*/ 973205 w 2001849"/>
                <a:gd name="connsiteY109" fmla="*/ 396146 h 402525"/>
                <a:gd name="connsiteX110" fmla="*/ 1012292 w 2001849"/>
                <a:gd name="connsiteY110" fmla="*/ 252009 h 402525"/>
                <a:gd name="connsiteX111" fmla="*/ 938592 w 2001849"/>
                <a:gd name="connsiteY111" fmla="*/ 302178 h 402525"/>
                <a:gd name="connsiteX112" fmla="*/ 883687 w 2001849"/>
                <a:gd name="connsiteY112" fmla="*/ 243061 h 402525"/>
                <a:gd name="connsiteX113" fmla="*/ 842213 w 2001849"/>
                <a:gd name="connsiteY113" fmla="*/ 396146 h 402525"/>
                <a:gd name="connsiteX114" fmla="*/ 711356 w 2001849"/>
                <a:gd name="connsiteY114" fmla="*/ 396146 h 402525"/>
                <a:gd name="connsiteX115" fmla="*/ 725829 w 2001849"/>
                <a:gd name="connsiteY115" fmla="*/ 342135 h 402525"/>
                <a:gd name="connsiteX116" fmla="*/ 671889 w 2001849"/>
                <a:gd name="connsiteY116" fmla="*/ 376377 h 402525"/>
                <a:gd name="connsiteX117" fmla="*/ 497590 w 2001849"/>
                <a:gd name="connsiteY117" fmla="*/ 395489 h 402525"/>
                <a:gd name="connsiteX118" fmla="*/ 408657 w 2001849"/>
                <a:gd name="connsiteY118" fmla="*/ 336839 h 402525"/>
                <a:gd name="connsiteX119" fmla="*/ 392469 w 2001849"/>
                <a:gd name="connsiteY119" fmla="*/ 396146 h 402525"/>
                <a:gd name="connsiteX120" fmla="*/ 261825 w 2001849"/>
                <a:gd name="connsiteY120" fmla="*/ 396146 h 402525"/>
                <a:gd name="connsiteX121" fmla="*/ 300865 w 2001849"/>
                <a:gd name="connsiteY121" fmla="*/ 252009 h 402525"/>
                <a:gd name="connsiteX122" fmla="*/ 227188 w 2001849"/>
                <a:gd name="connsiteY122" fmla="*/ 302178 h 402525"/>
                <a:gd name="connsiteX123" fmla="*/ 172292 w 2001849"/>
                <a:gd name="connsiteY123" fmla="*/ 243061 h 402525"/>
                <a:gd name="connsiteX124" fmla="*/ 130762 w 2001849"/>
                <a:gd name="connsiteY124" fmla="*/ 396146 h 402525"/>
                <a:gd name="connsiteX125" fmla="*/ 0 w 2001849"/>
                <a:gd name="connsiteY125" fmla="*/ 396146 h 402525"/>
                <a:gd name="connsiteX126" fmla="*/ 105682 w 2001849"/>
                <a:gd name="connsiteY126" fmla="*/ 5992 h 402525"/>
                <a:gd name="connsiteX127" fmla="*/ 254545 w 2001849"/>
                <a:gd name="connsiteY127" fmla="*/ 161282 h 4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01849" h="402525">
                  <a:moveTo>
                    <a:pt x="1232931" y="269204"/>
                  </a:moveTo>
                  <a:lnTo>
                    <a:pt x="1227382" y="289305"/>
                  </a:lnTo>
                  <a:lnTo>
                    <a:pt x="1328946" y="289210"/>
                  </a:lnTo>
                  <a:cubicBezTo>
                    <a:pt x="1347402" y="287708"/>
                    <a:pt x="1358263" y="277638"/>
                    <a:pt x="1358682" y="272959"/>
                  </a:cubicBezTo>
                  <a:cubicBezTo>
                    <a:pt x="1359133" y="268366"/>
                    <a:pt x="1348588" y="269204"/>
                    <a:pt x="1348588" y="269204"/>
                  </a:cubicBezTo>
                  <a:close/>
                  <a:moveTo>
                    <a:pt x="1220972" y="253609"/>
                  </a:moveTo>
                  <a:lnTo>
                    <a:pt x="1348288" y="253751"/>
                  </a:lnTo>
                  <a:cubicBezTo>
                    <a:pt x="1348288" y="253751"/>
                    <a:pt x="1375084" y="254217"/>
                    <a:pt x="1374285" y="272295"/>
                  </a:cubicBezTo>
                  <a:cubicBezTo>
                    <a:pt x="1373614" y="290001"/>
                    <a:pt x="1351592" y="303209"/>
                    <a:pt x="1329317" y="304616"/>
                  </a:cubicBezTo>
                  <a:lnTo>
                    <a:pt x="1207131" y="304845"/>
                  </a:lnTo>
                  <a:close/>
                  <a:moveTo>
                    <a:pt x="1657364" y="203442"/>
                  </a:moveTo>
                  <a:lnTo>
                    <a:pt x="1667031" y="244340"/>
                  </a:lnTo>
                  <a:lnTo>
                    <a:pt x="1622577" y="244340"/>
                  </a:lnTo>
                  <a:close/>
                  <a:moveTo>
                    <a:pt x="1366864" y="149753"/>
                  </a:moveTo>
                  <a:cubicBezTo>
                    <a:pt x="1365186" y="149712"/>
                    <a:pt x="1363692" y="149807"/>
                    <a:pt x="1363692" y="149807"/>
                  </a:cubicBezTo>
                  <a:lnTo>
                    <a:pt x="1265282" y="149807"/>
                  </a:lnTo>
                  <a:lnTo>
                    <a:pt x="1261797" y="162359"/>
                  </a:lnTo>
                  <a:lnTo>
                    <a:pt x="1349670" y="162177"/>
                  </a:lnTo>
                  <a:cubicBezTo>
                    <a:pt x="1363692" y="161703"/>
                    <a:pt x="1372664" y="151688"/>
                    <a:pt x="1371138" y="150510"/>
                  </a:cubicBezTo>
                  <a:cubicBezTo>
                    <a:pt x="1370403" y="149969"/>
                    <a:pt x="1368542" y="149793"/>
                    <a:pt x="1366864" y="149753"/>
                  </a:cubicBezTo>
                  <a:close/>
                  <a:moveTo>
                    <a:pt x="1253284" y="134259"/>
                  </a:moveTo>
                  <a:lnTo>
                    <a:pt x="1365384" y="134259"/>
                  </a:lnTo>
                  <a:cubicBezTo>
                    <a:pt x="1365384" y="134259"/>
                    <a:pt x="1388528" y="133840"/>
                    <a:pt x="1387065" y="149672"/>
                  </a:cubicBezTo>
                  <a:cubicBezTo>
                    <a:pt x="1385809" y="165371"/>
                    <a:pt x="1368103" y="177219"/>
                    <a:pt x="1347860" y="177828"/>
                  </a:cubicBezTo>
                  <a:lnTo>
                    <a:pt x="1241506" y="177828"/>
                  </a:lnTo>
                  <a:close/>
                  <a:moveTo>
                    <a:pt x="1871039" y="41221"/>
                  </a:moveTo>
                  <a:lnTo>
                    <a:pt x="2001849" y="41221"/>
                  </a:lnTo>
                  <a:lnTo>
                    <a:pt x="1905913" y="395409"/>
                  </a:lnTo>
                  <a:lnTo>
                    <a:pt x="1693665" y="395409"/>
                  </a:lnTo>
                  <a:lnTo>
                    <a:pt x="1680409" y="339288"/>
                  </a:lnTo>
                  <a:lnTo>
                    <a:pt x="1562855" y="339288"/>
                  </a:lnTo>
                  <a:lnTo>
                    <a:pt x="1519080" y="395409"/>
                  </a:lnTo>
                  <a:lnTo>
                    <a:pt x="1410008" y="395409"/>
                  </a:lnTo>
                  <a:lnTo>
                    <a:pt x="1422583" y="379806"/>
                  </a:lnTo>
                  <a:lnTo>
                    <a:pt x="1511492" y="379806"/>
                  </a:lnTo>
                  <a:lnTo>
                    <a:pt x="1555195" y="323550"/>
                  </a:lnTo>
                  <a:lnTo>
                    <a:pt x="1692724" y="323550"/>
                  </a:lnTo>
                  <a:lnTo>
                    <a:pt x="1705980" y="379292"/>
                  </a:lnTo>
                  <a:lnTo>
                    <a:pt x="1894152" y="379292"/>
                  </a:lnTo>
                  <a:lnTo>
                    <a:pt x="1981590" y="56776"/>
                  </a:lnTo>
                  <a:lnTo>
                    <a:pt x="1882896" y="56776"/>
                  </a:lnTo>
                  <a:lnTo>
                    <a:pt x="1803140" y="352117"/>
                  </a:lnTo>
                  <a:cubicBezTo>
                    <a:pt x="1803140" y="352117"/>
                    <a:pt x="1750189" y="141749"/>
                    <a:pt x="1745597" y="127276"/>
                  </a:cubicBezTo>
                  <a:cubicBezTo>
                    <a:pt x="1741217" y="113412"/>
                    <a:pt x="1750797" y="104930"/>
                    <a:pt x="1750797" y="104930"/>
                  </a:cubicBezTo>
                  <a:lnTo>
                    <a:pt x="1789648" y="57298"/>
                  </a:lnTo>
                  <a:lnTo>
                    <a:pt x="1666197" y="57298"/>
                  </a:lnTo>
                  <a:lnTo>
                    <a:pt x="1459528" y="310105"/>
                  </a:lnTo>
                  <a:cubicBezTo>
                    <a:pt x="1499509" y="239226"/>
                    <a:pt x="1439949" y="209158"/>
                    <a:pt x="1439949" y="209158"/>
                  </a:cubicBezTo>
                  <a:cubicBezTo>
                    <a:pt x="1456738" y="199696"/>
                    <a:pt x="1468263" y="185405"/>
                    <a:pt x="1468263" y="185405"/>
                  </a:cubicBezTo>
                  <a:cubicBezTo>
                    <a:pt x="1468263" y="185405"/>
                    <a:pt x="1507666" y="139401"/>
                    <a:pt x="1476910" y="93777"/>
                  </a:cubicBezTo>
                  <a:cubicBezTo>
                    <a:pt x="1447885" y="55085"/>
                    <a:pt x="1384065" y="58128"/>
                    <a:pt x="1384065" y="58128"/>
                  </a:cubicBezTo>
                  <a:lnTo>
                    <a:pt x="1148656" y="58128"/>
                  </a:lnTo>
                  <a:lnTo>
                    <a:pt x="963812" y="181469"/>
                  </a:lnTo>
                  <a:lnTo>
                    <a:pt x="845633" y="58223"/>
                  </a:lnTo>
                  <a:lnTo>
                    <a:pt x="723092" y="58223"/>
                  </a:lnTo>
                  <a:lnTo>
                    <a:pt x="699244" y="145448"/>
                  </a:lnTo>
                  <a:cubicBezTo>
                    <a:pt x="699244" y="145448"/>
                    <a:pt x="676124" y="231353"/>
                    <a:pt x="674440" y="236926"/>
                  </a:cubicBezTo>
                  <a:cubicBezTo>
                    <a:pt x="659193" y="285182"/>
                    <a:pt x="616098" y="301948"/>
                    <a:pt x="606233" y="305180"/>
                  </a:cubicBezTo>
                  <a:cubicBezTo>
                    <a:pt x="560119" y="319701"/>
                    <a:pt x="526019" y="306730"/>
                    <a:pt x="513696" y="284242"/>
                  </a:cubicBezTo>
                  <a:cubicBezTo>
                    <a:pt x="501286" y="261572"/>
                    <a:pt x="514123" y="227235"/>
                    <a:pt x="514123" y="227235"/>
                  </a:cubicBezTo>
                  <a:lnTo>
                    <a:pt x="559787" y="58089"/>
                  </a:lnTo>
                  <a:lnTo>
                    <a:pt x="477344" y="58089"/>
                  </a:lnTo>
                  <a:lnTo>
                    <a:pt x="481462" y="42485"/>
                  </a:lnTo>
                  <a:lnTo>
                    <a:pt x="579959" y="42485"/>
                  </a:lnTo>
                  <a:lnTo>
                    <a:pt x="526904" y="239036"/>
                  </a:lnTo>
                  <a:cubicBezTo>
                    <a:pt x="526904" y="239036"/>
                    <a:pt x="515996" y="270472"/>
                    <a:pt x="534825" y="285601"/>
                  </a:cubicBezTo>
                  <a:cubicBezTo>
                    <a:pt x="553621" y="300825"/>
                    <a:pt x="587310" y="294833"/>
                    <a:pt x="600542" y="290526"/>
                  </a:cubicBezTo>
                  <a:cubicBezTo>
                    <a:pt x="651059" y="274029"/>
                    <a:pt x="661011" y="227377"/>
                    <a:pt x="661011" y="227377"/>
                  </a:cubicBezTo>
                  <a:lnTo>
                    <a:pt x="711140" y="42485"/>
                  </a:lnTo>
                  <a:lnTo>
                    <a:pt x="852297" y="42485"/>
                  </a:lnTo>
                  <a:lnTo>
                    <a:pt x="966033" y="161281"/>
                  </a:lnTo>
                  <a:lnTo>
                    <a:pt x="1143969" y="42485"/>
                  </a:lnTo>
                  <a:lnTo>
                    <a:pt x="1382113" y="42485"/>
                  </a:lnTo>
                  <a:cubicBezTo>
                    <a:pt x="1382113" y="42485"/>
                    <a:pt x="1397289" y="42485"/>
                    <a:pt x="1403123" y="42999"/>
                  </a:cubicBezTo>
                  <a:cubicBezTo>
                    <a:pt x="1490696" y="51994"/>
                    <a:pt x="1502173" y="106756"/>
                    <a:pt x="1503429" y="120525"/>
                  </a:cubicBezTo>
                  <a:cubicBezTo>
                    <a:pt x="1508496" y="177485"/>
                    <a:pt x="1466010" y="209482"/>
                    <a:pt x="1466010" y="209482"/>
                  </a:cubicBezTo>
                  <a:cubicBezTo>
                    <a:pt x="1486008" y="229480"/>
                    <a:pt x="1487795" y="251035"/>
                    <a:pt x="1487795" y="251035"/>
                  </a:cubicBezTo>
                  <a:lnTo>
                    <a:pt x="1658767" y="41734"/>
                  </a:lnTo>
                  <a:lnTo>
                    <a:pt x="1822483" y="41734"/>
                  </a:lnTo>
                  <a:cubicBezTo>
                    <a:pt x="1822483" y="41734"/>
                    <a:pt x="1768053" y="108677"/>
                    <a:pt x="1763089" y="114020"/>
                  </a:cubicBezTo>
                  <a:cubicBezTo>
                    <a:pt x="1758212" y="119553"/>
                    <a:pt x="1760883" y="124699"/>
                    <a:pt x="1760883" y="124699"/>
                  </a:cubicBezTo>
                  <a:lnTo>
                    <a:pt x="1803417" y="290668"/>
                  </a:lnTo>
                  <a:close/>
                  <a:moveTo>
                    <a:pt x="492831" y="0"/>
                  </a:moveTo>
                  <a:lnTo>
                    <a:pt x="486832" y="22164"/>
                  </a:lnTo>
                  <a:lnTo>
                    <a:pt x="252782" y="180751"/>
                  </a:lnTo>
                  <a:lnTo>
                    <a:pt x="113547" y="36527"/>
                  </a:lnTo>
                  <a:lnTo>
                    <a:pt x="20164" y="380534"/>
                  </a:lnTo>
                  <a:lnTo>
                    <a:pt x="118882" y="380534"/>
                  </a:lnTo>
                  <a:lnTo>
                    <a:pt x="164696" y="211997"/>
                  </a:lnTo>
                  <a:lnTo>
                    <a:pt x="229409" y="281792"/>
                  </a:lnTo>
                  <a:lnTo>
                    <a:pt x="326815" y="215783"/>
                  </a:lnTo>
                  <a:lnTo>
                    <a:pt x="282132" y="380534"/>
                  </a:lnTo>
                  <a:lnTo>
                    <a:pt x="380596" y="380534"/>
                  </a:lnTo>
                  <a:lnTo>
                    <a:pt x="406594" y="282773"/>
                  </a:lnTo>
                  <a:cubicBezTo>
                    <a:pt x="410649" y="339835"/>
                    <a:pt x="459008" y="364322"/>
                    <a:pt x="472548" y="370646"/>
                  </a:cubicBezTo>
                  <a:cubicBezTo>
                    <a:pt x="517572" y="391640"/>
                    <a:pt x="572563" y="387048"/>
                    <a:pt x="590198" y="384613"/>
                  </a:cubicBezTo>
                  <a:cubicBezTo>
                    <a:pt x="634091" y="378621"/>
                    <a:pt x="671099" y="363018"/>
                    <a:pt x="702598" y="340910"/>
                  </a:cubicBezTo>
                  <a:cubicBezTo>
                    <a:pt x="744262" y="311679"/>
                    <a:pt x="760395" y="274765"/>
                    <a:pt x="760395" y="274765"/>
                  </a:cubicBezTo>
                  <a:lnTo>
                    <a:pt x="731686" y="380542"/>
                  </a:lnTo>
                  <a:lnTo>
                    <a:pt x="830294" y="380542"/>
                  </a:lnTo>
                  <a:lnTo>
                    <a:pt x="876099" y="212004"/>
                  </a:lnTo>
                  <a:lnTo>
                    <a:pt x="940979" y="281800"/>
                  </a:lnTo>
                  <a:lnTo>
                    <a:pt x="1038408" y="215791"/>
                  </a:lnTo>
                  <a:lnTo>
                    <a:pt x="993535" y="380724"/>
                  </a:lnTo>
                  <a:lnTo>
                    <a:pt x="1309300" y="380724"/>
                  </a:lnTo>
                  <a:cubicBezTo>
                    <a:pt x="1346300" y="381854"/>
                    <a:pt x="1371223" y="375057"/>
                    <a:pt x="1395110" y="364986"/>
                  </a:cubicBezTo>
                  <a:cubicBezTo>
                    <a:pt x="1418957" y="355019"/>
                    <a:pt x="1436055" y="338807"/>
                    <a:pt x="1436055" y="338807"/>
                  </a:cubicBezTo>
                  <a:lnTo>
                    <a:pt x="1404255" y="378013"/>
                  </a:lnTo>
                  <a:cubicBezTo>
                    <a:pt x="1361342" y="398951"/>
                    <a:pt x="1310407" y="396146"/>
                    <a:pt x="1310407" y="396146"/>
                  </a:cubicBezTo>
                  <a:lnTo>
                    <a:pt x="973205" y="396146"/>
                  </a:lnTo>
                  <a:lnTo>
                    <a:pt x="1012292" y="252009"/>
                  </a:lnTo>
                  <a:lnTo>
                    <a:pt x="938592" y="302178"/>
                  </a:lnTo>
                  <a:lnTo>
                    <a:pt x="883687" y="243061"/>
                  </a:lnTo>
                  <a:lnTo>
                    <a:pt x="842213" y="396146"/>
                  </a:lnTo>
                  <a:lnTo>
                    <a:pt x="711356" y="396146"/>
                  </a:lnTo>
                  <a:lnTo>
                    <a:pt x="725829" y="342135"/>
                  </a:lnTo>
                  <a:cubicBezTo>
                    <a:pt x="711569" y="355390"/>
                    <a:pt x="687137" y="369444"/>
                    <a:pt x="671889" y="376377"/>
                  </a:cubicBezTo>
                  <a:cubicBezTo>
                    <a:pt x="658981" y="382376"/>
                    <a:pt x="583803" y="417171"/>
                    <a:pt x="497590" y="395489"/>
                  </a:cubicBezTo>
                  <a:cubicBezTo>
                    <a:pt x="434702" y="381198"/>
                    <a:pt x="408657" y="336839"/>
                    <a:pt x="408657" y="336839"/>
                  </a:cubicBezTo>
                  <a:lnTo>
                    <a:pt x="392469" y="396146"/>
                  </a:lnTo>
                  <a:lnTo>
                    <a:pt x="261825" y="396146"/>
                  </a:lnTo>
                  <a:lnTo>
                    <a:pt x="300865" y="252009"/>
                  </a:lnTo>
                  <a:lnTo>
                    <a:pt x="227188" y="302178"/>
                  </a:lnTo>
                  <a:lnTo>
                    <a:pt x="172292" y="243061"/>
                  </a:lnTo>
                  <a:lnTo>
                    <a:pt x="130762" y="396146"/>
                  </a:lnTo>
                  <a:lnTo>
                    <a:pt x="0" y="396146"/>
                  </a:lnTo>
                  <a:lnTo>
                    <a:pt x="105682" y="5992"/>
                  </a:lnTo>
                  <a:lnTo>
                    <a:pt x="254545" y="161282"/>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grpSp>
      <p:grpSp>
        <p:nvGrpSpPr>
          <p:cNvPr id="334" name="Group 333">
            <a:extLst>
              <a:ext uri="{FF2B5EF4-FFF2-40B4-BE49-F238E27FC236}">
                <a16:creationId xmlns:a16="http://schemas.microsoft.com/office/drawing/2014/main" id="{9DB1CF6C-38F2-4C2B-5D7D-9844CFE20B34}"/>
              </a:ext>
            </a:extLst>
          </p:cNvPr>
          <p:cNvGrpSpPr/>
          <p:nvPr/>
        </p:nvGrpSpPr>
        <p:grpSpPr>
          <a:xfrm>
            <a:off x="6817818" y="2358941"/>
            <a:ext cx="586690" cy="752293"/>
            <a:chOff x="4807597" y="2679203"/>
            <a:chExt cx="2086096" cy="2674934"/>
          </a:xfrm>
        </p:grpSpPr>
        <p:sp>
          <p:nvSpPr>
            <p:cNvPr id="335" name="Freeform: Shape 334">
              <a:extLst>
                <a:ext uri="{FF2B5EF4-FFF2-40B4-BE49-F238E27FC236}">
                  <a16:creationId xmlns:a16="http://schemas.microsoft.com/office/drawing/2014/main" id="{D0E81014-D1AB-B21E-3DBA-A59859FEF8E0}"/>
                </a:ext>
              </a:extLst>
            </p:cNvPr>
            <p:cNvSpPr/>
            <p:nvPr/>
          </p:nvSpPr>
          <p:spPr>
            <a:xfrm>
              <a:off x="4807597" y="2679203"/>
              <a:ext cx="2086096" cy="2674934"/>
            </a:xfrm>
            <a:custGeom>
              <a:avLst/>
              <a:gdLst>
                <a:gd name="connsiteX0" fmla="*/ 1039601 w 2086096"/>
                <a:gd name="connsiteY0" fmla="*/ 2674935 h 2674934"/>
                <a:gd name="connsiteX1" fmla="*/ 1039601 w 2086096"/>
                <a:gd name="connsiteY1" fmla="*/ 2673570 h 2674934"/>
                <a:gd name="connsiteX2" fmla="*/ 1032735 w 2086096"/>
                <a:gd name="connsiteY2" fmla="*/ 2673570 h 2674934"/>
                <a:gd name="connsiteX3" fmla="*/ 1032735 w 2086096"/>
                <a:gd name="connsiteY3" fmla="*/ 2672175 h 2674934"/>
                <a:gd name="connsiteX4" fmla="*/ 1025869 w 2086096"/>
                <a:gd name="connsiteY4" fmla="*/ 2672175 h 2674934"/>
                <a:gd name="connsiteX5" fmla="*/ 1025869 w 2086096"/>
                <a:gd name="connsiteY5" fmla="*/ 2670810 h 2674934"/>
                <a:gd name="connsiteX6" fmla="*/ 1021726 w 2086096"/>
                <a:gd name="connsiteY6" fmla="*/ 2670810 h 2674934"/>
                <a:gd name="connsiteX7" fmla="*/ 1021726 w 2086096"/>
                <a:gd name="connsiteY7" fmla="*/ 2669444 h 2674934"/>
                <a:gd name="connsiteX8" fmla="*/ 1016222 w 2086096"/>
                <a:gd name="connsiteY8" fmla="*/ 2669444 h 2674934"/>
                <a:gd name="connsiteX9" fmla="*/ 1016222 w 2086096"/>
                <a:gd name="connsiteY9" fmla="*/ 2668050 h 2674934"/>
                <a:gd name="connsiteX10" fmla="*/ 1010718 w 2086096"/>
                <a:gd name="connsiteY10" fmla="*/ 2668050 h 2674934"/>
                <a:gd name="connsiteX11" fmla="*/ 1010718 w 2086096"/>
                <a:gd name="connsiteY11" fmla="*/ 2666684 h 2674934"/>
                <a:gd name="connsiteX12" fmla="*/ 1006604 w 2086096"/>
                <a:gd name="connsiteY12" fmla="*/ 2666684 h 2674934"/>
                <a:gd name="connsiteX13" fmla="*/ 1006604 w 2086096"/>
                <a:gd name="connsiteY13" fmla="*/ 2665290 h 2674934"/>
                <a:gd name="connsiteX14" fmla="*/ 1002491 w 2086096"/>
                <a:gd name="connsiteY14" fmla="*/ 2665290 h 2674934"/>
                <a:gd name="connsiteX15" fmla="*/ 1002491 w 2086096"/>
                <a:gd name="connsiteY15" fmla="*/ 2663925 h 2674934"/>
                <a:gd name="connsiteX16" fmla="*/ 996987 w 2086096"/>
                <a:gd name="connsiteY16" fmla="*/ 2663925 h 2674934"/>
                <a:gd name="connsiteX17" fmla="*/ 996987 w 2086096"/>
                <a:gd name="connsiteY17" fmla="*/ 2662559 h 2674934"/>
                <a:gd name="connsiteX18" fmla="*/ 992844 w 2086096"/>
                <a:gd name="connsiteY18" fmla="*/ 2662559 h 2674934"/>
                <a:gd name="connsiteX19" fmla="*/ 992844 w 2086096"/>
                <a:gd name="connsiteY19" fmla="*/ 2661165 h 2674934"/>
                <a:gd name="connsiteX20" fmla="*/ 988730 w 2086096"/>
                <a:gd name="connsiteY20" fmla="*/ 2661165 h 2674934"/>
                <a:gd name="connsiteX21" fmla="*/ 988730 w 2086096"/>
                <a:gd name="connsiteY21" fmla="*/ 2659799 h 2674934"/>
                <a:gd name="connsiteX22" fmla="*/ 984617 w 2086096"/>
                <a:gd name="connsiteY22" fmla="*/ 2659799 h 2674934"/>
                <a:gd name="connsiteX23" fmla="*/ 984617 w 2086096"/>
                <a:gd name="connsiteY23" fmla="*/ 2658434 h 2674934"/>
                <a:gd name="connsiteX24" fmla="*/ 980474 w 2086096"/>
                <a:gd name="connsiteY24" fmla="*/ 2658434 h 2674934"/>
                <a:gd name="connsiteX25" fmla="*/ 980474 w 2086096"/>
                <a:gd name="connsiteY25" fmla="*/ 2657039 h 2674934"/>
                <a:gd name="connsiteX26" fmla="*/ 976360 w 2086096"/>
                <a:gd name="connsiteY26" fmla="*/ 2657039 h 2674934"/>
                <a:gd name="connsiteX27" fmla="*/ 976360 w 2086096"/>
                <a:gd name="connsiteY27" fmla="*/ 2655674 h 2674934"/>
                <a:gd name="connsiteX28" fmla="*/ 972217 w 2086096"/>
                <a:gd name="connsiteY28" fmla="*/ 2655674 h 2674934"/>
                <a:gd name="connsiteX29" fmla="*/ 972217 w 2086096"/>
                <a:gd name="connsiteY29" fmla="*/ 2654280 h 2674934"/>
                <a:gd name="connsiteX30" fmla="*/ 968104 w 2086096"/>
                <a:gd name="connsiteY30" fmla="*/ 2654280 h 2674934"/>
                <a:gd name="connsiteX31" fmla="*/ 968104 w 2086096"/>
                <a:gd name="connsiteY31" fmla="*/ 2652914 h 2674934"/>
                <a:gd name="connsiteX32" fmla="*/ 965352 w 2086096"/>
                <a:gd name="connsiteY32" fmla="*/ 2652914 h 2674934"/>
                <a:gd name="connsiteX33" fmla="*/ 965352 w 2086096"/>
                <a:gd name="connsiteY33" fmla="*/ 2651549 h 2674934"/>
                <a:gd name="connsiteX34" fmla="*/ 961238 w 2086096"/>
                <a:gd name="connsiteY34" fmla="*/ 2651549 h 2674934"/>
                <a:gd name="connsiteX35" fmla="*/ 961238 w 2086096"/>
                <a:gd name="connsiteY35" fmla="*/ 2650154 h 2674934"/>
                <a:gd name="connsiteX36" fmla="*/ 957095 w 2086096"/>
                <a:gd name="connsiteY36" fmla="*/ 2650154 h 2674934"/>
                <a:gd name="connsiteX37" fmla="*/ 957095 w 2086096"/>
                <a:gd name="connsiteY37" fmla="*/ 2648789 h 2674934"/>
                <a:gd name="connsiteX38" fmla="*/ 952982 w 2086096"/>
                <a:gd name="connsiteY38" fmla="*/ 2648789 h 2674934"/>
                <a:gd name="connsiteX39" fmla="*/ 952982 w 2086096"/>
                <a:gd name="connsiteY39" fmla="*/ 2647394 h 2674934"/>
                <a:gd name="connsiteX40" fmla="*/ 950230 w 2086096"/>
                <a:gd name="connsiteY40" fmla="*/ 2647394 h 2674934"/>
                <a:gd name="connsiteX41" fmla="*/ 950230 w 2086096"/>
                <a:gd name="connsiteY41" fmla="*/ 2646029 h 2674934"/>
                <a:gd name="connsiteX42" fmla="*/ 946087 w 2086096"/>
                <a:gd name="connsiteY42" fmla="*/ 2646029 h 2674934"/>
                <a:gd name="connsiteX43" fmla="*/ 946087 w 2086096"/>
                <a:gd name="connsiteY43" fmla="*/ 2644664 h 2674934"/>
                <a:gd name="connsiteX44" fmla="*/ 941973 w 2086096"/>
                <a:gd name="connsiteY44" fmla="*/ 2644664 h 2674934"/>
                <a:gd name="connsiteX45" fmla="*/ 941973 w 2086096"/>
                <a:gd name="connsiteY45" fmla="*/ 2643269 h 2674934"/>
                <a:gd name="connsiteX46" fmla="*/ 939221 w 2086096"/>
                <a:gd name="connsiteY46" fmla="*/ 2643269 h 2674934"/>
                <a:gd name="connsiteX47" fmla="*/ 939221 w 2086096"/>
                <a:gd name="connsiteY47" fmla="*/ 2641904 h 2674934"/>
                <a:gd name="connsiteX48" fmla="*/ 935108 w 2086096"/>
                <a:gd name="connsiteY48" fmla="*/ 2641904 h 2674934"/>
                <a:gd name="connsiteX49" fmla="*/ 935108 w 2086096"/>
                <a:gd name="connsiteY49" fmla="*/ 2640509 h 2674934"/>
                <a:gd name="connsiteX50" fmla="*/ 930965 w 2086096"/>
                <a:gd name="connsiteY50" fmla="*/ 2640509 h 2674934"/>
                <a:gd name="connsiteX51" fmla="*/ 930965 w 2086096"/>
                <a:gd name="connsiteY51" fmla="*/ 2639144 h 2674934"/>
                <a:gd name="connsiteX52" fmla="*/ 928213 w 2086096"/>
                <a:gd name="connsiteY52" fmla="*/ 2639144 h 2674934"/>
                <a:gd name="connsiteX53" fmla="*/ 928213 w 2086096"/>
                <a:gd name="connsiteY53" fmla="*/ 2637779 h 2674934"/>
                <a:gd name="connsiteX54" fmla="*/ 924099 w 2086096"/>
                <a:gd name="connsiteY54" fmla="*/ 2637779 h 2674934"/>
                <a:gd name="connsiteX55" fmla="*/ 924099 w 2086096"/>
                <a:gd name="connsiteY55" fmla="*/ 2636384 h 2674934"/>
                <a:gd name="connsiteX56" fmla="*/ 921347 w 2086096"/>
                <a:gd name="connsiteY56" fmla="*/ 2636384 h 2674934"/>
                <a:gd name="connsiteX57" fmla="*/ 921347 w 2086096"/>
                <a:gd name="connsiteY57" fmla="*/ 2635019 h 2674934"/>
                <a:gd name="connsiteX58" fmla="*/ 917234 w 2086096"/>
                <a:gd name="connsiteY58" fmla="*/ 2635019 h 2674934"/>
                <a:gd name="connsiteX59" fmla="*/ 917234 w 2086096"/>
                <a:gd name="connsiteY59" fmla="*/ 2633654 h 2674934"/>
                <a:gd name="connsiteX60" fmla="*/ 914482 w 2086096"/>
                <a:gd name="connsiteY60" fmla="*/ 2633654 h 2674934"/>
                <a:gd name="connsiteX61" fmla="*/ 914482 w 2086096"/>
                <a:gd name="connsiteY61" fmla="*/ 2632259 h 2674934"/>
                <a:gd name="connsiteX62" fmla="*/ 910338 w 2086096"/>
                <a:gd name="connsiteY62" fmla="*/ 2632259 h 2674934"/>
                <a:gd name="connsiteX63" fmla="*/ 910338 w 2086096"/>
                <a:gd name="connsiteY63" fmla="*/ 2630894 h 2674934"/>
                <a:gd name="connsiteX64" fmla="*/ 907586 w 2086096"/>
                <a:gd name="connsiteY64" fmla="*/ 2630894 h 2674934"/>
                <a:gd name="connsiteX65" fmla="*/ 907586 w 2086096"/>
                <a:gd name="connsiteY65" fmla="*/ 2629499 h 2674934"/>
                <a:gd name="connsiteX66" fmla="*/ 903473 w 2086096"/>
                <a:gd name="connsiteY66" fmla="*/ 2629499 h 2674934"/>
                <a:gd name="connsiteX67" fmla="*/ 903473 w 2086096"/>
                <a:gd name="connsiteY67" fmla="*/ 2628134 h 2674934"/>
                <a:gd name="connsiteX68" fmla="*/ 900721 w 2086096"/>
                <a:gd name="connsiteY68" fmla="*/ 2628134 h 2674934"/>
                <a:gd name="connsiteX69" fmla="*/ 900721 w 2086096"/>
                <a:gd name="connsiteY69" fmla="*/ 2626769 h 2674934"/>
                <a:gd name="connsiteX70" fmla="*/ 896607 w 2086096"/>
                <a:gd name="connsiteY70" fmla="*/ 2626769 h 2674934"/>
                <a:gd name="connsiteX71" fmla="*/ 896607 w 2086096"/>
                <a:gd name="connsiteY71" fmla="*/ 2625374 h 2674934"/>
                <a:gd name="connsiteX72" fmla="*/ 893855 w 2086096"/>
                <a:gd name="connsiteY72" fmla="*/ 2625374 h 2674934"/>
                <a:gd name="connsiteX73" fmla="*/ 893855 w 2086096"/>
                <a:gd name="connsiteY73" fmla="*/ 2624009 h 2674934"/>
                <a:gd name="connsiteX74" fmla="*/ 891103 w 2086096"/>
                <a:gd name="connsiteY74" fmla="*/ 2624009 h 2674934"/>
                <a:gd name="connsiteX75" fmla="*/ 891103 w 2086096"/>
                <a:gd name="connsiteY75" fmla="*/ 2622614 h 2674934"/>
                <a:gd name="connsiteX76" fmla="*/ 886960 w 2086096"/>
                <a:gd name="connsiteY76" fmla="*/ 2622614 h 2674934"/>
                <a:gd name="connsiteX77" fmla="*/ 886960 w 2086096"/>
                <a:gd name="connsiteY77" fmla="*/ 2621249 h 2674934"/>
                <a:gd name="connsiteX78" fmla="*/ 884208 w 2086096"/>
                <a:gd name="connsiteY78" fmla="*/ 2621249 h 2674934"/>
                <a:gd name="connsiteX79" fmla="*/ 884208 w 2086096"/>
                <a:gd name="connsiteY79" fmla="*/ 2619884 h 2674934"/>
                <a:gd name="connsiteX80" fmla="*/ 881456 w 2086096"/>
                <a:gd name="connsiteY80" fmla="*/ 2619884 h 2674934"/>
                <a:gd name="connsiteX81" fmla="*/ 881456 w 2086096"/>
                <a:gd name="connsiteY81" fmla="*/ 2618489 h 2674934"/>
                <a:gd name="connsiteX82" fmla="*/ 878704 w 2086096"/>
                <a:gd name="connsiteY82" fmla="*/ 2618489 h 2674934"/>
                <a:gd name="connsiteX83" fmla="*/ 878704 w 2086096"/>
                <a:gd name="connsiteY83" fmla="*/ 2617124 h 2674934"/>
                <a:gd name="connsiteX84" fmla="*/ 874590 w 2086096"/>
                <a:gd name="connsiteY84" fmla="*/ 2617124 h 2674934"/>
                <a:gd name="connsiteX85" fmla="*/ 874590 w 2086096"/>
                <a:gd name="connsiteY85" fmla="*/ 2615729 h 2674934"/>
                <a:gd name="connsiteX86" fmla="*/ 871838 w 2086096"/>
                <a:gd name="connsiteY86" fmla="*/ 2615729 h 2674934"/>
                <a:gd name="connsiteX87" fmla="*/ 871838 w 2086096"/>
                <a:gd name="connsiteY87" fmla="*/ 2614364 h 2674934"/>
                <a:gd name="connsiteX88" fmla="*/ 869086 w 2086096"/>
                <a:gd name="connsiteY88" fmla="*/ 2614364 h 2674934"/>
                <a:gd name="connsiteX89" fmla="*/ 869086 w 2086096"/>
                <a:gd name="connsiteY89" fmla="*/ 2612999 h 2674934"/>
                <a:gd name="connsiteX90" fmla="*/ 864972 w 2086096"/>
                <a:gd name="connsiteY90" fmla="*/ 2612999 h 2674934"/>
                <a:gd name="connsiteX91" fmla="*/ 864972 w 2086096"/>
                <a:gd name="connsiteY91" fmla="*/ 2611604 h 2674934"/>
                <a:gd name="connsiteX92" fmla="*/ 862220 w 2086096"/>
                <a:gd name="connsiteY92" fmla="*/ 2611604 h 2674934"/>
                <a:gd name="connsiteX93" fmla="*/ 862220 w 2086096"/>
                <a:gd name="connsiteY93" fmla="*/ 2610239 h 2674934"/>
                <a:gd name="connsiteX94" fmla="*/ 859468 w 2086096"/>
                <a:gd name="connsiteY94" fmla="*/ 2610239 h 2674934"/>
                <a:gd name="connsiteX95" fmla="*/ 859468 w 2086096"/>
                <a:gd name="connsiteY95" fmla="*/ 2608844 h 2674934"/>
                <a:gd name="connsiteX96" fmla="*/ 856716 w 2086096"/>
                <a:gd name="connsiteY96" fmla="*/ 2608844 h 2674934"/>
                <a:gd name="connsiteX97" fmla="*/ 856716 w 2086096"/>
                <a:gd name="connsiteY97" fmla="*/ 2607479 h 2674934"/>
                <a:gd name="connsiteX98" fmla="*/ 852603 w 2086096"/>
                <a:gd name="connsiteY98" fmla="*/ 2607479 h 2674934"/>
                <a:gd name="connsiteX99" fmla="*/ 852603 w 2086096"/>
                <a:gd name="connsiteY99" fmla="*/ 2606114 h 2674934"/>
                <a:gd name="connsiteX100" fmla="*/ 849850 w 2086096"/>
                <a:gd name="connsiteY100" fmla="*/ 2606114 h 2674934"/>
                <a:gd name="connsiteX101" fmla="*/ 849850 w 2086096"/>
                <a:gd name="connsiteY101" fmla="*/ 2604719 h 2674934"/>
                <a:gd name="connsiteX102" fmla="*/ 847098 w 2086096"/>
                <a:gd name="connsiteY102" fmla="*/ 2604719 h 2674934"/>
                <a:gd name="connsiteX103" fmla="*/ 847098 w 2086096"/>
                <a:gd name="connsiteY103" fmla="*/ 2603354 h 2674934"/>
                <a:gd name="connsiteX104" fmla="*/ 844346 w 2086096"/>
                <a:gd name="connsiteY104" fmla="*/ 2603354 h 2674934"/>
                <a:gd name="connsiteX105" fmla="*/ 844346 w 2086096"/>
                <a:gd name="connsiteY105" fmla="*/ 2601989 h 2674934"/>
                <a:gd name="connsiteX106" fmla="*/ 841594 w 2086096"/>
                <a:gd name="connsiteY106" fmla="*/ 2601989 h 2674934"/>
                <a:gd name="connsiteX107" fmla="*/ 841594 w 2086096"/>
                <a:gd name="connsiteY107" fmla="*/ 2600594 h 2674934"/>
                <a:gd name="connsiteX108" fmla="*/ 837451 w 2086096"/>
                <a:gd name="connsiteY108" fmla="*/ 2600594 h 2674934"/>
                <a:gd name="connsiteX109" fmla="*/ 837451 w 2086096"/>
                <a:gd name="connsiteY109" fmla="*/ 2599229 h 2674934"/>
                <a:gd name="connsiteX110" fmla="*/ 834699 w 2086096"/>
                <a:gd name="connsiteY110" fmla="*/ 2599229 h 2674934"/>
                <a:gd name="connsiteX111" fmla="*/ 834699 w 2086096"/>
                <a:gd name="connsiteY111" fmla="*/ 2597834 h 2674934"/>
                <a:gd name="connsiteX112" fmla="*/ 831976 w 2086096"/>
                <a:gd name="connsiteY112" fmla="*/ 2597834 h 2674934"/>
                <a:gd name="connsiteX113" fmla="*/ 831976 w 2086096"/>
                <a:gd name="connsiteY113" fmla="*/ 2596469 h 2674934"/>
                <a:gd name="connsiteX114" fmla="*/ 829224 w 2086096"/>
                <a:gd name="connsiteY114" fmla="*/ 2596469 h 2674934"/>
                <a:gd name="connsiteX115" fmla="*/ 829224 w 2086096"/>
                <a:gd name="connsiteY115" fmla="*/ 2595104 h 2674934"/>
                <a:gd name="connsiteX116" fmla="*/ 826472 w 2086096"/>
                <a:gd name="connsiteY116" fmla="*/ 2595104 h 2674934"/>
                <a:gd name="connsiteX117" fmla="*/ 826472 w 2086096"/>
                <a:gd name="connsiteY117" fmla="*/ 2593709 h 2674934"/>
                <a:gd name="connsiteX118" fmla="*/ 823720 w 2086096"/>
                <a:gd name="connsiteY118" fmla="*/ 2593709 h 2674934"/>
                <a:gd name="connsiteX119" fmla="*/ 823720 w 2086096"/>
                <a:gd name="connsiteY119" fmla="*/ 2592344 h 2674934"/>
                <a:gd name="connsiteX120" fmla="*/ 820968 w 2086096"/>
                <a:gd name="connsiteY120" fmla="*/ 2592344 h 2674934"/>
                <a:gd name="connsiteX121" fmla="*/ 820968 w 2086096"/>
                <a:gd name="connsiteY121" fmla="*/ 2590949 h 2674934"/>
                <a:gd name="connsiteX122" fmla="*/ 816825 w 2086096"/>
                <a:gd name="connsiteY122" fmla="*/ 2590949 h 2674934"/>
                <a:gd name="connsiteX123" fmla="*/ 816825 w 2086096"/>
                <a:gd name="connsiteY123" fmla="*/ 2589584 h 2674934"/>
                <a:gd name="connsiteX124" fmla="*/ 814073 w 2086096"/>
                <a:gd name="connsiteY124" fmla="*/ 2589584 h 2674934"/>
                <a:gd name="connsiteX125" fmla="*/ 814073 w 2086096"/>
                <a:gd name="connsiteY125" fmla="*/ 2588219 h 2674934"/>
                <a:gd name="connsiteX126" fmla="*/ 811350 w 2086096"/>
                <a:gd name="connsiteY126" fmla="*/ 2588219 h 2674934"/>
                <a:gd name="connsiteX127" fmla="*/ 811350 w 2086096"/>
                <a:gd name="connsiteY127" fmla="*/ 2586824 h 2674934"/>
                <a:gd name="connsiteX128" fmla="*/ 808598 w 2086096"/>
                <a:gd name="connsiteY128" fmla="*/ 2586824 h 2674934"/>
                <a:gd name="connsiteX129" fmla="*/ 808598 w 2086096"/>
                <a:gd name="connsiteY129" fmla="*/ 2585459 h 2674934"/>
                <a:gd name="connsiteX130" fmla="*/ 805846 w 2086096"/>
                <a:gd name="connsiteY130" fmla="*/ 2585459 h 2674934"/>
                <a:gd name="connsiteX131" fmla="*/ 805846 w 2086096"/>
                <a:gd name="connsiteY131" fmla="*/ 2584064 h 2674934"/>
                <a:gd name="connsiteX132" fmla="*/ 803094 w 2086096"/>
                <a:gd name="connsiteY132" fmla="*/ 2584064 h 2674934"/>
                <a:gd name="connsiteX133" fmla="*/ 803094 w 2086096"/>
                <a:gd name="connsiteY133" fmla="*/ 2582699 h 2674934"/>
                <a:gd name="connsiteX134" fmla="*/ 800341 w 2086096"/>
                <a:gd name="connsiteY134" fmla="*/ 2582699 h 2674934"/>
                <a:gd name="connsiteX135" fmla="*/ 800341 w 2086096"/>
                <a:gd name="connsiteY135" fmla="*/ 2581334 h 2674934"/>
                <a:gd name="connsiteX136" fmla="*/ 797589 w 2086096"/>
                <a:gd name="connsiteY136" fmla="*/ 2581334 h 2674934"/>
                <a:gd name="connsiteX137" fmla="*/ 797589 w 2086096"/>
                <a:gd name="connsiteY137" fmla="*/ 2579939 h 2674934"/>
                <a:gd name="connsiteX138" fmla="*/ 794837 w 2086096"/>
                <a:gd name="connsiteY138" fmla="*/ 2579939 h 2674934"/>
                <a:gd name="connsiteX139" fmla="*/ 794837 w 2086096"/>
                <a:gd name="connsiteY139" fmla="*/ 2578574 h 2674934"/>
                <a:gd name="connsiteX140" fmla="*/ 792085 w 2086096"/>
                <a:gd name="connsiteY140" fmla="*/ 2578574 h 2674934"/>
                <a:gd name="connsiteX141" fmla="*/ 792085 w 2086096"/>
                <a:gd name="connsiteY141" fmla="*/ 2577208 h 2674934"/>
                <a:gd name="connsiteX142" fmla="*/ 789333 w 2086096"/>
                <a:gd name="connsiteY142" fmla="*/ 2577208 h 2674934"/>
                <a:gd name="connsiteX143" fmla="*/ 789333 w 2086096"/>
                <a:gd name="connsiteY143" fmla="*/ 2575814 h 2674934"/>
                <a:gd name="connsiteX144" fmla="*/ 786581 w 2086096"/>
                <a:gd name="connsiteY144" fmla="*/ 2575814 h 2674934"/>
                <a:gd name="connsiteX145" fmla="*/ 786581 w 2086096"/>
                <a:gd name="connsiteY145" fmla="*/ 2574448 h 2674934"/>
                <a:gd name="connsiteX146" fmla="*/ 783829 w 2086096"/>
                <a:gd name="connsiteY146" fmla="*/ 2574448 h 2674934"/>
                <a:gd name="connsiteX147" fmla="*/ 783829 w 2086096"/>
                <a:gd name="connsiteY147" fmla="*/ 2573054 h 2674934"/>
                <a:gd name="connsiteX148" fmla="*/ 781076 w 2086096"/>
                <a:gd name="connsiteY148" fmla="*/ 2573054 h 2674934"/>
                <a:gd name="connsiteX149" fmla="*/ 781076 w 2086096"/>
                <a:gd name="connsiteY149" fmla="*/ 2571688 h 2674934"/>
                <a:gd name="connsiteX150" fmla="*/ 778324 w 2086096"/>
                <a:gd name="connsiteY150" fmla="*/ 2571688 h 2674934"/>
                <a:gd name="connsiteX151" fmla="*/ 778324 w 2086096"/>
                <a:gd name="connsiteY151" fmla="*/ 2570323 h 2674934"/>
                <a:gd name="connsiteX152" fmla="*/ 775572 w 2086096"/>
                <a:gd name="connsiteY152" fmla="*/ 2570323 h 2674934"/>
                <a:gd name="connsiteX153" fmla="*/ 775572 w 2086096"/>
                <a:gd name="connsiteY153" fmla="*/ 2568929 h 2674934"/>
                <a:gd name="connsiteX154" fmla="*/ 772820 w 2086096"/>
                <a:gd name="connsiteY154" fmla="*/ 2568929 h 2674934"/>
                <a:gd name="connsiteX155" fmla="*/ 772820 w 2086096"/>
                <a:gd name="connsiteY155" fmla="*/ 2567563 h 2674934"/>
                <a:gd name="connsiteX156" fmla="*/ 770068 w 2086096"/>
                <a:gd name="connsiteY156" fmla="*/ 2567563 h 2674934"/>
                <a:gd name="connsiteX157" fmla="*/ 770068 w 2086096"/>
                <a:gd name="connsiteY157" fmla="*/ 2566169 h 2674934"/>
                <a:gd name="connsiteX158" fmla="*/ 767345 w 2086096"/>
                <a:gd name="connsiteY158" fmla="*/ 2566169 h 2674934"/>
                <a:gd name="connsiteX159" fmla="*/ 767345 w 2086096"/>
                <a:gd name="connsiteY159" fmla="*/ 2564803 h 2674934"/>
                <a:gd name="connsiteX160" fmla="*/ 764593 w 2086096"/>
                <a:gd name="connsiteY160" fmla="*/ 2564803 h 2674934"/>
                <a:gd name="connsiteX161" fmla="*/ 764593 w 2086096"/>
                <a:gd name="connsiteY161" fmla="*/ 2563438 h 2674934"/>
                <a:gd name="connsiteX162" fmla="*/ 761841 w 2086096"/>
                <a:gd name="connsiteY162" fmla="*/ 2563438 h 2674934"/>
                <a:gd name="connsiteX163" fmla="*/ 761841 w 2086096"/>
                <a:gd name="connsiteY163" fmla="*/ 2562043 h 2674934"/>
                <a:gd name="connsiteX164" fmla="*/ 759089 w 2086096"/>
                <a:gd name="connsiteY164" fmla="*/ 2562043 h 2674934"/>
                <a:gd name="connsiteX165" fmla="*/ 759089 w 2086096"/>
                <a:gd name="connsiteY165" fmla="*/ 2560678 h 2674934"/>
                <a:gd name="connsiteX166" fmla="*/ 756337 w 2086096"/>
                <a:gd name="connsiteY166" fmla="*/ 2560678 h 2674934"/>
                <a:gd name="connsiteX167" fmla="*/ 756337 w 2086096"/>
                <a:gd name="connsiteY167" fmla="*/ 2559284 h 2674934"/>
                <a:gd name="connsiteX168" fmla="*/ 753585 w 2086096"/>
                <a:gd name="connsiteY168" fmla="*/ 2559284 h 2674934"/>
                <a:gd name="connsiteX169" fmla="*/ 753585 w 2086096"/>
                <a:gd name="connsiteY169" fmla="*/ 2557918 h 2674934"/>
                <a:gd name="connsiteX170" fmla="*/ 752194 w 2086096"/>
                <a:gd name="connsiteY170" fmla="*/ 2557918 h 2674934"/>
                <a:gd name="connsiteX171" fmla="*/ 752194 w 2086096"/>
                <a:gd name="connsiteY171" fmla="*/ 2556553 h 2674934"/>
                <a:gd name="connsiteX172" fmla="*/ 749442 w 2086096"/>
                <a:gd name="connsiteY172" fmla="*/ 2556553 h 2674934"/>
                <a:gd name="connsiteX173" fmla="*/ 749442 w 2086096"/>
                <a:gd name="connsiteY173" fmla="*/ 2555158 h 2674934"/>
                <a:gd name="connsiteX174" fmla="*/ 746689 w 2086096"/>
                <a:gd name="connsiteY174" fmla="*/ 2555158 h 2674934"/>
                <a:gd name="connsiteX175" fmla="*/ 746689 w 2086096"/>
                <a:gd name="connsiteY175" fmla="*/ 2553793 h 2674934"/>
                <a:gd name="connsiteX176" fmla="*/ 743967 w 2086096"/>
                <a:gd name="connsiteY176" fmla="*/ 2553793 h 2674934"/>
                <a:gd name="connsiteX177" fmla="*/ 743967 w 2086096"/>
                <a:gd name="connsiteY177" fmla="*/ 2552428 h 2674934"/>
                <a:gd name="connsiteX178" fmla="*/ 741215 w 2086096"/>
                <a:gd name="connsiteY178" fmla="*/ 2552428 h 2674934"/>
                <a:gd name="connsiteX179" fmla="*/ 741215 w 2086096"/>
                <a:gd name="connsiteY179" fmla="*/ 2551033 h 2674934"/>
                <a:gd name="connsiteX180" fmla="*/ 738463 w 2086096"/>
                <a:gd name="connsiteY180" fmla="*/ 2551033 h 2674934"/>
                <a:gd name="connsiteX181" fmla="*/ 738463 w 2086096"/>
                <a:gd name="connsiteY181" fmla="*/ 2549668 h 2674934"/>
                <a:gd name="connsiteX182" fmla="*/ 735710 w 2086096"/>
                <a:gd name="connsiteY182" fmla="*/ 2549668 h 2674934"/>
                <a:gd name="connsiteX183" fmla="*/ 735710 w 2086096"/>
                <a:gd name="connsiteY183" fmla="*/ 2548273 h 2674934"/>
                <a:gd name="connsiteX184" fmla="*/ 732958 w 2086096"/>
                <a:gd name="connsiteY184" fmla="*/ 2548273 h 2674934"/>
                <a:gd name="connsiteX185" fmla="*/ 732958 w 2086096"/>
                <a:gd name="connsiteY185" fmla="*/ 2546908 h 2674934"/>
                <a:gd name="connsiteX186" fmla="*/ 731567 w 2086096"/>
                <a:gd name="connsiteY186" fmla="*/ 2546908 h 2674934"/>
                <a:gd name="connsiteX187" fmla="*/ 731567 w 2086096"/>
                <a:gd name="connsiteY187" fmla="*/ 2545543 h 2674934"/>
                <a:gd name="connsiteX188" fmla="*/ 728815 w 2086096"/>
                <a:gd name="connsiteY188" fmla="*/ 2545543 h 2674934"/>
                <a:gd name="connsiteX189" fmla="*/ 728815 w 2086096"/>
                <a:gd name="connsiteY189" fmla="*/ 2544148 h 2674934"/>
                <a:gd name="connsiteX190" fmla="*/ 726063 w 2086096"/>
                <a:gd name="connsiteY190" fmla="*/ 2544148 h 2674934"/>
                <a:gd name="connsiteX191" fmla="*/ 726063 w 2086096"/>
                <a:gd name="connsiteY191" fmla="*/ 2542783 h 2674934"/>
                <a:gd name="connsiteX192" fmla="*/ 723341 w 2086096"/>
                <a:gd name="connsiteY192" fmla="*/ 2542783 h 2674934"/>
                <a:gd name="connsiteX193" fmla="*/ 723341 w 2086096"/>
                <a:gd name="connsiteY193" fmla="*/ 2541388 h 2674934"/>
                <a:gd name="connsiteX194" fmla="*/ 720588 w 2086096"/>
                <a:gd name="connsiteY194" fmla="*/ 2541388 h 2674934"/>
                <a:gd name="connsiteX195" fmla="*/ 720588 w 2086096"/>
                <a:gd name="connsiteY195" fmla="*/ 2540023 h 2674934"/>
                <a:gd name="connsiteX196" fmla="*/ 717836 w 2086096"/>
                <a:gd name="connsiteY196" fmla="*/ 2540023 h 2674934"/>
                <a:gd name="connsiteX197" fmla="*/ 717836 w 2086096"/>
                <a:gd name="connsiteY197" fmla="*/ 2538658 h 2674934"/>
                <a:gd name="connsiteX198" fmla="*/ 716445 w 2086096"/>
                <a:gd name="connsiteY198" fmla="*/ 2538658 h 2674934"/>
                <a:gd name="connsiteX199" fmla="*/ 716445 w 2086096"/>
                <a:gd name="connsiteY199" fmla="*/ 2537263 h 2674934"/>
                <a:gd name="connsiteX200" fmla="*/ 713693 w 2086096"/>
                <a:gd name="connsiteY200" fmla="*/ 2537263 h 2674934"/>
                <a:gd name="connsiteX201" fmla="*/ 713693 w 2086096"/>
                <a:gd name="connsiteY201" fmla="*/ 2535898 h 2674934"/>
                <a:gd name="connsiteX202" fmla="*/ 710941 w 2086096"/>
                <a:gd name="connsiteY202" fmla="*/ 2535898 h 2674934"/>
                <a:gd name="connsiteX203" fmla="*/ 710941 w 2086096"/>
                <a:gd name="connsiteY203" fmla="*/ 2534503 h 2674934"/>
                <a:gd name="connsiteX204" fmla="*/ 708189 w 2086096"/>
                <a:gd name="connsiteY204" fmla="*/ 2534503 h 2674934"/>
                <a:gd name="connsiteX205" fmla="*/ 708189 w 2086096"/>
                <a:gd name="connsiteY205" fmla="*/ 2533138 h 2674934"/>
                <a:gd name="connsiteX206" fmla="*/ 705437 w 2086096"/>
                <a:gd name="connsiteY206" fmla="*/ 2533138 h 2674934"/>
                <a:gd name="connsiteX207" fmla="*/ 705437 w 2086096"/>
                <a:gd name="connsiteY207" fmla="*/ 2531773 h 2674934"/>
                <a:gd name="connsiteX208" fmla="*/ 702685 w 2086096"/>
                <a:gd name="connsiteY208" fmla="*/ 2531773 h 2674934"/>
                <a:gd name="connsiteX209" fmla="*/ 702685 w 2086096"/>
                <a:gd name="connsiteY209" fmla="*/ 2530378 h 2674934"/>
                <a:gd name="connsiteX210" fmla="*/ 701323 w 2086096"/>
                <a:gd name="connsiteY210" fmla="*/ 2530378 h 2674934"/>
                <a:gd name="connsiteX211" fmla="*/ 701323 w 2086096"/>
                <a:gd name="connsiteY211" fmla="*/ 2529013 h 2674934"/>
                <a:gd name="connsiteX212" fmla="*/ 698571 w 2086096"/>
                <a:gd name="connsiteY212" fmla="*/ 2529013 h 2674934"/>
                <a:gd name="connsiteX213" fmla="*/ 698571 w 2086096"/>
                <a:gd name="connsiteY213" fmla="*/ 2527618 h 2674934"/>
                <a:gd name="connsiteX214" fmla="*/ 695819 w 2086096"/>
                <a:gd name="connsiteY214" fmla="*/ 2527618 h 2674934"/>
                <a:gd name="connsiteX215" fmla="*/ 695819 w 2086096"/>
                <a:gd name="connsiteY215" fmla="*/ 2526253 h 2674934"/>
                <a:gd name="connsiteX216" fmla="*/ 694458 w 2086096"/>
                <a:gd name="connsiteY216" fmla="*/ 2526253 h 2674934"/>
                <a:gd name="connsiteX217" fmla="*/ 694458 w 2086096"/>
                <a:gd name="connsiteY217" fmla="*/ 2524888 h 2674934"/>
                <a:gd name="connsiteX218" fmla="*/ 691706 w 2086096"/>
                <a:gd name="connsiteY218" fmla="*/ 2524888 h 2674934"/>
                <a:gd name="connsiteX219" fmla="*/ 691706 w 2086096"/>
                <a:gd name="connsiteY219" fmla="*/ 2523493 h 2674934"/>
                <a:gd name="connsiteX220" fmla="*/ 688954 w 2086096"/>
                <a:gd name="connsiteY220" fmla="*/ 2523493 h 2674934"/>
                <a:gd name="connsiteX221" fmla="*/ 688954 w 2086096"/>
                <a:gd name="connsiteY221" fmla="*/ 2522128 h 2674934"/>
                <a:gd name="connsiteX222" fmla="*/ 686201 w 2086096"/>
                <a:gd name="connsiteY222" fmla="*/ 2522128 h 2674934"/>
                <a:gd name="connsiteX223" fmla="*/ 686201 w 2086096"/>
                <a:gd name="connsiteY223" fmla="*/ 2520763 h 2674934"/>
                <a:gd name="connsiteX224" fmla="*/ 684811 w 2086096"/>
                <a:gd name="connsiteY224" fmla="*/ 2520763 h 2674934"/>
                <a:gd name="connsiteX225" fmla="*/ 684811 w 2086096"/>
                <a:gd name="connsiteY225" fmla="*/ 2519368 h 2674934"/>
                <a:gd name="connsiteX226" fmla="*/ 682058 w 2086096"/>
                <a:gd name="connsiteY226" fmla="*/ 2519368 h 2674934"/>
                <a:gd name="connsiteX227" fmla="*/ 682058 w 2086096"/>
                <a:gd name="connsiteY227" fmla="*/ 2518003 h 2674934"/>
                <a:gd name="connsiteX228" fmla="*/ 679336 w 2086096"/>
                <a:gd name="connsiteY228" fmla="*/ 2518003 h 2674934"/>
                <a:gd name="connsiteX229" fmla="*/ 679336 w 2086096"/>
                <a:gd name="connsiteY229" fmla="*/ 2516608 h 2674934"/>
                <a:gd name="connsiteX230" fmla="*/ 676584 w 2086096"/>
                <a:gd name="connsiteY230" fmla="*/ 2516608 h 2674934"/>
                <a:gd name="connsiteX231" fmla="*/ 676584 w 2086096"/>
                <a:gd name="connsiteY231" fmla="*/ 2515243 h 2674934"/>
                <a:gd name="connsiteX232" fmla="*/ 675193 w 2086096"/>
                <a:gd name="connsiteY232" fmla="*/ 2515243 h 2674934"/>
                <a:gd name="connsiteX233" fmla="*/ 675193 w 2086096"/>
                <a:gd name="connsiteY233" fmla="*/ 2513878 h 2674934"/>
                <a:gd name="connsiteX234" fmla="*/ 672441 w 2086096"/>
                <a:gd name="connsiteY234" fmla="*/ 2513878 h 2674934"/>
                <a:gd name="connsiteX235" fmla="*/ 672441 w 2086096"/>
                <a:gd name="connsiteY235" fmla="*/ 2512483 h 2674934"/>
                <a:gd name="connsiteX236" fmla="*/ 669689 w 2086096"/>
                <a:gd name="connsiteY236" fmla="*/ 2512483 h 2674934"/>
                <a:gd name="connsiteX237" fmla="*/ 669689 w 2086096"/>
                <a:gd name="connsiteY237" fmla="*/ 2511118 h 2674934"/>
                <a:gd name="connsiteX238" fmla="*/ 668327 w 2086096"/>
                <a:gd name="connsiteY238" fmla="*/ 2511118 h 2674934"/>
                <a:gd name="connsiteX239" fmla="*/ 668327 w 2086096"/>
                <a:gd name="connsiteY239" fmla="*/ 2509723 h 2674934"/>
                <a:gd name="connsiteX240" fmla="*/ 665575 w 2086096"/>
                <a:gd name="connsiteY240" fmla="*/ 2509723 h 2674934"/>
                <a:gd name="connsiteX241" fmla="*/ 665575 w 2086096"/>
                <a:gd name="connsiteY241" fmla="*/ 2508358 h 2674934"/>
                <a:gd name="connsiteX242" fmla="*/ 662823 w 2086096"/>
                <a:gd name="connsiteY242" fmla="*/ 2508358 h 2674934"/>
                <a:gd name="connsiteX243" fmla="*/ 662823 w 2086096"/>
                <a:gd name="connsiteY243" fmla="*/ 2506993 h 2674934"/>
                <a:gd name="connsiteX244" fmla="*/ 660071 w 2086096"/>
                <a:gd name="connsiteY244" fmla="*/ 2506993 h 2674934"/>
                <a:gd name="connsiteX245" fmla="*/ 660071 w 2086096"/>
                <a:gd name="connsiteY245" fmla="*/ 2505598 h 2674934"/>
                <a:gd name="connsiteX246" fmla="*/ 658680 w 2086096"/>
                <a:gd name="connsiteY246" fmla="*/ 2505598 h 2674934"/>
                <a:gd name="connsiteX247" fmla="*/ 658680 w 2086096"/>
                <a:gd name="connsiteY247" fmla="*/ 2504233 h 2674934"/>
                <a:gd name="connsiteX248" fmla="*/ 655957 w 2086096"/>
                <a:gd name="connsiteY248" fmla="*/ 2504233 h 2674934"/>
                <a:gd name="connsiteX249" fmla="*/ 655957 w 2086096"/>
                <a:gd name="connsiteY249" fmla="*/ 2502838 h 2674934"/>
                <a:gd name="connsiteX250" fmla="*/ 653205 w 2086096"/>
                <a:gd name="connsiteY250" fmla="*/ 2502838 h 2674934"/>
                <a:gd name="connsiteX251" fmla="*/ 653205 w 2086096"/>
                <a:gd name="connsiteY251" fmla="*/ 2501473 h 2674934"/>
                <a:gd name="connsiteX252" fmla="*/ 651814 w 2086096"/>
                <a:gd name="connsiteY252" fmla="*/ 2501473 h 2674934"/>
                <a:gd name="connsiteX253" fmla="*/ 651814 w 2086096"/>
                <a:gd name="connsiteY253" fmla="*/ 2500108 h 2674934"/>
                <a:gd name="connsiteX254" fmla="*/ 649062 w 2086096"/>
                <a:gd name="connsiteY254" fmla="*/ 2500108 h 2674934"/>
                <a:gd name="connsiteX255" fmla="*/ 649062 w 2086096"/>
                <a:gd name="connsiteY255" fmla="*/ 2498713 h 2674934"/>
                <a:gd name="connsiteX256" fmla="*/ 647701 w 2086096"/>
                <a:gd name="connsiteY256" fmla="*/ 2498713 h 2674934"/>
                <a:gd name="connsiteX257" fmla="*/ 647701 w 2086096"/>
                <a:gd name="connsiteY257" fmla="*/ 2497348 h 2674934"/>
                <a:gd name="connsiteX258" fmla="*/ 644949 w 2086096"/>
                <a:gd name="connsiteY258" fmla="*/ 2497348 h 2674934"/>
                <a:gd name="connsiteX259" fmla="*/ 644949 w 2086096"/>
                <a:gd name="connsiteY259" fmla="*/ 2495983 h 2674934"/>
                <a:gd name="connsiteX260" fmla="*/ 642197 w 2086096"/>
                <a:gd name="connsiteY260" fmla="*/ 2495983 h 2674934"/>
                <a:gd name="connsiteX261" fmla="*/ 642197 w 2086096"/>
                <a:gd name="connsiteY261" fmla="*/ 2494588 h 2674934"/>
                <a:gd name="connsiteX262" fmla="*/ 640806 w 2086096"/>
                <a:gd name="connsiteY262" fmla="*/ 2494588 h 2674934"/>
                <a:gd name="connsiteX263" fmla="*/ 640806 w 2086096"/>
                <a:gd name="connsiteY263" fmla="*/ 2493223 h 2674934"/>
                <a:gd name="connsiteX264" fmla="*/ 638054 w 2086096"/>
                <a:gd name="connsiteY264" fmla="*/ 2493223 h 2674934"/>
                <a:gd name="connsiteX265" fmla="*/ 638054 w 2086096"/>
                <a:gd name="connsiteY265" fmla="*/ 2491828 h 2674934"/>
                <a:gd name="connsiteX266" fmla="*/ 635331 w 2086096"/>
                <a:gd name="connsiteY266" fmla="*/ 2491828 h 2674934"/>
                <a:gd name="connsiteX267" fmla="*/ 635331 w 2086096"/>
                <a:gd name="connsiteY267" fmla="*/ 2490463 h 2674934"/>
                <a:gd name="connsiteX268" fmla="*/ 633940 w 2086096"/>
                <a:gd name="connsiteY268" fmla="*/ 2490463 h 2674934"/>
                <a:gd name="connsiteX269" fmla="*/ 633940 w 2086096"/>
                <a:gd name="connsiteY269" fmla="*/ 2489097 h 2674934"/>
                <a:gd name="connsiteX270" fmla="*/ 631188 w 2086096"/>
                <a:gd name="connsiteY270" fmla="*/ 2489097 h 2674934"/>
                <a:gd name="connsiteX271" fmla="*/ 631188 w 2086096"/>
                <a:gd name="connsiteY271" fmla="*/ 2487703 h 2674934"/>
                <a:gd name="connsiteX272" fmla="*/ 629827 w 2086096"/>
                <a:gd name="connsiteY272" fmla="*/ 2487703 h 2674934"/>
                <a:gd name="connsiteX273" fmla="*/ 629827 w 2086096"/>
                <a:gd name="connsiteY273" fmla="*/ 2486337 h 2674934"/>
                <a:gd name="connsiteX274" fmla="*/ 627075 w 2086096"/>
                <a:gd name="connsiteY274" fmla="*/ 2486337 h 2674934"/>
                <a:gd name="connsiteX275" fmla="*/ 627075 w 2086096"/>
                <a:gd name="connsiteY275" fmla="*/ 2484943 h 2674934"/>
                <a:gd name="connsiteX276" fmla="*/ 624323 w 2086096"/>
                <a:gd name="connsiteY276" fmla="*/ 2484943 h 2674934"/>
                <a:gd name="connsiteX277" fmla="*/ 624323 w 2086096"/>
                <a:gd name="connsiteY277" fmla="*/ 2483578 h 2674934"/>
                <a:gd name="connsiteX278" fmla="*/ 622932 w 2086096"/>
                <a:gd name="connsiteY278" fmla="*/ 2483578 h 2674934"/>
                <a:gd name="connsiteX279" fmla="*/ 622932 w 2086096"/>
                <a:gd name="connsiteY279" fmla="*/ 2482212 h 2674934"/>
                <a:gd name="connsiteX280" fmla="*/ 620180 w 2086096"/>
                <a:gd name="connsiteY280" fmla="*/ 2482212 h 2674934"/>
                <a:gd name="connsiteX281" fmla="*/ 620180 w 2086096"/>
                <a:gd name="connsiteY281" fmla="*/ 2480818 h 2674934"/>
                <a:gd name="connsiteX282" fmla="*/ 617427 w 2086096"/>
                <a:gd name="connsiteY282" fmla="*/ 2480818 h 2674934"/>
                <a:gd name="connsiteX283" fmla="*/ 617427 w 2086096"/>
                <a:gd name="connsiteY283" fmla="*/ 2479452 h 2674934"/>
                <a:gd name="connsiteX284" fmla="*/ 616066 w 2086096"/>
                <a:gd name="connsiteY284" fmla="*/ 2479452 h 2674934"/>
                <a:gd name="connsiteX285" fmla="*/ 616066 w 2086096"/>
                <a:gd name="connsiteY285" fmla="*/ 2478058 h 2674934"/>
                <a:gd name="connsiteX286" fmla="*/ 613314 w 2086096"/>
                <a:gd name="connsiteY286" fmla="*/ 2478058 h 2674934"/>
                <a:gd name="connsiteX287" fmla="*/ 613314 w 2086096"/>
                <a:gd name="connsiteY287" fmla="*/ 2476692 h 2674934"/>
                <a:gd name="connsiteX288" fmla="*/ 611953 w 2086096"/>
                <a:gd name="connsiteY288" fmla="*/ 2476692 h 2674934"/>
                <a:gd name="connsiteX289" fmla="*/ 611953 w 2086096"/>
                <a:gd name="connsiteY289" fmla="*/ 2475327 h 2674934"/>
                <a:gd name="connsiteX290" fmla="*/ 609201 w 2086096"/>
                <a:gd name="connsiteY290" fmla="*/ 2475327 h 2674934"/>
                <a:gd name="connsiteX291" fmla="*/ 609201 w 2086096"/>
                <a:gd name="connsiteY291" fmla="*/ 2473933 h 2674934"/>
                <a:gd name="connsiteX292" fmla="*/ 607810 w 2086096"/>
                <a:gd name="connsiteY292" fmla="*/ 2473933 h 2674934"/>
                <a:gd name="connsiteX293" fmla="*/ 607810 w 2086096"/>
                <a:gd name="connsiteY293" fmla="*/ 2472567 h 2674934"/>
                <a:gd name="connsiteX294" fmla="*/ 605058 w 2086096"/>
                <a:gd name="connsiteY294" fmla="*/ 2472567 h 2674934"/>
                <a:gd name="connsiteX295" fmla="*/ 605058 w 2086096"/>
                <a:gd name="connsiteY295" fmla="*/ 2471202 h 2674934"/>
                <a:gd name="connsiteX296" fmla="*/ 603696 w 2086096"/>
                <a:gd name="connsiteY296" fmla="*/ 2471202 h 2674934"/>
                <a:gd name="connsiteX297" fmla="*/ 603696 w 2086096"/>
                <a:gd name="connsiteY297" fmla="*/ 2469807 h 2674934"/>
                <a:gd name="connsiteX298" fmla="*/ 600944 w 2086096"/>
                <a:gd name="connsiteY298" fmla="*/ 2469807 h 2674934"/>
                <a:gd name="connsiteX299" fmla="*/ 600944 w 2086096"/>
                <a:gd name="connsiteY299" fmla="*/ 2468442 h 2674934"/>
                <a:gd name="connsiteX300" fmla="*/ 599553 w 2086096"/>
                <a:gd name="connsiteY300" fmla="*/ 2468442 h 2674934"/>
                <a:gd name="connsiteX301" fmla="*/ 599553 w 2086096"/>
                <a:gd name="connsiteY301" fmla="*/ 2467047 h 2674934"/>
                <a:gd name="connsiteX302" fmla="*/ 596801 w 2086096"/>
                <a:gd name="connsiteY302" fmla="*/ 2467047 h 2674934"/>
                <a:gd name="connsiteX303" fmla="*/ 596801 w 2086096"/>
                <a:gd name="connsiteY303" fmla="*/ 2465682 h 2674934"/>
                <a:gd name="connsiteX304" fmla="*/ 594049 w 2086096"/>
                <a:gd name="connsiteY304" fmla="*/ 2465682 h 2674934"/>
                <a:gd name="connsiteX305" fmla="*/ 594049 w 2086096"/>
                <a:gd name="connsiteY305" fmla="*/ 2464317 h 2674934"/>
                <a:gd name="connsiteX306" fmla="*/ 592688 w 2086096"/>
                <a:gd name="connsiteY306" fmla="*/ 2464317 h 2674934"/>
                <a:gd name="connsiteX307" fmla="*/ 592688 w 2086096"/>
                <a:gd name="connsiteY307" fmla="*/ 2462922 h 2674934"/>
                <a:gd name="connsiteX308" fmla="*/ 589936 w 2086096"/>
                <a:gd name="connsiteY308" fmla="*/ 2462922 h 2674934"/>
                <a:gd name="connsiteX309" fmla="*/ 589936 w 2086096"/>
                <a:gd name="connsiteY309" fmla="*/ 2461557 h 2674934"/>
                <a:gd name="connsiteX310" fmla="*/ 588574 w 2086096"/>
                <a:gd name="connsiteY310" fmla="*/ 2461557 h 2674934"/>
                <a:gd name="connsiteX311" fmla="*/ 588574 w 2086096"/>
                <a:gd name="connsiteY311" fmla="*/ 2460162 h 2674934"/>
                <a:gd name="connsiteX312" fmla="*/ 585822 w 2086096"/>
                <a:gd name="connsiteY312" fmla="*/ 2460162 h 2674934"/>
                <a:gd name="connsiteX313" fmla="*/ 585822 w 2086096"/>
                <a:gd name="connsiteY313" fmla="*/ 2458797 h 2674934"/>
                <a:gd name="connsiteX314" fmla="*/ 584431 w 2086096"/>
                <a:gd name="connsiteY314" fmla="*/ 2458797 h 2674934"/>
                <a:gd name="connsiteX315" fmla="*/ 584431 w 2086096"/>
                <a:gd name="connsiteY315" fmla="*/ 2457432 h 2674934"/>
                <a:gd name="connsiteX316" fmla="*/ 581679 w 2086096"/>
                <a:gd name="connsiteY316" fmla="*/ 2457432 h 2674934"/>
                <a:gd name="connsiteX317" fmla="*/ 581679 w 2086096"/>
                <a:gd name="connsiteY317" fmla="*/ 2456037 h 2674934"/>
                <a:gd name="connsiteX318" fmla="*/ 580318 w 2086096"/>
                <a:gd name="connsiteY318" fmla="*/ 2456037 h 2674934"/>
                <a:gd name="connsiteX319" fmla="*/ 580318 w 2086096"/>
                <a:gd name="connsiteY319" fmla="*/ 2454672 h 2674934"/>
                <a:gd name="connsiteX320" fmla="*/ 577566 w 2086096"/>
                <a:gd name="connsiteY320" fmla="*/ 2454672 h 2674934"/>
                <a:gd name="connsiteX321" fmla="*/ 577566 w 2086096"/>
                <a:gd name="connsiteY321" fmla="*/ 2453277 h 2674934"/>
                <a:gd name="connsiteX322" fmla="*/ 576175 w 2086096"/>
                <a:gd name="connsiteY322" fmla="*/ 2453277 h 2674934"/>
                <a:gd name="connsiteX323" fmla="*/ 576175 w 2086096"/>
                <a:gd name="connsiteY323" fmla="*/ 2451912 h 2674934"/>
                <a:gd name="connsiteX324" fmla="*/ 573423 w 2086096"/>
                <a:gd name="connsiteY324" fmla="*/ 2451912 h 2674934"/>
                <a:gd name="connsiteX325" fmla="*/ 573423 w 2086096"/>
                <a:gd name="connsiteY325" fmla="*/ 2450547 h 2674934"/>
                <a:gd name="connsiteX326" fmla="*/ 572061 w 2086096"/>
                <a:gd name="connsiteY326" fmla="*/ 2450547 h 2674934"/>
                <a:gd name="connsiteX327" fmla="*/ 572061 w 2086096"/>
                <a:gd name="connsiteY327" fmla="*/ 2449152 h 2674934"/>
                <a:gd name="connsiteX328" fmla="*/ 569309 w 2086096"/>
                <a:gd name="connsiteY328" fmla="*/ 2449152 h 2674934"/>
                <a:gd name="connsiteX329" fmla="*/ 569309 w 2086096"/>
                <a:gd name="connsiteY329" fmla="*/ 2447787 h 2674934"/>
                <a:gd name="connsiteX330" fmla="*/ 567948 w 2086096"/>
                <a:gd name="connsiteY330" fmla="*/ 2447787 h 2674934"/>
                <a:gd name="connsiteX331" fmla="*/ 567948 w 2086096"/>
                <a:gd name="connsiteY331" fmla="*/ 2446422 h 2674934"/>
                <a:gd name="connsiteX332" fmla="*/ 565196 w 2086096"/>
                <a:gd name="connsiteY332" fmla="*/ 2446422 h 2674934"/>
                <a:gd name="connsiteX333" fmla="*/ 565196 w 2086096"/>
                <a:gd name="connsiteY333" fmla="*/ 2445027 h 2674934"/>
                <a:gd name="connsiteX334" fmla="*/ 563805 w 2086096"/>
                <a:gd name="connsiteY334" fmla="*/ 2445027 h 2674934"/>
                <a:gd name="connsiteX335" fmla="*/ 563805 w 2086096"/>
                <a:gd name="connsiteY335" fmla="*/ 2443662 h 2674934"/>
                <a:gd name="connsiteX336" fmla="*/ 561053 w 2086096"/>
                <a:gd name="connsiteY336" fmla="*/ 2443662 h 2674934"/>
                <a:gd name="connsiteX337" fmla="*/ 561053 w 2086096"/>
                <a:gd name="connsiteY337" fmla="*/ 2442267 h 2674934"/>
                <a:gd name="connsiteX338" fmla="*/ 559692 w 2086096"/>
                <a:gd name="connsiteY338" fmla="*/ 2442267 h 2674934"/>
                <a:gd name="connsiteX339" fmla="*/ 559692 w 2086096"/>
                <a:gd name="connsiteY339" fmla="*/ 2440902 h 2674934"/>
                <a:gd name="connsiteX340" fmla="*/ 558301 w 2086096"/>
                <a:gd name="connsiteY340" fmla="*/ 2440902 h 2674934"/>
                <a:gd name="connsiteX341" fmla="*/ 558301 w 2086096"/>
                <a:gd name="connsiteY341" fmla="*/ 2439537 h 2674934"/>
                <a:gd name="connsiteX342" fmla="*/ 555549 w 2086096"/>
                <a:gd name="connsiteY342" fmla="*/ 2439537 h 2674934"/>
                <a:gd name="connsiteX343" fmla="*/ 555549 w 2086096"/>
                <a:gd name="connsiteY343" fmla="*/ 2438142 h 2674934"/>
                <a:gd name="connsiteX344" fmla="*/ 554187 w 2086096"/>
                <a:gd name="connsiteY344" fmla="*/ 2438142 h 2674934"/>
                <a:gd name="connsiteX345" fmla="*/ 554187 w 2086096"/>
                <a:gd name="connsiteY345" fmla="*/ 2436777 h 2674934"/>
                <a:gd name="connsiteX346" fmla="*/ 551435 w 2086096"/>
                <a:gd name="connsiteY346" fmla="*/ 2436777 h 2674934"/>
                <a:gd name="connsiteX347" fmla="*/ 551435 w 2086096"/>
                <a:gd name="connsiteY347" fmla="*/ 2435382 h 2674934"/>
                <a:gd name="connsiteX348" fmla="*/ 550044 w 2086096"/>
                <a:gd name="connsiteY348" fmla="*/ 2435382 h 2674934"/>
                <a:gd name="connsiteX349" fmla="*/ 550044 w 2086096"/>
                <a:gd name="connsiteY349" fmla="*/ 2434017 h 2674934"/>
                <a:gd name="connsiteX350" fmla="*/ 547322 w 2086096"/>
                <a:gd name="connsiteY350" fmla="*/ 2434017 h 2674934"/>
                <a:gd name="connsiteX351" fmla="*/ 547322 w 2086096"/>
                <a:gd name="connsiteY351" fmla="*/ 2432652 h 2674934"/>
                <a:gd name="connsiteX352" fmla="*/ 545931 w 2086096"/>
                <a:gd name="connsiteY352" fmla="*/ 2432652 h 2674934"/>
                <a:gd name="connsiteX353" fmla="*/ 545931 w 2086096"/>
                <a:gd name="connsiteY353" fmla="*/ 2431257 h 2674934"/>
                <a:gd name="connsiteX354" fmla="*/ 544570 w 2086096"/>
                <a:gd name="connsiteY354" fmla="*/ 2431257 h 2674934"/>
                <a:gd name="connsiteX355" fmla="*/ 544570 w 2086096"/>
                <a:gd name="connsiteY355" fmla="*/ 2429892 h 2674934"/>
                <a:gd name="connsiteX356" fmla="*/ 541817 w 2086096"/>
                <a:gd name="connsiteY356" fmla="*/ 2429892 h 2674934"/>
                <a:gd name="connsiteX357" fmla="*/ 541817 w 2086096"/>
                <a:gd name="connsiteY357" fmla="*/ 2428497 h 2674934"/>
                <a:gd name="connsiteX358" fmla="*/ 540427 w 2086096"/>
                <a:gd name="connsiteY358" fmla="*/ 2428497 h 2674934"/>
                <a:gd name="connsiteX359" fmla="*/ 540427 w 2086096"/>
                <a:gd name="connsiteY359" fmla="*/ 2427132 h 2674934"/>
                <a:gd name="connsiteX360" fmla="*/ 537674 w 2086096"/>
                <a:gd name="connsiteY360" fmla="*/ 2427132 h 2674934"/>
                <a:gd name="connsiteX361" fmla="*/ 537674 w 2086096"/>
                <a:gd name="connsiteY361" fmla="*/ 2425767 h 2674934"/>
                <a:gd name="connsiteX362" fmla="*/ 536313 w 2086096"/>
                <a:gd name="connsiteY362" fmla="*/ 2425767 h 2674934"/>
                <a:gd name="connsiteX363" fmla="*/ 536313 w 2086096"/>
                <a:gd name="connsiteY363" fmla="*/ 2424372 h 2674934"/>
                <a:gd name="connsiteX364" fmla="*/ 533561 w 2086096"/>
                <a:gd name="connsiteY364" fmla="*/ 2424372 h 2674934"/>
                <a:gd name="connsiteX365" fmla="*/ 533561 w 2086096"/>
                <a:gd name="connsiteY365" fmla="*/ 2423007 h 2674934"/>
                <a:gd name="connsiteX366" fmla="*/ 532170 w 2086096"/>
                <a:gd name="connsiteY366" fmla="*/ 2423007 h 2674934"/>
                <a:gd name="connsiteX367" fmla="*/ 532170 w 2086096"/>
                <a:gd name="connsiteY367" fmla="*/ 2421612 h 2674934"/>
                <a:gd name="connsiteX368" fmla="*/ 530809 w 2086096"/>
                <a:gd name="connsiteY368" fmla="*/ 2421612 h 2674934"/>
                <a:gd name="connsiteX369" fmla="*/ 530809 w 2086096"/>
                <a:gd name="connsiteY369" fmla="*/ 2420247 h 2674934"/>
                <a:gd name="connsiteX370" fmla="*/ 528057 w 2086096"/>
                <a:gd name="connsiteY370" fmla="*/ 2420247 h 2674934"/>
                <a:gd name="connsiteX371" fmla="*/ 528057 w 2086096"/>
                <a:gd name="connsiteY371" fmla="*/ 2418882 h 2674934"/>
                <a:gd name="connsiteX372" fmla="*/ 526666 w 2086096"/>
                <a:gd name="connsiteY372" fmla="*/ 2418882 h 2674934"/>
                <a:gd name="connsiteX373" fmla="*/ 526666 w 2086096"/>
                <a:gd name="connsiteY373" fmla="*/ 2417487 h 2674934"/>
                <a:gd name="connsiteX374" fmla="*/ 523943 w 2086096"/>
                <a:gd name="connsiteY374" fmla="*/ 2417487 h 2674934"/>
                <a:gd name="connsiteX375" fmla="*/ 523943 w 2086096"/>
                <a:gd name="connsiteY375" fmla="*/ 2416122 h 2674934"/>
                <a:gd name="connsiteX376" fmla="*/ 522552 w 2086096"/>
                <a:gd name="connsiteY376" fmla="*/ 2416122 h 2674934"/>
                <a:gd name="connsiteX377" fmla="*/ 522552 w 2086096"/>
                <a:gd name="connsiteY377" fmla="*/ 2414757 h 2674934"/>
                <a:gd name="connsiteX378" fmla="*/ 519800 w 2086096"/>
                <a:gd name="connsiteY378" fmla="*/ 2414757 h 2674934"/>
                <a:gd name="connsiteX379" fmla="*/ 519800 w 2086096"/>
                <a:gd name="connsiteY379" fmla="*/ 2413362 h 2674934"/>
                <a:gd name="connsiteX380" fmla="*/ 518439 w 2086096"/>
                <a:gd name="connsiteY380" fmla="*/ 2413362 h 2674934"/>
                <a:gd name="connsiteX381" fmla="*/ 518439 w 2086096"/>
                <a:gd name="connsiteY381" fmla="*/ 2411997 h 2674934"/>
                <a:gd name="connsiteX382" fmla="*/ 517048 w 2086096"/>
                <a:gd name="connsiteY382" fmla="*/ 2411997 h 2674934"/>
                <a:gd name="connsiteX383" fmla="*/ 517048 w 2086096"/>
                <a:gd name="connsiteY383" fmla="*/ 2410602 h 2674934"/>
                <a:gd name="connsiteX384" fmla="*/ 514296 w 2086096"/>
                <a:gd name="connsiteY384" fmla="*/ 2410602 h 2674934"/>
                <a:gd name="connsiteX385" fmla="*/ 514296 w 2086096"/>
                <a:gd name="connsiteY385" fmla="*/ 2409237 h 2674934"/>
                <a:gd name="connsiteX386" fmla="*/ 512935 w 2086096"/>
                <a:gd name="connsiteY386" fmla="*/ 2409237 h 2674934"/>
                <a:gd name="connsiteX387" fmla="*/ 512935 w 2086096"/>
                <a:gd name="connsiteY387" fmla="*/ 2407872 h 2674934"/>
                <a:gd name="connsiteX388" fmla="*/ 511544 w 2086096"/>
                <a:gd name="connsiteY388" fmla="*/ 2407872 h 2674934"/>
                <a:gd name="connsiteX389" fmla="*/ 511544 w 2086096"/>
                <a:gd name="connsiteY389" fmla="*/ 2406477 h 2674934"/>
                <a:gd name="connsiteX390" fmla="*/ 508792 w 2086096"/>
                <a:gd name="connsiteY390" fmla="*/ 2406477 h 2674934"/>
                <a:gd name="connsiteX391" fmla="*/ 508792 w 2086096"/>
                <a:gd name="connsiteY391" fmla="*/ 2405112 h 2674934"/>
                <a:gd name="connsiteX392" fmla="*/ 507430 w 2086096"/>
                <a:gd name="connsiteY392" fmla="*/ 2405112 h 2674934"/>
                <a:gd name="connsiteX393" fmla="*/ 507430 w 2086096"/>
                <a:gd name="connsiteY393" fmla="*/ 2403717 h 2674934"/>
                <a:gd name="connsiteX394" fmla="*/ 506040 w 2086096"/>
                <a:gd name="connsiteY394" fmla="*/ 2403717 h 2674934"/>
                <a:gd name="connsiteX395" fmla="*/ 506040 w 2086096"/>
                <a:gd name="connsiteY395" fmla="*/ 2402352 h 2674934"/>
                <a:gd name="connsiteX396" fmla="*/ 503317 w 2086096"/>
                <a:gd name="connsiteY396" fmla="*/ 2402352 h 2674934"/>
                <a:gd name="connsiteX397" fmla="*/ 503317 w 2086096"/>
                <a:gd name="connsiteY397" fmla="*/ 2400986 h 2674934"/>
                <a:gd name="connsiteX398" fmla="*/ 501926 w 2086096"/>
                <a:gd name="connsiteY398" fmla="*/ 2400986 h 2674934"/>
                <a:gd name="connsiteX399" fmla="*/ 501926 w 2086096"/>
                <a:gd name="connsiteY399" fmla="*/ 2399592 h 2674934"/>
                <a:gd name="connsiteX400" fmla="*/ 500565 w 2086096"/>
                <a:gd name="connsiteY400" fmla="*/ 2399592 h 2674934"/>
                <a:gd name="connsiteX401" fmla="*/ 500565 w 2086096"/>
                <a:gd name="connsiteY401" fmla="*/ 2398227 h 2674934"/>
                <a:gd name="connsiteX402" fmla="*/ 497813 w 2086096"/>
                <a:gd name="connsiteY402" fmla="*/ 2398227 h 2674934"/>
                <a:gd name="connsiteX403" fmla="*/ 497813 w 2086096"/>
                <a:gd name="connsiteY403" fmla="*/ 2396832 h 2674934"/>
                <a:gd name="connsiteX404" fmla="*/ 496422 w 2086096"/>
                <a:gd name="connsiteY404" fmla="*/ 2396832 h 2674934"/>
                <a:gd name="connsiteX405" fmla="*/ 496422 w 2086096"/>
                <a:gd name="connsiteY405" fmla="*/ 2395467 h 2674934"/>
                <a:gd name="connsiteX406" fmla="*/ 495061 w 2086096"/>
                <a:gd name="connsiteY406" fmla="*/ 2395467 h 2674934"/>
                <a:gd name="connsiteX407" fmla="*/ 495061 w 2086096"/>
                <a:gd name="connsiteY407" fmla="*/ 2394101 h 2674934"/>
                <a:gd name="connsiteX408" fmla="*/ 492308 w 2086096"/>
                <a:gd name="connsiteY408" fmla="*/ 2394101 h 2674934"/>
                <a:gd name="connsiteX409" fmla="*/ 492308 w 2086096"/>
                <a:gd name="connsiteY409" fmla="*/ 2392707 h 2674934"/>
                <a:gd name="connsiteX410" fmla="*/ 490918 w 2086096"/>
                <a:gd name="connsiteY410" fmla="*/ 2392707 h 2674934"/>
                <a:gd name="connsiteX411" fmla="*/ 490918 w 2086096"/>
                <a:gd name="connsiteY411" fmla="*/ 2391341 h 2674934"/>
                <a:gd name="connsiteX412" fmla="*/ 488165 w 2086096"/>
                <a:gd name="connsiteY412" fmla="*/ 2391341 h 2674934"/>
                <a:gd name="connsiteX413" fmla="*/ 488165 w 2086096"/>
                <a:gd name="connsiteY413" fmla="*/ 2389976 h 2674934"/>
                <a:gd name="connsiteX414" fmla="*/ 486804 w 2086096"/>
                <a:gd name="connsiteY414" fmla="*/ 2389976 h 2674934"/>
                <a:gd name="connsiteX415" fmla="*/ 486804 w 2086096"/>
                <a:gd name="connsiteY415" fmla="*/ 2388582 h 2674934"/>
                <a:gd name="connsiteX416" fmla="*/ 485413 w 2086096"/>
                <a:gd name="connsiteY416" fmla="*/ 2388582 h 2674934"/>
                <a:gd name="connsiteX417" fmla="*/ 485413 w 2086096"/>
                <a:gd name="connsiteY417" fmla="*/ 2387216 h 2674934"/>
                <a:gd name="connsiteX418" fmla="*/ 484052 w 2086096"/>
                <a:gd name="connsiteY418" fmla="*/ 2387216 h 2674934"/>
                <a:gd name="connsiteX419" fmla="*/ 484052 w 2086096"/>
                <a:gd name="connsiteY419" fmla="*/ 2385822 h 2674934"/>
                <a:gd name="connsiteX420" fmla="*/ 481300 w 2086096"/>
                <a:gd name="connsiteY420" fmla="*/ 2385822 h 2674934"/>
                <a:gd name="connsiteX421" fmla="*/ 481300 w 2086096"/>
                <a:gd name="connsiteY421" fmla="*/ 2384456 h 2674934"/>
                <a:gd name="connsiteX422" fmla="*/ 479939 w 2086096"/>
                <a:gd name="connsiteY422" fmla="*/ 2384456 h 2674934"/>
                <a:gd name="connsiteX423" fmla="*/ 479939 w 2086096"/>
                <a:gd name="connsiteY423" fmla="*/ 2383091 h 2674934"/>
                <a:gd name="connsiteX424" fmla="*/ 478548 w 2086096"/>
                <a:gd name="connsiteY424" fmla="*/ 2383091 h 2674934"/>
                <a:gd name="connsiteX425" fmla="*/ 478548 w 2086096"/>
                <a:gd name="connsiteY425" fmla="*/ 2381696 h 2674934"/>
                <a:gd name="connsiteX426" fmla="*/ 475796 w 2086096"/>
                <a:gd name="connsiteY426" fmla="*/ 2381696 h 2674934"/>
                <a:gd name="connsiteX427" fmla="*/ 475796 w 2086096"/>
                <a:gd name="connsiteY427" fmla="*/ 2380331 h 2674934"/>
                <a:gd name="connsiteX428" fmla="*/ 474434 w 2086096"/>
                <a:gd name="connsiteY428" fmla="*/ 2380331 h 2674934"/>
                <a:gd name="connsiteX429" fmla="*/ 474434 w 2086096"/>
                <a:gd name="connsiteY429" fmla="*/ 2378936 h 2674934"/>
                <a:gd name="connsiteX430" fmla="*/ 473043 w 2086096"/>
                <a:gd name="connsiteY430" fmla="*/ 2378936 h 2674934"/>
                <a:gd name="connsiteX431" fmla="*/ 473043 w 2086096"/>
                <a:gd name="connsiteY431" fmla="*/ 2377571 h 2674934"/>
                <a:gd name="connsiteX432" fmla="*/ 471682 w 2086096"/>
                <a:gd name="connsiteY432" fmla="*/ 2377571 h 2674934"/>
                <a:gd name="connsiteX433" fmla="*/ 471682 w 2086096"/>
                <a:gd name="connsiteY433" fmla="*/ 2376206 h 2674934"/>
                <a:gd name="connsiteX434" fmla="*/ 468930 w 2086096"/>
                <a:gd name="connsiteY434" fmla="*/ 2376206 h 2674934"/>
                <a:gd name="connsiteX435" fmla="*/ 468930 w 2086096"/>
                <a:gd name="connsiteY435" fmla="*/ 2374811 h 2674934"/>
                <a:gd name="connsiteX436" fmla="*/ 467539 w 2086096"/>
                <a:gd name="connsiteY436" fmla="*/ 2374811 h 2674934"/>
                <a:gd name="connsiteX437" fmla="*/ 467539 w 2086096"/>
                <a:gd name="connsiteY437" fmla="*/ 2373446 h 2674934"/>
                <a:gd name="connsiteX438" fmla="*/ 466178 w 2086096"/>
                <a:gd name="connsiteY438" fmla="*/ 2373446 h 2674934"/>
                <a:gd name="connsiteX439" fmla="*/ 466178 w 2086096"/>
                <a:gd name="connsiteY439" fmla="*/ 2372051 h 2674934"/>
                <a:gd name="connsiteX440" fmla="*/ 463426 w 2086096"/>
                <a:gd name="connsiteY440" fmla="*/ 2372051 h 2674934"/>
                <a:gd name="connsiteX441" fmla="*/ 463426 w 2086096"/>
                <a:gd name="connsiteY441" fmla="*/ 2370686 h 2674934"/>
                <a:gd name="connsiteX442" fmla="*/ 462035 w 2086096"/>
                <a:gd name="connsiteY442" fmla="*/ 2370686 h 2674934"/>
                <a:gd name="connsiteX443" fmla="*/ 462035 w 2086096"/>
                <a:gd name="connsiteY443" fmla="*/ 2369321 h 2674934"/>
                <a:gd name="connsiteX444" fmla="*/ 460674 w 2086096"/>
                <a:gd name="connsiteY444" fmla="*/ 2369321 h 2674934"/>
                <a:gd name="connsiteX445" fmla="*/ 460674 w 2086096"/>
                <a:gd name="connsiteY445" fmla="*/ 2367926 h 2674934"/>
                <a:gd name="connsiteX446" fmla="*/ 459312 w 2086096"/>
                <a:gd name="connsiteY446" fmla="*/ 2367926 h 2674934"/>
                <a:gd name="connsiteX447" fmla="*/ 459312 w 2086096"/>
                <a:gd name="connsiteY447" fmla="*/ 2366561 h 2674934"/>
                <a:gd name="connsiteX448" fmla="*/ 457921 w 2086096"/>
                <a:gd name="connsiteY448" fmla="*/ 2366561 h 2674934"/>
                <a:gd name="connsiteX449" fmla="*/ 457921 w 2086096"/>
                <a:gd name="connsiteY449" fmla="*/ 2365196 h 2674934"/>
                <a:gd name="connsiteX450" fmla="*/ 455169 w 2086096"/>
                <a:gd name="connsiteY450" fmla="*/ 2365196 h 2674934"/>
                <a:gd name="connsiteX451" fmla="*/ 455169 w 2086096"/>
                <a:gd name="connsiteY451" fmla="*/ 2363801 h 2674934"/>
                <a:gd name="connsiteX452" fmla="*/ 453808 w 2086096"/>
                <a:gd name="connsiteY452" fmla="*/ 2363801 h 2674934"/>
                <a:gd name="connsiteX453" fmla="*/ 453808 w 2086096"/>
                <a:gd name="connsiteY453" fmla="*/ 2362436 h 2674934"/>
                <a:gd name="connsiteX454" fmla="*/ 452417 w 2086096"/>
                <a:gd name="connsiteY454" fmla="*/ 2362436 h 2674934"/>
                <a:gd name="connsiteX455" fmla="*/ 452417 w 2086096"/>
                <a:gd name="connsiteY455" fmla="*/ 2361041 h 2674934"/>
                <a:gd name="connsiteX456" fmla="*/ 451056 w 2086096"/>
                <a:gd name="connsiteY456" fmla="*/ 2361041 h 2674934"/>
                <a:gd name="connsiteX457" fmla="*/ 451056 w 2086096"/>
                <a:gd name="connsiteY457" fmla="*/ 2359676 h 2674934"/>
                <a:gd name="connsiteX458" fmla="*/ 448304 w 2086096"/>
                <a:gd name="connsiteY458" fmla="*/ 2359676 h 2674934"/>
                <a:gd name="connsiteX459" fmla="*/ 448304 w 2086096"/>
                <a:gd name="connsiteY459" fmla="*/ 2358311 h 2674934"/>
                <a:gd name="connsiteX460" fmla="*/ 446913 w 2086096"/>
                <a:gd name="connsiteY460" fmla="*/ 2358311 h 2674934"/>
                <a:gd name="connsiteX461" fmla="*/ 446913 w 2086096"/>
                <a:gd name="connsiteY461" fmla="*/ 2356916 h 2674934"/>
                <a:gd name="connsiteX462" fmla="*/ 445552 w 2086096"/>
                <a:gd name="connsiteY462" fmla="*/ 2356916 h 2674934"/>
                <a:gd name="connsiteX463" fmla="*/ 445552 w 2086096"/>
                <a:gd name="connsiteY463" fmla="*/ 2355551 h 2674934"/>
                <a:gd name="connsiteX464" fmla="*/ 444161 w 2086096"/>
                <a:gd name="connsiteY464" fmla="*/ 2355551 h 2674934"/>
                <a:gd name="connsiteX465" fmla="*/ 444161 w 2086096"/>
                <a:gd name="connsiteY465" fmla="*/ 2354156 h 2674934"/>
                <a:gd name="connsiteX466" fmla="*/ 442799 w 2086096"/>
                <a:gd name="connsiteY466" fmla="*/ 2354156 h 2674934"/>
                <a:gd name="connsiteX467" fmla="*/ 442799 w 2086096"/>
                <a:gd name="connsiteY467" fmla="*/ 2352791 h 2674934"/>
                <a:gd name="connsiteX468" fmla="*/ 440047 w 2086096"/>
                <a:gd name="connsiteY468" fmla="*/ 2352791 h 2674934"/>
                <a:gd name="connsiteX469" fmla="*/ 440047 w 2086096"/>
                <a:gd name="connsiteY469" fmla="*/ 2351426 h 2674934"/>
                <a:gd name="connsiteX470" fmla="*/ 438656 w 2086096"/>
                <a:gd name="connsiteY470" fmla="*/ 2351426 h 2674934"/>
                <a:gd name="connsiteX471" fmla="*/ 438656 w 2086096"/>
                <a:gd name="connsiteY471" fmla="*/ 2350031 h 2674934"/>
                <a:gd name="connsiteX472" fmla="*/ 437295 w 2086096"/>
                <a:gd name="connsiteY472" fmla="*/ 2350031 h 2674934"/>
                <a:gd name="connsiteX473" fmla="*/ 437295 w 2086096"/>
                <a:gd name="connsiteY473" fmla="*/ 2348666 h 2674934"/>
                <a:gd name="connsiteX474" fmla="*/ 435934 w 2086096"/>
                <a:gd name="connsiteY474" fmla="*/ 2348666 h 2674934"/>
                <a:gd name="connsiteX475" fmla="*/ 435934 w 2086096"/>
                <a:gd name="connsiteY475" fmla="*/ 2347271 h 2674934"/>
                <a:gd name="connsiteX476" fmla="*/ 433182 w 2086096"/>
                <a:gd name="connsiteY476" fmla="*/ 2347271 h 2674934"/>
                <a:gd name="connsiteX477" fmla="*/ 433182 w 2086096"/>
                <a:gd name="connsiteY477" fmla="*/ 2345906 h 2674934"/>
                <a:gd name="connsiteX478" fmla="*/ 431791 w 2086096"/>
                <a:gd name="connsiteY478" fmla="*/ 2345906 h 2674934"/>
                <a:gd name="connsiteX479" fmla="*/ 431791 w 2086096"/>
                <a:gd name="connsiteY479" fmla="*/ 2344541 h 2674934"/>
                <a:gd name="connsiteX480" fmla="*/ 430430 w 2086096"/>
                <a:gd name="connsiteY480" fmla="*/ 2344541 h 2674934"/>
                <a:gd name="connsiteX481" fmla="*/ 430430 w 2086096"/>
                <a:gd name="connsiteY481" fmla="*/ 2343146 h 2674934"/>
                <a:gd name="connsiteX482" fmla="*/ 429039 w 2086096"/>
                <a:gd name="connsiteY482" fmla="*/ 2343146 h 2674934"/>
                <a:gd name="connsiteX483" fmla="*/ 429039 w 2086096"/>
                <a:gd name="connsiteY483" fmla="*/ 2341781 h 2674934"/>
                <a:gd name="connsiteX484" fmla="*/ 426287 w 2086096"/>
                <a:gd name="connsiteY484" fmla="*/ 2341781 h 2674934"/>
                <a:gd name="connsiteX485" fmla="*/ 426287 w 2086096"/>
                <a:gd name="connsiteY485" fmla="*/ 2340386 h 2674934"/>
                <a:gd name="connsiteX486" fmla="*/ 424925 w 2086096"/>
                <a:gd name="connsiteY486" fmla="*/ 2340386 h 2674934"/>
                <a:gd name="connsiteX487" fmla="*/ 424925 w 2086096"/>
                <a:gd name="connsiteY487" fmla="*/ 2339021 h 2674934"/>
                <a:gd name="connsiteX488" fmla="*/ 423534 w 2086096"/>
                <a:gd name="connsiteY488" fmla="*/ 2339021 h 2674934"/>
                <a:gd name="connsiteX489" fmla="*/ 423534 w 2086096"/>
                <a:gd name="connsiteY489" fmla="*/ 2337656 h 2674934"/>
                <a:gd name="connsiteX490" fmla="*/ 422173 w 2086096"/>
                <a:gd name="connsiteY490" fmla="*/ 2337656 h 2674934"/>
                <a:gd name="connsiteX491" fmla="*/ 422173 w 2086096"/>
                <a:gd name="connsiteY491" fmla="*/ 2336261 h 2674934"/>
                <a:gd name="connsiteX492" fmla="*/ 420782 w 2086096"/>
                <a:gd name="connsiteY492" fmla="*/ 2336261 h 2674934"/>
                <a:gd name="connsiteX493" fmla="*/ 420782 w 2086096"/>
                <a:gd name="connsiteY493" fmla="*/ 2334896 h 2674934"/>
                <a:gd name="connsiteX494" fmla="*/ 419421 w 2086096"/>
                <a:gd name="connsiteY494" fmla="*/ 2334896 h 2674934"/>
                <a:gd name="connsiteX495" fmla="*/ 419421 w 2086096"/>
                <a:gd name="connsiteY495" fmla="*/ 2333531 h 2674934"/>
                <a:gd name="connsiteX496" fmla="*/ 418030 w 2086096"/>
                <a:gd name="connsiteY496" fmla="*/ 2333531 h 2674934"/>
                <a:gd name="connsiteX497" fmla="*/ 418030 w 2086096"/>
                <a:gd name="connsiteY497" fmla="*/ 2332136 h 2674934"/>
                <a:gd name="connsiteX498" fmla="*/ 415308 w 2086096"/>
                <a:gd name="connsiteY498" fmla="*/ 2332136 h 2674934"/>
                <a:gd name="connsiteX499" fmla="*/ 415308 w 2086096"/>
                <a:gd name="connsiteY499" fmla="*/ 2330771 h 2674934"/>
                <a:gd name="connsiteX500" fmla="*/ 413917 w 2086096"/>
                <a:gd name="connsiteY500" fmla="*/ 2330771 h 2674934"/>
                <a:gd name="connsiteX501" fmla="*/ 413917 w 2086096"/>
                <a:gd name="connsiteY501" fmla="*/ 2329376 h 2674934"/>
                <a:gd name="connsiteX502" fmla="*/ 412555 w 2086096"/>
                <a:gd name="connsiteY502" fmla="*/ 2329376 h 2674934"/>
                <a:gd name="connsiteX503" fmla="*/ 412555 w 2086096"/>
                <a:gd name="connsiteY503" fmla="*/ 2328011 h 2674934"/>
                <a:gd name="connsiteX504" fmla="*/ 411165 w 2086096"/>
                <a:gd name="connsiteY504" fmla="*/ 2328011 h 2674934"/>
                <a:gd name="connsiteX505" fmla="*/ 411165 w 2086096"/>
                <a:gd name="connsiteY505" fmla="*/ 2326646 h 2674934"/>
                <a:gd name="connsiteX506" fmla="*/ 409803 w 2086096"/>
                <a:gd name="connsiteY506" fmla="*/ 2326646 h 2674934"/>
                <a:gd name="connsiteX507" fmla="*/ 409803 w 2086096"/>
                <a:gd name="connsiteY507" fmla="*/ 2325251 h 2674934"/>
                <a:gd name="connsiteX508" fmla="*/ 408412 w 2086096"/>
                <a:gd name="connsiteY508" fmla="*/ 2325251 h 2674934"/>
                <a:gd name="connsiteX509" fmla="*/ 408412 w 2086096"/>
                <a:gd name="connsiteY509" fmla="*/ 2323886 h 2674934"/>
                <a:gd name="connsiteX510" fmla="*/ 407051 w 2086096"/>
                <a:gd name="connsiteY510" fmla="*/ 2323886 h 2674934"/>
                <a:gd name="connsiteX511" fmla="*/ 407051 w 2086096"/>
                <a:gd name="connsiteY511" fmla="*/ 2322491 h 2674934"/>
                <a:gd name="connsiteX512" fmla="*/ 404299 w 2086096"/>
                <a:gd name="connsiteY512" fmla="*/ 2322491 h 2674934"/>
                <a:gd name="connsiteX513" fmla="*/ 404299 w 2086096"/>
                <a:gd name="connsiteY513" fmla="*/ 2321126 h 2674934"/>
                <a:gd name="connsiteX514" fmla="*/ 402908 w 2086096"/>
                <a:gd name="connsiteY514" fmla="*/ 2321126 h 2674934"/>
                <a:gd name="connsiteX515" fmla="*/ 402908 w 2086096"/>
                <a:gd name="connsiteY515" fmla="*/ 2319761 h 2674934"/>
                <a:gd name="connsiteX516" fmla="*/ 401547 w 2086096"/>
                <a:gd name="connsiteY516" fmla="*/ 2319761 h 2674934"/>
                <a:gd name="connsiteX517" fmla="*/ 401547 w 2086096"/>
                <a:gd name="connsiteY517" fmla="*/ 2318366 h 2674934"/>
                <a:gd name="connsiteX518" fmla="*/ 400156 w 2086096"/>
                <a:gd name="connsiteY518" fmla="*/ 2318366 h 2674934"/>
                <a:gd name="connsiteX519" fmla="*/ 400156 w 2086096"/>
                <a:gd name="connsiteY519" fmla="*/ 2317001 h 2674934"/>
                <a:gd name="connsiteX520" fmla="*/ 398795 w 2086096"/>
                <a:gd name="connsiteY520" fmla="*/ 2317001 h 2674934"/>
                <a:gd name="connsiteX521" fmla="*/ 398795 w 2086096"/>
                <a:gd name="connsiteY521" fmla="*/ 2315606 h 2674934"/>
                <a:gd name="connsiteX522" fmla="*/ 397404 w 2086096"/>
                <a:gd name="connsiteY522" fmla="*/ 2315606 h 2674934"/>
                <a:gd name="connsiteX523" fmla="*/ 397404 w 2086096"/>
                <a:gd name="connsiteY523" fmla="*/ 2314241 h 2674934"/>
                <a:gd name="connsiteX524" fmla="*/ 396043 w 2086096"/>
                <a:gd name="connsiteY524" fmla="*/ 2314241 h 2674934"/>
                <a:gd name="connsiteX525" fmla="*/ 396043 w 2086096"/>
                <a:gd name="connsiteY525" fmla="*/ 2312876 h 2674934"/>
                <a:gd name="connsiteX526" fmla="*/ 393290 w 2086096"/>
                <a:gd name="connsiteY526" fmla="*/ 2312876 h 2674934"/>
                <a:gd name="connsiteX527" fmla="*/ 393290 w 2086096"/>
                <a:gd name="connsiteY527" fmla="*/ 2311481 h 2674934"/>
                <a:gd name="connsiteX528" fmla="*/ 391929 w 2086096"/>
                <a:gd name="connsiteY528" fmla="*/ 2311481 h 2674934"/>
                <a:gd name="connsiteX529" fmla="*/ 391929 w 2086096"/>
                <a:gd name="connsiteY529" fmla="*/ 2310116 h 2674934"/>
                <a:gd name="connsiteX530" fmla="*/ 390538 w 2086096"/>
                <a:gd name="connsiteY530" fmla="*/ 2310116 h 2674934"/>
                <a:gd name="connsiteX531" fmla="*/ 390538 w 2086096"/>
                <a:gd name="connsiteY531" fmla="*/ 2308750 h 2674934"/>
                <a:gd name="connsiteX532" fmla="*/ 389177 w 2086096"/>
                <a:gd name="connsiteY532" fmla="*/ 2308750 h 2674934"/>
                <a:gd name="connsiteX533" fmla="*/ 389177 w 2086096"/>
                <a:gd name="connsiteY533" fmla="*/ 2307356 h 2674934"/>
                <a:gd name="connsiteX534" fmla="*/ 387786 w 2086096"/>
                <a:gd name="connsiteY534" fmla="*/ 2307356 h 2674934"/>
                <a:gd name="connsiteX535" fmla="*/ 387786 w 2086096"/>
                <a:gd name="connsiteY535" fmla="*/ 2305990 h 2674934"/>
                <a:gd name="connsiteX536" fmla="*/ 386425 w 2086096"/>
                <a:gd name="connsiteY536" fmla="*/ 2305990 h 2674934"/>
                <a:gd name="connsiteX537" fmla="*/ 386425 w 2086096"/>
                <a:gd name="connsiteY537" fmla="*/ 2304596 h 2674934"/>
                <a:gd name="connsiteX538" fmla="*/ 385034 w 2086096"/>
                <a:gd name="connsiteY538" fmla="*/ 2304596 h 2674934"/>
                <a:gd name="connsiteX539" fmla="*/ 385034 w 2086096"/>
                <a:gd name="connsiteY539" fmla="*/ 2303231 h 2674934"/>
                <a:gd name="connsiteX540" fmla="*/ 382282 w 2086096"/>
                <a:gd name="connsiteY540" fmla="*/ 2303231 h 2674934"/>
                <a:gd name="connsiteX541" fmla="*/ 382282 w 2086096"/>
                <a:gd name="connsiteY541" fmla="*/ 2301865 h 2674934"/>
                <a:gd name="connsiteX542" fmla="*/ 380921 w 2086096"/>
                <a:gd name="connsiteY542" fmla="*/ 2301865 h 2674934"/>
                <a:gd name="connsiteX543" fmla="*/ 380921 w 2086096"/>
                <a:gd name="connsiteY543" fmla="*/ 2300471 h 2674934"/>
                <a:gd name="connsiteX544" fmla="*/ 379530 w 2086096"/>
                <a:gd name="connsiteY544" fmla="*/ 2300471 h 2674934"/>
                <a:gd name="connsiteX545" fmla="*/ 379530 w 2086096"/>
                <a:gd name="connsiteY545" fmla="*/ 2299105 h 2674934"/>
                <a:gd name="connsiteX546" fmla="*/ 378168 w 2086096"/>
                <a:gd name="connsiteY546" fmla="*/ 2299105 h 2674934"/>
                <a:gd name="connsiteX547" fmla="*/ 378168 w 2086096"/>
                <a:gd name="connsiteY547" fmla="*/ 2297711 h 2674934"/>
                <a:gd name="connsiteX548" fmla="*/ 376778 w 2086096"/>
                <a:gd name="connsiteY548" fmla="*/ 2297711 h 2674934"/>
                <a:gd name="connsiteX549" fmla="*/ 376778 w 2086096"/>
                <a:gd name="connsiteY549" fmla="*/ 2296345 h 2674934"/>
                <a:gd name="connsiteX550" fmla="*/ 375416 w 2086096"/>
                <a:gd name="connsiteY550" fmla="*/ 2296345 h 2674934"/>
                <a:gd name="connsiteX551" fmla="*/ 375416 w 2086096"/>
                <a:gd name="connsiteY551" fmla="*/ 2294980 h 2674934"/>
                <a:gd name="connsiteX552" fmla="*/ 374025 w 2086096"/>
                <a:gd name="connsiteY552" fmla="*/ 2294980 h 2674934"/>
                <a:gd name="connsiteX553" fmla="*/ 374025 w 2086096"/>
                <a:gd name="connsiteY553" fmla="*/ 2293586 h 2674934"/>
                <a:gd name="connsiteX554" fmla="*/ 372664 w 2086096"/>
                <a:gd name="connsiteY554" fmla="*/ 2293586 h 2674934"/>
                <a:gd name="connsiteX555" fmla="*/ 372664 w 2086096"/>
                <a:gd name="connsiteY555" fmla="*/ 2292220 h 2674934"/>
                <a:gd name="connsiteX556" fmla="*/ 371303 w 2086096"/>
                <a:gd name="connsiteY556" fmla="*/ 2292220 h 2674934"/>
                <a:gd name="connsiteX557" fmla="*/ 371303 w 2086096"/>
                <a:gd name="connsiteY557" fmla="*/ 2290826 h 2674934"/>
                <a:gd name="connsiteX558" fmla="*/ 369912 w 2086096"/>
                <a:gd name="connsiteY558" fmla="*/ 2290826 h 2674934"/>
                <a:gd name="connsiteX559" fmla="*/ 369912 w 2086096"/>
                <a:gd name="connsiteY559" fmla="*/ 2289460 h 2674934"/>
                <a:gd name="connsiteX560" fmla="*/ 368551 w 2086096"/>
                <a:gd name="connsiteY560" fmla="*/ 2289460 h 2674934"/>
                <a:gd name="connsiteX561" fmla="*/ 368551 w 2086096"/>
                <a:gd name="connsiteY561" fmla="*/ 2288095 h 2674934"/>
                <a:gd name="connsiteX562" fmla="*/ 367160 w 2086096"/>
                <a:gd name="connsiteY562" fmla="*/ 2288095 h 2674934"/>
                <a:gd name="connsiteX563" fmla="*/ 367160 w 2086096"/>
                <a:gd name="connsiteY563" fmla="*/ 2286700 h 2674934"/>
                <a:gd name="connsiteX564" fmla="*/ 365799 w 2086096"/>
                <a:gd name="connsiteY564" fmla="*/ 2286700 h 2674934"/>
                <a:gd name="connsiteX565" fmla="*/ 365799 w 2086096"/>
                <a:gd name="connsiteY565" fmla="*/ 2285335 h 2674934"/>
                <a:gd name="connsiteX566" fmla="*/ 364408 w 2086096"/>
                <a:gd name="connsiteY566" fmla="*/ 2285335 h 2674934"/>
                <a:gd name="connsiteX567" fmla="*/ 364408 w 2086096"/>
                <a:gd name="connsiteY567" fmla="*/ 2283970 h 2674934"/>
                <a:gd name="connsiteX568" fmla="*/ 363046 w 2086096"/>
                <a:gd name="connsiteY568" fmla="*/ 2283970 h 2674934"/>
                <a:gd name="connsiteX569" fmla="*/ 363046 w 2086096"/>
                <a:gd name="connsiteY569" fmla="*/ 2282575 h 2674934"/>
                <a:gd name="connsiteX570" fmla="*/ 360294 w 2086096"/>
                <a:gd name="connsiteY570" fmla="*/ 2282575 h 2674934"/>
                <a:gd name="connsiteX571" fmla="*/ 360294 w 2086096"/>
                <a:gd name="connsiteY571" fmla="*/ 2281210 h 2674934"/>
                <a:gd name="connsiteX572" fmla="*/ 358903 w 2086096"/>
                <a:gd name="connsiteY572" fmla="*/ 2281210 h 2674934"/>
                <a:gd name="connsiteX573" fmla="*/ 358903 w 2086096"/>
                <a:gd name="connsiteY573" fmla="*/ 2279815 h 2674934"/>
                <a:gd name="connsiteX574" fmla="*/ 357542 w 2086096"/>
                <a:gd name="connsiteY574" fmla="*/ 2279815 h 2674934"/>
                <a:gd name="connsiteX575" fmla="*/ 357542 w 2086096"/>
                <a:gd name="connsiteY575" fmla="*/ 2278450 h 2674934"/>
                <a:gd name="connsiteX576" fmla="*/ 356151 w 2086096"/>
                <a:gd name="connsiteY576" fmla="*/ 2278450 h 2674934"/>
                <a:gd name="connsiteX577" fmla="*/ 356151 w 2086096"/>
                <a:gd name="connsiteY577" fmla="*/ 2277085 h 2674934"/>
                <a:gd name="connsiteX578" fmla="*/ 354790 w 2086096"/>
                <a:gd name="connsiteY578" fmla="*/ 2277085 h 2674934"/>
                <a:gd name="connsiteX579" fmla="*/ 354790 w 2086096"/>
                <a:gd name="connsiteY579" fmla="*/ 2275690 h 2674934"/>
                <a:gd name="connsiteX580" fmla="*/ 353399 w 2086096"/>
                <a:gd name="connsiteY580" fmla="*/ 2275690 h 2674934"/>
                <a:gd name="connsiteX581" fmla="*/ 353399 w 2086096"/>
                <a:gd name="connsiteY581" fmla="*/ 2274325 h 2674934"/>
                <a:gd name="connsiteX582" fmla="*/ 352038 w 2086096"/>
                <a:gd name="connsiteY582" fmla="*/ 2274325 h 2674934"/>
                <a:gd name="connsiteX583" fmla="*/ 352038 w 2086096"/>
                <a:gd name="connsiteY583" fmla="*/ 2272930 h 2674934"/>
                <a:gd name="connsiteX584" fmla="*/ 350677 w 2086096"/>
                <a:gd name="connsiteY584" fmla="*/ 2272930 h 2674934"/>
                <a:gd name="connsiteX585" fmla="*/ 350677 w 2086096"/>
                <a:gd name="connsiteY585" fmla="*/ 2271565 h 2674934"/>
                <a:gd name="connsiteX586" fmla="*/ 349286 w 2086096"/>
                <a:gd name="connsiteY586" fmla="*/ 2271565 h 2674934"/>
                <a:gd name="connsiteX587" fmla="*/ 349286 w 2086096"/>
                <a:gd name="connsiteY587" fmla="*/ 2270200 h 2674934"/>
                <a:gd name="connsiteX588" fmla="*/ 347924 w 2086096"/>
                <a:gd name="connsiteY588" fmla="*/ 2270200 h 2674934"/>
                <a:gd name="connsiteX589" fmla="*/ 347924 w 2086096"/>
                <a:gd name="connsiteY589" fmla="*/ 2268805 h 2674934"/>
                <a:gd name="connsiteX590" fmla="*/ 346534 w 2086096"/>
                <a:gd name="connsiteY590" fmla="*/ 2268805 h 2674934"/>
                <a:gd name="connsiteX591" fmla="*/ 346534 w 2086096"/>
                <a:gd name="connsiteY591" fmla="*/ 2267440 h 2674934"/>
                <a:gd name="connsiteX592" fmla="*/ 345172 w 2086096"/>
                <a:gd name="connsiteY592" fmla="*/ 2267440 h 2674934"/>
                <a:gd name="connsiteX593" fmla="*/ 345172 w 2086096"/>
                <a:gd name="connsiteY593" fmla="*/ 2266045 h 2674934"/>
                <a:gd name="connsiteX594" fmla="*/ 343781 w 2086096"/>
                <a:gd name="connsiteY594" fmla="*/ 2266045 h 2674934"/>
                <a:gd name="connsiteX595" fmla="*/ 343781 w 2086096"/>
                <a:gd name="connsiteY595" fmla="*/ 2264680 h 2674934"/>
                <a:gd name="connsiteX596" fmla="*/ 342420 w 2086096"/>
                <a:gd name="connsiteY596" fmla="*/ 2264680 h 2674934"/>
                <a:gd name="connsiteX597" fmla="*/ 342420 w 2086096"/>
                <a:gd name="connsiteY597" fmla="*/ 2263315 h 2674934"/>
                <a:gd name="connsiteX598" fmla="*/ 341029 w 2086096"/>
                <a:gd name="connsiteY598" fmla="*/ 2263315 h 2674934"/>
                <a:gd name="connsiteX599" fmla="*/ 341029 w 2086096"/>
                <a:gd name="connsiteY599" fmla="*/ 2261920 h 2674934"/>
                <a:gd name="connsiteX600" fmla="*/ 339668 w 2086096"/>
                <a:gd name="connsiteY600" fmla="*/ 2261920 h 2674934"/>
                <a:gd name="connsiteX601" fmla="*/ 339668 w 2086096"/>
                <a:gd name="connsiteY601" fmla="*/ 2260555 h 2674934"/>
                <a:gd name="connsiteX602" fmla="*/ 338277 w 2086096"/>
                <a:gd name="connsiteY602" fmla="*/ 2260555 h 2674934"/>
                <a:gd name="connsiteX603" fmla="*/ 338277 w 2086096"/>
                <a:gd name="connsiteY603" fmla="*/ 2259190 h 2674934"/>
                <a:gd name="connsiteX604" fmla="*/ 336916 w 2086096"/>
                <a:gd name="connsiteY604" fmla="*/ 2259190 h 2674934"/>
                <a:gd name="connsiteX605" fmla="*/ 336916 w 2086096"/>
                <a:gd name="connsiteY605" fmla="*/ 2257795 h 2674934"/>
                <a:gd name="connsiteX606" fmla="*/ 335525 w 2086096"/>
                <a:gd name="connsiteY606" fmla="*/ 2257795 h 2674934"/>
                <a:gd name="connsiteX607" fmla="*/ 335525 w 2086096"/>
                <a:gd name="connsiteY607" fmla="*/ 2256430 h 2674934"/>
                <a:gd name="connsiteX608" fmla="*/ 334164 w 2086096"/>
                <a:gd name="connsiteY608" fmla="*/ 2256430 h 2674934"/>
                <a:gd name="connsiteX609" fmla="*/ 334164 w 2086096"/>
                <a:gd name="connsiteY609" fmla="*/ 2255035 h 2674934"/>
                <a:gd name="connsiteX610" fmla="*/ 332773 w 2086096"/>
                <a:gd name="connsiteY610" fmla="*/ 2255035 h 2674934"/>
                <a:gd name="connsiteX611" fmla="*/ 332773 w 2086096"/>
                <a:gd name="connsiteY611" fmla="*/ 2253670 h 2674934"/>
                <a:gd name="connsiteX612" fmla="*/ 331412 w 2086096"/>
                <a:gd name="connsiteY612" fmla="*/ 2253670 h 2674934"/>
                <a:gd name="connsiteX613" fmla="*/ 331412 w 2086096"/>
                <a:gd name="connsiteY613" fmla="*/ 2252305 h 2674934"/>
                <a:gd name="connsiteX614" fmla="*/ 330021 w 2086096"/>
                <a:gd name="connsiteY614" fmla="*/ 2252305 h 2674934"/>
                <a:gd name="connsiteX615" fmla="*/ 330021 w 2086096"/>
                <a:gd name="connsiteY615" fmla="*/ 2250910 h 2674934"/>
                <a:gd name="connsiteX616" fmla="*/ 328659 w 2086096"/>
                <a:gd name="connsiteY616" fmla="*/ 2250910 h 2674934"/>
                <a:gd name="connsiteX617" fmla="*/ 328659 w 2086096"/>
                <a:gd name="connsiteY617" fmla="*/ 2249545 h 2674934"/>
                <a:gd name="connsiteX618" fmla="*/ 327298 w 2086096"/>
                <a:gd name="connsiteY618" fmla="*/ 2249545 h 2674934"/>
                <a:gd name="connsiteX619" fmla="*/ 327298 w 2086096"/>
                <a:gd name="connsiteY619" fmla="*/ 2248150 h 2674934"/>
                <a:gd name="connsiteX620" fmla="*/ 325907 w 2086096"/>
                <a:gd name="connsiteY620" fmla="*/ 2248150 h 2674934"/>
                <a:gd name="connsiteX621" fmla="*/ 325907 w 2086096"/>
                <a:gd name="connsiteY621" fmla="*/ 2246785 h 2674934"/>
                <a:gd name="connsiteX622" fmla="*/ 324546 w 2086096"/>
                <a:gd name="connsiteY622" fmla="*/ 2246785 h 2674934"/>
                <a:gd name="connsiteX623" fmla="*/ 324546 w 2086096"/>
                <a:gd name="connsiteY623" fmla="*/ 2245420 h 2674934"/>
                <a:gd name="connsiteX624" fmla="*/ 323155 w 2086096"/>
                <a:gd name="connsiteY624" fmla="*/ 2245420 h 2674934"/>
                <a:gd name="connsiteX625" fmla="*/ 323155 w 2086096"/>
                <a:gd name="connsiteY625" fmla="*/ 2244025 h 2674934"/>
                <a:gd name="connsiteX626" fmla="*/ 321794 w 2086096"/>
                <a:gd name="connsiteY626" fmla="*/ 2244025 h 2674934"/>
                <a:gd name="connsiteX627" fmla="*/ 321794 w 2086096"/>
                <a:gd name="connsiteY627" fmla="*/ 2242660 h 2674934"/>
                <a:gd name="connsiteX628" fmla="*/ 320403 w 2086096"/>
                <a:gd name="connsiteY628" fmla="*/ 2242660 h 2674934"/>
                <a:gd name="connsiteX629" fmla="*/ 320403 w 2086096"/>
                <a:gd name="connsiteY629" fmla="*/ 2241265 h 2674934"/>
                <a:gd name="connsiteX630" fmla="*/ 319042 w 2086096"/>
                <a:gd name="connsiteY630" fmla="*/ 2241265 h 2674934"/>
                <a:gd name="connsiteX631" fmla="*/ 319042 w 2086096"/>
                <a:gd name="connsiteY631" fmla="*/ 2239900 h 2674934"/>
                <a:gd name="connsiteX632" fmla="*/ 317651 w 2086096"/>
                <a:gd name="connsiteY632" fmla="*/ 2239900 h 2674934"/>
                <a:gd name="connsiteX633" fmla="*/ 317651 w 2086096"/>
                <a:gd name="connsiteY633" fmla="*/ 2238535 h 2674934"/>
                <a:gd name="connsiteX634" fmla="*/ 316290 w 2086096"/>
                <a:gd name="connsiteY634" fmla="*/ 2238535 h 2674934"/>
                <a:gd name="connsiteX635" fmla="*/ 316290 w 2086096"/>
                <a:gd name="connsiteY635" fmla="*/ 2237140 h 2674934"/>
                <a:gd name="connsiteX636" fmla="*/ 314899 w 2086096"/>
                <a:gd name="connsiteY636" fmla="*/ 2237140 h 2674934"/>
                <a:gd name="connsiteX637" fmla="*/ 314899 w 2086096"/>
                <a:gd name="connsiteY637" fmla="*/ 2235775 h 2674934"/>
                <a:gd name="connsiteX638" fmla="*/ 313537 w 2086096"/>
                <a:gd name="connsiteY638" fmla="*/ 2235775 h 2674934"/>
                <a:gd name="connsiteX639" fmla="*/ 313537 w 2086096"/>
                <a:gd name="connsiteY639" fmla="*/ 2234380 h 2674934"/>
                <a:gd name="connsiteX640" fmla="*/ 312147 w 2086096"/>
                <a:gd name="connsiteY640" fmla="*/ 2234380 h 2674934"/>
                <a:gd name="connsiteX641" fmla="*/ 312147 w 2086096"/>
                <a:gd name="connsiteY641" fmla="*/ 2233015 h 2674934"/>
                <a:gd name="connsiteX642" fmla="*/ 310785 w 2086096"/>
                <a:gd name="connsiteY642" fmla="*/ 2233015 h 2674934"/>
                <a:gd name="connsiteX643" fmla="*/ 310785 w 2086096"/>
                <a:gd name="connsiteY643" fmla="*/ 2231650 h 2674934"/>
                <a:gd name="connsiteX644" fmla="*/ 309394 w 2086096"/>
                <a:gd name="connsiteY644" fmla="*/ 2231650 h 2674934"/>
                <a:gd name="connsiteX645" fmla="*/ 309394 w 2086096"/>
                <a:gd name="connsiteY645" fmla="*/ 2230255 h 2674934"/>
                <a:gd name="connsiteX646" fmla="*/ 308033 w 2086096"/>
                <a:gd name="connsiteY646" fmla="*/ 2230255 h 2674934"/>
                <a:gd name="connsiteX647" fmla="*/ 308033 w 2086096"/>
                <a:gd name="connsiteY647" fmla="*/ 2228890 h 2674934"/>
                <a:gd name="connsiteX648" fmla="*/ 306672 w 2086096"/>
                <a:gd name="connsiteY648" fmla="*/ 2228890 h 2674934"/>
                <a:gd name="connsiteX649" fmla="*/ 306672 w 2086096"/>
                <a:gd name="connsiteY649" fmla="*/ 2227525 h 2674934"/>
                <a:gd name="connsiteX650" fmla="*/ 305281 w 2086096"/>
                <a:gd name="connsiteY650" fmla="*/ 2227525 h 2674934"/>
                <a:gd name="connsiteX651" fmla="*/ 305281 w 2086096"/>
                <a:gd name="connsiteY651" fmla="*/ 2226130 h 2674934"/>
                <a:gd name="connsiteX652" fmla="*/ 303920 w 2086096"/>
                <a:gd name="connsiteY652" fmla="*/ 2226130 h 2674934"/>
                <a:gd name="connsiteX653" fmla="*/ 303920 w 2086096"/>
                <a:gd name="connsiteY653" fmla="*/ 2224765 h 2674934"/>
                <a:gd name="connsiteX654" fmla="*/ 302529 w 2086096"/>
                <a:gd name="connsiteY654" fmla="*/ 2224765 h 2674934"/>
                <a:gd name="connsiteX655" fmla="*/ 302529 w 2086096"/>
                <a:gd name="connsiteY655" fmla="*/ 2223370 h 2674934"/>
                <a:gd name="connsiteX656" fmla="*/ 301168 w 2086096"/>
                <a:gd name="connsiteY656" fmla="*/ 2223370 h 2674934"/>
                <a:gd name="connsiteX657" fmla="*/ 301168 w 2086096"/>
                <a:gd name="connsiteY657" fmla="*/ 2222005 h 2674934"/>
                <a:gd name="connsiteX658" fmla="*/ 299777 w 2086096"/>
                <a:gd name="connsiteY658" fmla="*/ 2222005 h 2674934"/>
                <a:gd name="connsiteX659" fmla="*/ 299777 w 2086096"/>
                <a:gd name="connsiteY659" fmla="*/ 2219245 h 2674934"/>
                <a:gd name="connsiteX660" fmla="*/ 298415 w 2086096"/>
                <a:gd name="connsiteY660" fmla="*/ 2219245 h 2674934"/>
                <a:gd name="connsiteX661" fmla="*/ 298415 w 2086096"/>
                <a:gd name="connsiteY661" fmla="*/ 2217880 h 2674934"/>
                <a:gd name="connsiteX662" fmla="*/ 297025 w 2086096"/>
                <a:gd name="connsiteY662" fmla="*/ 2217880 h 2674934"/>
                <a:gd name="connsiteX663" fmla="*/ 297025 w 2086096"/>
                <a:gd name="connsiteY663" fmla="*/ 2216485 h 2674934"/>
                <a:gd name="connsiteX664" fmla="*/ 295663 w 2086096"/>
                <a:gd name="connsiteY664" fmla="*/ 2216485 h 2674934"/>
                <a:gd name="connsiteX665" fmla="*/ 295663 w 2086096"/>
                <a:gd name="connsiteY665" fmla="*/ 2215120 h 2674934"/>
                <a:gd name="connsiteX666" fmla="*/ 294272 w 2086096"/>
                <a:gd name="connsiteY666" fmla="*/ 2215120 h 2674934"/>
                <a:gd name="connsiteX667" fmla="*/ 294272 w 2086096"/>
                <a:gd name="connsiteY667" fmla="*/ 2213754 h 2674934"/>
                <a:gd name="connsiteX668" fmla="*/ 292911 w 2086096"/>
                <a:gd name="connsiteY668" fmla="*/ 2213754 h 2674934"/>
                <a:gd name="connsiteX669" fmla="*/ 292911 w 2086096"/>
                <a:gd name="connsiteY669" fmla="*/ 2212360 h 2674934"/>
                <a:gd name="connsiteX670" fmla="*/ 291520 w 2086096"/>
                <a:gd name="connsiteY670" fmla="*/ 2212360 h 2674934"/>
                <a:gd name="connsiteX671" fmla="*/ 291520 w 2086096"/>
                <a:gd name="connsiteY671" fmla="*/ 2210994 h 2674934"/>
                <a:gd name="connsiteX672" fmla="*/ 290159 w 2086096"/>
                <a:gd name="connsiteY672" fmla="*/ 2210994 h 2674934"/>
                <a:gd name="connsiteX673" fmla="*/ 290159 w 2086096"/>
                <a:gd name="connsiteY673" fmla="*/ 2209600 h 2674934"/>
                <a:gd name="connsiteX674" fmla="*/ 288768 w 2086096"/>
                <a:gd name="connsiteY674" fmla="*/ 2209600 h 2674934"/>
                <a:gd name="connsiteX675" fmla="*/ 288768 w 2086096"/>
                <a:gd name="connsiteY675" fmla="*/ 2208235 h 2674934"/>
                <a:gd name="connsiteX676" fmla="*/ 287407 w 2086096"/>
                <a:gd name="connsiteY676" fmla="*/ 2208235 h 2674934"/>
                <a:gd name="connsiteX677" fmla="*/ 287407 w 2086096"/>
                <a:gd name="connsiteY677" fmla="*/ 2206869 h 2674934"/>
                <a:gd name="connsiteX678" fmla="*/ 286016 w 2086096"/>
                <a:gd name="connsiteY678" fmla="*/ 2206869 h 2674934"/>
                <a:gd name="connsiteX679" fmla="*/ 286016 w 2086096"/>
                <a:gd name="connsiteY679" fmla="*/ 2205475 h 2674934"/>
                <a:gd name="connsiteX680" fmla="*/ 284655 w 2086096"/>
                <a:gd name="connsiteY680" fmla="*/ 2205475 h 2674934"/>
                <a:gd name="connsiteX681" fmla="*/ 284655 w 2086096"/>
                <a:gd name="connsiteY681" fmla="*/ 2204109 h 2674934"/>
                <a:gd name="connsiteX682" fmla="*/ 283293 w 2086096"/>
                <a:gd name="connsiteY682" fmla="*/ 2204109 h 2674934"/>
                <a:gd name="connsiteX683" fmla="*/ 283293 w 2086096"/>
                <a:gd name="connsiteY683" fmla="*/ 2201349 h 2674934"/>
                <a:gd name="connsiteX684" fmla="*/ 281903 w 2086096"/>
                <a:gd name="connsiteY684" fmla="*/ 2201349 h 2674934"/>
                <a:gd name="connsiteX685" fmla="*/ 281903 w 2086096"/>
                <a:gd name="connsiteY685" fmla="*/ 2199984 h 2674934"/>
                <a:gd name="connsiteX686" fmla="*/ 280541 w 2086096"/>
                <a:gd name="connsiteY686" fmla="*/ 2199984 h 2674934"/>
                <a:gd name="connsiteX687" fmla="*/ 280541 w 2086096"/>
                <a:gd name="connsiteY687" fmla="*/ 2198589 h 2674934"/>
                <a:gd name="connsiteX688" fmla="*/ 279150 w 2086096"/>
                <a:gd name="connsiteY688" fmla="*/ 2198589 h 2674934"/>
                <a:gd name="connsiteX689" fmla="*/ 279150 w 2086096"/>
                <a:gd name="connsiteY689" fmla="*/ 2197224 h 2674934"/>
                <a:gd name="connsiteX690" fmla="*/ 277789 w 2086096"/>
                <a:gd name="connsiteY690" fmla="*/ 2197224 h 2674934"/>
                <a:gd name="connsiteX691" fmla="*/ 277789 w 2086096"/>
                <a:gd name="connsiteY691" fmla="*/ 2195859 h 2674934"/>
                <a:gd name="connsiteX692" fmla="*/ 276398 w 2086096"/>
                <a:gd name="connsiteY692" fmla="*/ 2195859 h 2674934"/>
                <a:gd name="connsiteX693" fmla="*/ 276398 w 2086096"/>
                <a:gd name="connsiteY693" fmla="*/ 2194464 h 2674934"/>
                <a:gd name="connsiteX694" fmla="*/ 275037 w 2086096"/>
                <a:gd name="connsiteY694" fmla="*/ 2194464 h 2674934"/>
                <a:gd name="connsiteX695" fmla="*/ 275037 w 2086096"/>
                <a:gd name="connsiteY695" fmla="*/ 2193099 h 2674934"/>
                <a:gd name="connsiteX696" fmla="*/ 273646 w 2086096"/>
                <a:gd name="connsiteY696" fmla="*/ 2193099 h 2674934"/>
                <a:gd name="connsiteX697" fmla="*/ 273646 w 2086096"/>
                <a:gd name="connsiteY697" fmla="*/ 2190339 h 2674934"/>
                <a:gd name="connsiteX698" fmla="*/ 272285 w 2086096"/>
                <a:gd name="connsiteY698" fmla="*/ 2190339 h 2674934"/>
                <a:gd name="connsiteX699" fmla="*/ 272285 w 2086096"/>
                <a:gd name="connsiteY699" fmla="*/ 2188974 h 2674934"/>
                <a:gd name="connsiteX700" fmla="*/ 270894 w 2086096"/>
                <a:gd name="connsiteY700" fmla="*/ 2188974 h 2674934"/>
                <a:gd name="connsiteX701" fmla="*/ 270894 w 2086096"/>
                <a:gd name="connsiteY701" fmla="*/ 2187579 h 2674934"/>
                <a:gd name="connsiteX702" fmla="*/ 269533 w 2086096"/>
                <a:gd name="connsiteY702" fmla="*/ 2187579 h 2674934"/>
                <a:gd name="connsiteX703" fmla="*/ 269533 w 2086096"/>
                <a:gd name="connsiteY703" fmla="*/ 2186214 h 2674934"/>
                <a:gd name="connsiteX704" fmla="*/ 268142 w 2086096"/>
                <a:gd name="connsiteY704" fmla="*/ 2186214 h 2674934"/>
                <a:gd name="connsiteX705" fmla="*/ 268142 w 2086096"/>
                <a:gd name="connsiteY705" fmla="*/ 2184819 h 2674934"/>
                <a:gd name="connsiteX706" fmla="*/ 266781 w 2086096"/>
                <a:gd name="connsiteY706" fmla="*/ 2184819 h 2674934"/>
                <a:gd name="connsiteX707" fmla="*/ 266781 w 2086096"/>
                <a:gd name="connsiteY707" fmla="*/ 2183454 h 2674934"/>
                <a:gd name="connsiteX708" fmla="*/ 265390 w 2086096"/>
                <a:gd name="connsiteY708" fmla="*/ 2183454 h 2674934"/>
                <a:gd name="connsiteX709" fmla="*/ 265390 w 2086096"/>
                <a:gd name="connsiteY709" fmla="*/ 2182089 h 2674934"/>
                <a:gd name="connsiteX710" fmla="*/ 264028 w 2086096"/>
                <a:gd name="connsiteY710" fmla="*/ 2182089 h 2674934"/>
                <a:gd name="connsiteX711" fmla="*/ 264028 w 2086096"/>
                <a:gd name="connsiteY711" fmla="*/ 2180694 h 2674934"/>
                <a:gd name="connsiteX712" fmla="*/ 262667 w 2086096"/>
                <a:gd name="connsiteY712" fmla="*/ 2180694 h 2674934"/>
                <a:gd name="connsiteX713" fmla="*/ 262667 w 2086096"/>
                <a:gd name="connsiteY713" fmla="*/ 2177964 h 2674934"/>
                <a:gd name="connsiteX714" fmla="*/ 261276 w 2086096"/>
                <a:gd name="connsiteY714" fmla="*/ 2177964 h 2674934"/>
                <a:gd name="connsiteX715" fmla="*/ 261276 w 2086096"/>
                <a:gd name="connsiteY715" fmla="*/ 2176569 h 2674934"/>
                <a:gd name="connsiteX716" fmla="*/ 259915 w 2086096"/>
                <a:gd name="connsiteY716" fmla="*/ 2176569 h 2674934"/>
                <a:gd name="connsiteX717" fmla="*/ 259915 w 2086096"/>
                <a:gd name="connsiteY717" fmla="*/ 2175204 h 2674934"/>
                <a:gd name="connsiteX718" fmla="*/ 258524 w 2086096"/>
                <a:gd name="connsiteY718" fmla="*/ 2175204 h 2674934"/>
                <a:gd name="connsiteX719" fmla="*/ 258524 w 2086096"/>
                <a:gd name="connsiteY719" fmla="*/ 2173809 h 2674934"/>
                <a:gd name="connsiteX720" fmla="*/ 257163 w 2086096"/>
                <a:gd name="connsiteY720" fmla="*/ 2173809 h 2674934"/>
                <a:gd name="connsiteX721" fmla="*/ 257163 w 2086096"/>
                <a:gd name="connsiteY721" fmla="*/ 2172444 h 2674934"/>
                <a:gd name="connsiteX722" fmla="*/ 255772 w 2086096"/>
                <a:gd name="connsiteY722" fmla="*/ 2172444 h 2674934"/>
                <a:gd name="connsiteX723" fmla="*/ 255772 w 2086096"/>
                <a:gd name="connsiteY723" fmla="*/ 2171079 h 2674934"/>
                <a:gd name="connsiteX724" fmla="*/ 254411 w 2086096"/>
                <a:gd name="connsiteY724" fmla="*/ 2171079 h 2674934"/>
                <a:gd name="connsiteX725" fmla="*/ 254411 w 2086096"/>
                <a:gd name="connsiteY725" fmla="*/ 2169684 h 2674934"/>
                <a:gd name="connsiteX726" fmla="*/ 253020 w 2086096"/>
                <a:gd name="connsiteY726" fmla="*/ 2169684 h 2674934"/>
                <a:gd name="connsiteX727" fmla="*/ 253020 w 2086096"/>
                <a:gd name="connsiteY727" fmla="*/ 2166924 h 2674934"/>
                <a:gd name="connsiteX728" fmla="*/ 251658 w 2086096"/>
                <a:gd name="connsiteY728" fmla="*/ 2166924 h 2674934"/>
                <a:gd name="connsiteX729" fmla="*/ 251658 w 2086096"/>
                <a:gd name="connsiteY729" fmla="*/ 2165559 h 2674934"/>
                <a:gd name="connsiteX730" fmla="*/ 250268 w 2086096"/>
                <a:gd name="connsiteY730" fmla="*/ 2165559 h 2674934"/>
                <a:gd name="connsiteX731" fmla="*/ 250268 w 2086096"/>
                <a:gd name="connsiteY731" fmla="*/ 2164194 h 2674934"/>
                <a:gd name="connsiteX732" fmla="*/ 248906 w 2086096"/>
                <a:gd name="connsiteY732" fmla="*/ 2164194 h 2674934"/>
                <a:gd name="connsiteX733" fmla="*/ 248906 w 2086096"/>
                <a:gd name="connsiteY733" fmla="*/ 2162799 h 2674934"/>
                <a:gd name="connsiteX734" fmla="*/ 247515 w 2086096"/>
                <a:gd name="connsiteY734" fmla="*/ 2162799 h 2674934"/>
                <a:gd name="connsiteX735" fmla="*/ 247515 w 2086096"/>
                <a:gd name="connsiteY735" fmla="*/ 2161434 h 2674934"/>
                <a:gd name="connsiteX736" fmla="*/ 246154 w 2086096"/>
                <a:gd name="connsiteY736" fmla="*/ 2161434 h 2674934"/>
                <a:gd name="connsiteX737" fmla="*/ 246154 w 2086096"/>
                <a:gd name="connsiteY737" fmla="*/ 2158674 h 2674934"/>
                <a:gd name="connsiteX738" fmla="*/ 244763 w 2086096"/>
                <a:gd name="connsiteY738" fmla="*/ 2158674 h 2674934"/>
                <a:gd name="connsiteX739" fmla="*/ 244763 w 2086096"/>
                <a:gd name="connsiteY739" fmla="*/ 2157309 h 2674934"/>
                <a:gd name="connsiteX740" fmla="*/ 243402 w 2086096"/>
                <a:gd name="connsiteY740" fmla="*/ 2157309 h 2674934"/>
                <a:gd name="connsiteX741" fmla="*/ 243402 w 2086096"/>
                <a:gd name="connsiteY741" fmla="*/ 2155914 h 2674934"/>
                <a:gd name="connsiteX742" fmla="*/ 242011 w 2086096"/>
                <a:gd name="connsiteY742" fmla="*/ 2155914 h 2674934"/>
                <a:gd name="connsiteX743" fmla="*/ 242011 w 2086096"/>
                <a:gd name="connsiteY743" fmla="*/ 2154549 h 2674934"/>
                <a:gd name="connsiteX744" fmla="*/ 240650 w 2086096"/>
                <a:gd name="connsiteY744" fmla="*/ 2154549 h 2674934"/>
                <a:gd name="connsiteX745" fmla="*/ 240650 w 2086096"/>
                <a:gd name="connsiteY745" fmla="*/ 2151789 h 2674934"/>
                <a:gd name="connsiteX746" fmla="*/ 239289 w 2086096"/>
                <a:gd name="connsiteY746" fmla="*/ 2151789 h 2674934"/>
                <a:gd name="connsiteX747" fmla="*/ 239289 w 2086096"/>
                <a:gd name="connsiteY747" fmla="*/ 2150424 h 2674934"/>
                <a:gd name="connsiteX748" fmla="*/ 237898 w 2086096"/>
                <a:gd name="connsiteY748" fmla="*/ 2150424 h 2674934"/>
                <a:gd name="connsiteX749" fmla="*/ 237898 w 2086096"/>
                <a:gd name="connsiteY749" fmla="*/ 2149029 h 2674934"/>
                <a:gd name="connsiteX750" fmla="*/ 236536 w 2086096"/>
                <a:gd name="connsiteY750" fmla="*/ 2149029 h 2674934"/>
                <a:gd name="connsiteX751" fmla="*/ 236536 w 2086096"/>
                <a:gd name="connsiteY751" fmla="*/ 2147664 h 2674934"/>
                <a:gd name="connsiteX752" fmla="*/ 235146 w 2086096"/>
                <a:gd name="connsiteY752" fmla="*/ 2147664 h 2674934"/>
                <a:gd name="connsiteX753" fmla="*/ 235146 w 2086096"/>
                <a:gd name="connsiteY753" fmla="*/ 2144904 h 2674934"/>
                <a:gd name="connsiteX754" fmla="*/ 233784 w 2086096"/>
                <a:gd name="connsiteY754" fmla="*/ 2144904 h 2674934"/>
                <a:gd name="connsiteX755" fmla="*/ 233784 w 2086096"/>
                <a:gd name="connsiteY755" fmla="*/ 2143539 h 2674934"/>
                <a:gd name="connsiteX756" fmla="*/ 232393 w 2086096"/>
                <a:gd name="connsiteY756" fmla="*/ 2143539 h 2674934"/>
                <a:gd name="connsiteX757" fmla="*/ 232393 w 2086096"/>
                <a:gd name="connsiteY757" fmla="*/ 2142144 h 2674934"/>
                <a:gd name="connsiteX758" fmla="*/ 231032 w 2086096"/>
                <a:gd name="connsiteY758" fmla="*/ 2142144 h 2674934"/>
                <a:gd name="connsiteX759" fmla="*/ 231032 w 2086096"/>
                <a:gd name="connsiteY759" fmla="*/ 2140779 h 2674934"/>
                <a:gd name="connsiteX760" fmla="*/ 229641 w 2086096"/>
                <a:gd name="connsiteY760" fmla="*/ 2140779 h 2674934"/>
                <a:gd name="connsiteX761" fmla="*/ 229641 w 2086096"/>
                <a:gd name="connsiteY761" fmla="*/ 2138019 h 2674934"/>
                <a:gd name="connsiteX762" fmla="*/ 228280 w 2086096"/>
                <a:gd name="connsiteY762" fmla="*/ 2138019 h 2674934"/>
                <a:gd name="connsiteX763" fmla="*/ 228280 w 2086096"/>
                <a:gd name="connsiteY763" fmla="*/ 2136654 h 2674934"/>
                <a:gd name="connsiteX764" fmla="*/ 226889 w 2086096"/>
                <a:gd name="connsiteY764" fmla="*/ 2136654 h 2674934"/>
                <a:gd name="connsiteX765" fmla="*/ 226889 w 2086096"/>
                <a:gd name="connsiteY765" fmla="*/ 2135259 h 2674934"/>
                <a:gd name="connsiteX766" fmla="*/ 225528 w 2086096"/>
                <a:gd name="connsiteY766" fmla="*/ 2135259 h 2674934"/>
                <a:gd name="connsiteX767" fmla="*/ 225528 w 2086096"/>
                <a:gd name="connsiteY767" fmla="*/ 2132529 h 2674934"/>
                <a:gd name="connsiteX768" fmla="*/ 224137 w 2086096"/>
                <a:gd name="connsiteY768" fmla="*/ 2132529 h 2674934"/>
                <a:gd name="connsiteX769" fmla="*/ 224137 w 2086096"/>
                <a:gd name="connsiteY769" fmla="*/ 2131134 h 2674934"/>
                <a:gd name="connsiteX770" fmla="*/ 222776 w 2086096"/>
                <a:gd name="connsiteY770" fmla="*/ 2131134 h 2674934"/>
                <a:gd name="connsiteX771" fmla="*/ 222776 w 2086096"/>
                <a:gd name="connsiteY771" fmla="*/ 2129769 h 2674934"/>
                <a:gd name="connsiteX772" fmla="*/ 221385 w 2086096"/>
                <a:gd name="connsiteY772" fmla="*/ 2129769 h 2674934"/>
                <a:gd name="connsiteX773" fmla="*/ 221385 w 2086096"/>
                <a:gd name="connsiteY773" fmla="*/ 2128374 h 2674934"/>
                <a:gd name="connsiteX774" fmla="*/ 220024 w 2086096"/>
                <a:gd name="connsiteY774" fmla="*/ 2128374 h 2674934"/>
                <a:gd name="connsiteX775" fmla="*/ 220024 w 2086096"/>
                <a:gd name="connsiteY775" fmla="*/ 2125643 h 2674934"/>
                <a:gd name="connsiteX776" fmla="*/ 218662 w 2086096"/>
                <a:gd name="connsiteY776" fmla="*/ 2125643 h 2674934"/>
                <a:gd name="connsiteX777" fmla="*/ 218662 w 2086096"/>
                <a:gd name="connsiteY777" fmla="*/ 2124249 h 2674934"/>
                <a:gd name="connsiteX778" fmla="*/ 217271 w 2086096"/>
                <a:gd name="connsiteY778" fmla="*/ 2124249 h 2674934"/>
                <a:gd name="connsiteX779" fmla="*/ 217271 w 2086096"/>
                <a:gd name="connsiteY779" fmla="*/ 2122884 h 2674934"/>
                <a:gd name="connsiteX780" fmla="*/ 215910 w 2086096"/>
                <a:gd name="connsiteY780" fmla="*/ 2122884 h 2674934"/>
                <a:gd name="connsiteX781" fmla="*/ 215910 w 2086096"/>
                <a:gd name="connsiteY781" fmla="*/ 2121518 h 2674934"/>
                <a:gd name="connsiteX782" fmla="*/ 214519 w 2086096"/>
                <a:gd name="connsiteY782" fmla="*/ 2121518 h 2674934"/>
                <a:gd name="connsiteX783" fmla="*/ 214519 w 2086096"/>
                <a:gd name="connsiteY783" fmla="*/ 2118758 h 2674934"/>
                <a:gd name="connsiteX784" fmla="*/ 213158 w 2086096"/>
                <a:gd name="connsiteY784" fmla="*/ 2118758 h 2674934"/>
                <a:gd name="connsiteX785" fmla="*/ 213158 w 2086096"/>
                <a:gd name="connsiteY785" fmla="*/ 2117364 h 2674934"/>
                <a:gd name="connsiteX786" fmla="*/ 211767 w 2086096"/>
                <a:gd name="connsiteY786" fmla="*/ 2117364 h 2674934"/>
                <a:gd name="connsiteX787" fmla="*/ 211767 w 2086096"/>
                <a:gd name="connsiteY787" fmla="*/ 2115998 h 2674934"/>
                <a:gd name="connsiteX788" fmla="*/ 210406 w 2086096"/>
                <a:gd name="connsiteY788" fmla="*/ 2115998 h 2674934"/>
                <a:gd name="connsiteX789" fmla="*/ 210406 w 2086096"/>
                <a:gd name="connsiteY789" fmla="*/ 2113238 h 2674934"/>
                <a:gd name="connsiteX790" fmla="*/ 209015 w 2086096"/>
                <a:gd name="connsiteY790" fmla="*/ 2113238 h 2674934"/>
                <a:gd name="connsiteX791" fmla="*/ 209015 w 2086096"/>
                <a:gd name="connsiteY791" fmla="*/ 2111873 h 2674934"/>
                <a:gd name="connsiteX792" fmla="*/ 207654 w 2086096"/>
                <a:gd name="connsiteY792" fmla="*/ 2111873 h 2674934"/>
                <a:gd name="connsiteX793" fmla="*/ 207654 w 2086096"/>
                <a:gd name="connsiteY793" fmla="*/ 2110479 h 2674934"/>
                <a:gd name="connsiteX794" fmla="*/ 206263 w 2086096"/>
                <a:gd name="connsiteY794" fmla="*/ 2110479 h 2674934"/>
                <a:gd name="connsiteX795" fmla="*/ 206263 w 2086096"/>
                <a:gd name="connsiteY795" fmla="*/ 2107748 h 2674934"/>
                <a:gd name="connsiteX796" fmla="*/ 204902 w 2086096"/>
                <a:gd name="connsiteY796" fmla="*/ 2107748 h 2674934"/>
                <a:gd name="connsiteX797" fmla="*/ 204902 w 2086096"/>
                <a:gd name="connsiteY797" fmla="*/ 2106353 h 2674934"/>
                <a:gd name="connsiteX798" fmla="*/ 203511 w 2086096"/>
                <a:gd name="connsiteY798" fmla="*/ 2106353 h 2674934"/>
                <a:gd name="connsiteX799" fmla="*/ 203511 w 2086096"/>
                <a:gd name="connsiteY799" fmla="*/ 2103593 h 2674934"/>
                <a:gd name="connsiteX800" fmla="*/ 202149 w 2086096"/>
                <a:gd name="connsiteY800" fmla="*/ 2103593 h 2674934"/>
                <a:gd name="connsiteX801" fmla="*/ 202149 w 2086096"/>
                <a:gd name="connsiteY801" fmla="*/ 2102228 h 2674934"/>
                <a:gd name="connsiteX802" fmla="*/ 200759 w 2086096"/>
                <a:gd name="connsiteY802" fmla="*/ 2102228 h 2674934"/>
                <a:gd name="connsiteX803" fmla="*/ 200759 w 2086096"/>
                <a:gd name="connsiteY803" fmla="*/ 2100863 h 2674934"/>
                <a:gd name="connsiteX804" fmla="*/ 199397 w 2086096"/>
                <a:gd name="connsiteY804" fmla="*/ 2100863 h 2674934"/>
                <a:gd name="connsiteX805" fmla="*/ 199397 w 2086096"/>
                <a:gd name="connsiteY805" fmla="*/ 2098103 h 2674934"/>
                <a:gd name="connsiteX806" fmla="*/ 198006 w 2086096"/>
                <a:gd name="connsiteY806" fmla="*/ 2098103 h 2674934"/>
                <a:gd name="connsiteX807" fmla="*/ 198006 w 2086096"/>
                <a:gd name="connsiteY807" fmla="*/ 2096738 h 2674934"/>
                <a:gd name="connsiteX808" fmla="*/ 196645 w 2086096"/>
                <a:gd name="connsiteY808" fmla="*/ 2096738 h 2674934"/>
                <a:gd name="connsiteX809" fmla="*/ 196645 w 2086096"/>
                <a:gd name="connsiteY809" fmla="*/ 2093978 h 2674934"/>
                <a:gd name="connsiteX810" fmla="*/ 195284 w 2086096"/>
                <a:gd name="connsiteY810" fmla="*/ 2093978 h 2674934"/>
                <a:gd name="connsiteX811" fmla="*/ 195284 w 2086096"/>
                <a:gd name="connsiteY811" fmla="*/ 2092583 h 2674934"/>
                <a:gd name="connsiteX812" fmla="*/ 193893 w 2086096"/>
                <a:gd name="connsiteY812" fmla="*/ 2092583 h 2674934"/>
                <a:gd name="connsiteX813" fmla="*/ 193893 w 2086096"/>
                <a:gd name="connsiteY813" fmla="*/ 2091218 h 2674934"/>
                <a:gd name="connsiteX814" fmla="*/ 192532 w 2086096"/>
                <a:gd name="connsiteY814" fmla="*/ 2091218 h 2674934"/>
                <a:gd name="connsiteX815" fmla="*/ 192532 w 2086096"/>
                <a:gd name="connsiteY815" fmla="*/ 2088458 h 2674934"/>
                <a:gd name="connsiteX816" fmla="*/ 191141 w 2086096"/>
                <a:gd name="connsiteY816" fmla="*/ 2088458 h 2674934"/>
                <a:gd name="connsiteX817" fmla="*/ 191141 w 2086096"/>
                <a:gd name="connsiteY817" fmla="*/ 2087093 h 2674934"/>
                <a:gd name="connsiteX818" fmla="*/ 189780 w 2086096"/>
                <a:gd name="connsiteY818" fmla="*/ 2087093 h 2674934"/>
                <a:gd name="connsiteX819" fmla="*/ 189780 w 2086096"/>
                <a:gd name="connsiteY819" fmla="*/ 2085698 h 2674934"/>
                <a:gd name="connsiteX820" fmla="*/ 188389 w 2086096"/>
                <a:gd name="connsiteY820" fmla="*/ 2085698 h 2674934"/>
                <a:gd name="connsiteX821" fmla="*/ 188389 w 2086096"/>
                <a:gd name="connsiteY821" fmla="*/ 2082968 h 2674934"/>
                <a:gd name="connsiteX822" fmla="*/ 187027 w 2086096"/>
                <a:gd name="connsiteY822" fmla="*/ 2082968 h 2674934"/>
                <a:gd name="connsiteX823" fmla="*/ 187027 w 2086096"/>
                <a:gd name="connsiteY823" fmla="*/ 2081573 h 2674934"/>
                <a:gd name="connsiteX824" fmla="*/ 185637 w 2086096"/>
                <a:gd name="connsiteY824" fmla="*/ 2081573 h 2674934"/>
                <a:gd name="connsiteX825" fmla="*/ 185637 w 2086096"/>
                <a:gd name="connsiteY825" fmla="*/ 2078813 h 2674934"/>
                <a:gd name="connsiteX826" fmla="*/ 184275 w 2086096"/>
                <a:gd name="connsiteY826" fmla="*/ 2078813 h 2674934"/>
                <a:gd name="connsiteX827" fmla="*/ 184275 w 2086096"/>
                <a:gd name="connsiteY827" fmla="*/ 2077448 h 2674934"/>
                <a:gd name="connsiteX828" fmla="*/ 182884 w 2086096"/>
                <a:gd name="connsiteY828" fmla="*/ 2077448 h 2674934"/>
                <a:gd name="connsiteX829" fmla="*/ 182884 w 2086096"/>
                <a:gd name="connsiteY829" fmla="*/ 2076083 h 2674934"/>
                <a:gd name="connsiteX830" fmla="*/ 181523 w 2086096"/>
                <a:gd name="connsiteY830" fmla="*/ 2076083 h 2674934"/>
                <a:gd name="connsiteX831" fmla="*/ 181523 w 2086096"/>
                <a:gd name="connsiteY831" fmla="*/ 2073323 h 2674934"/>
                <a:gd name="connsiteX832" fmla="*/ 180132 w 2086096"/>
                <a:gd name="connsiteY832" fmla="*/ 2073323 h 2674934"/>
                <a:gd name="connsiteX833" fmla="*/ 180132 w 2086096"/>
                <a:gd name="connsiteY833" fmla="*/ 2071958 h 2674934"/>
                <a:gd name="connsiteX834" fmla="*/ 178771 w 2086096"/>
                <a:gd name="connsiteY834" fmla="*/ 2071958 h 2674934"/>
                <a:gd name="connsiteX835" fmla="*/ 178771 w 2086096"/>
                <a:gd name="connsiteY835" fmla="*/ 2069198 h 2674934"/>
                <a:gd name="connsiteX836" fmla="*/ 177380 w 2086096"/>
                <a:gd name="connsiteY836" fmla="*/ 2069198 h 2674934"/>
                <a:gd name="connsiteX837" fmla="*/ 177380 w 2086096"/>
                <a:gd name="connsiteY837" fmla="*/ 2067803 h 2674934"/>
                <a:gd name="connsiteX838" fmla="*/ 176019 w 2086096"/>
                <a:gd name="connsiteY838" fmla="*/ 2067803 h 2674934"/>
                <a:gd name="connsiteX839" fmla="*/ 176019 w 2086096"/>
                <a:gd name="connsiteY839" fmla="*/ 2065073 h 2674934"/>
                <a:gd name="connsiteX840" fmla="*/ 174658 w 2086096"/>
                <a:gd name="connsiteY840" fmla="*/ 2065073 h 2674934"/>
                <a:gd name="connsiteX841" fmla="*/ 174658 w 2086096"/>
                <a:gd name="connsiteY841" fmla="*/ 2063678 h 2674934"/>
                <a:gd name="connsiteX842" fmla="*/ 173267 w 2086096"/>
                <a:gd name="connsiteY842" fmla="*/ 2063678 h 2674934"/>
                <a:gd name="connsiteX843" fmla="*/ 173267 w 2086096"/>
                <a:gd name="connsiteY843" fmla="*/ 2060918 h 2674934"/>
                <a:gd name="connsiteX844" fmla="*/ 171905 w 2086096"/>
                <a:gd name="connsiteY844" fmla="*/ 2060918 h 2674934"/>
                <a:gd name="connsiteX845" fmla="*/ 171905 w 2086096"/>
                <a:gd name="connsiteY845" fmla="*/ 2059553 h 2674934"/>
                <a:gd name="connsiteX846" fmla="*/ 170515 w 2086096"/>
                <a:gd name="connsiteY846" fmla="*/ 2059553 h 2674934"/>
                <a:gd name="connsiteX847" fmla="*/ 170515 w 2086096"/>
                <a:gd name="connsiteY847" fmla="*/ 2056793 h 2674934"/>
                <a:gd name="connsiteX848" fmla="*/ 169153 w 2086096"/>
                <a:gd name="connsiteY848" fmla="*/ 2056793 h 2674934"/>
                <a:gd name="connsiteX849" fmla="*/ 169153 w 2086096"/>
                <a:gd name="connsiteY849" fmla="*/ 2055428 h 2674934"/>
                <a:gd name="connsiteX850" fmla="*/ 167762 w 2086096"/>
                <a:gd name="connsiteY850" fmla="*/ 2055428 h 2674934"/>
                <a:gd name="connsiteX851" fmla="*/ 167762 w 2086096"/>
                <a:gd name="connsiteY851" fmla="*/ 2052668 h 2674934"/>
                <a:gd name="connsiteX852" fmla="*/ 166401 w 2086096"/>
                <a:gd name="connsiteY852" fmla="*/ 2052668 h 2674934"/>
                <a:gd name="connsiteX853" fmla="*/ 166401 w 2086096"/>
                <a:gd name="connsiteY853" fmla="*/ 2051303 h 2674934"/>
                <a:gd name="connsiteX854" fmla="*/ 165010 w 2086096"/>
                <a:gd name="connsiteY854" fmla="*/ 2051303 h 2674934"/>
                <a:gd name="connsiteX855" fmla="*/ 165010 w 2086096"/>
                <a:gd name="connsiteY855" fmla="*/ 2048543 h 2674934"/>
                <a:gd name="connsiteX856" fmla="*/ 163649 w 2086096"/>
                <a:gd name="connsiteY856" fmla="*/ 2048543 h 2674934"/>
                <a:gd name="connsiteX857" fmla="*/ 163649 w 2086096"/>
                <a:gd name="connsiteY857" fmla="*/ 2047148 h 2674934"/>
                <a:gd name="connsiteX858" fmla="*/ 162258 w 2086096"/>
                <a:gd name="connsiteY858" fmla="*/ 2047148 h 2674934"/>
                <a:gd name="connsiteX859" fmla="*/ 162258 w 2086096"/>
                <a:gd name="connsiteY859" fmla="*/ 2044418 h 2674934"/>
                <a:gd name="connsiteX860" fmla="*/ 160897 w 2086096"/>
                <a:gd name="connsiteY860" fmla="*/ 2044418 h 2674934"/>
                <a:gd name="connsiteX861" fmla="*/ 160897 w 2086096"/>
                <a:gd name="connsiteY861" fmla="*/ 2043023 h 2674934"/>
                <a:gd name="connsiteX862" fmla="*/ 159506 w 2086096"/>
                <a:gd name="connsiteY862" fmla="*/ 2043023 h 2674934"/>
                <a:gd name="connsiteX863" fmla="*/ 159506 w 2086096"/>
                <a:gd name="connsiteY863" fmla="*/ 2040292 h 2674934"/>
                <a:gd name="connsiteX864" fmla="*/ 158145 w 2086096"/>
                <a:gd name="connsiteY864" fmla="*/ 2040292 h 2674934"/>
                <a:gd name="connsiteX865" fmla="*/ 158145 w 2086096"/>
                <a:gd name="connsiteY865" fmla="*/ 2038898 h 2674934"/>
                <a:gd name="connsiteX866" fmla="*/ 156754 w 2086096"/>
                <a:gd name="connsiteY866" fmla="*/ 2038898 h 2674934"/>
                <a:gd name="connsiteX867" fmla="*/ 156754 w 2086096"/>
                <a:gd name="connsiteY867" fmla="*/ 2036138 h 2674934"/>
                <a:gd name="connsiteX868" fmla="*/ 155393 w 2086096"/>
                <a:gd name="connsiteY868" fmla="*/ 2036138 h 2674934"/>
                <a:gd name="connsiteX869" fmla="*/ 155393 w 2086096"/>
                <a:gd name="connsiteY869" fmla="*/ 2034773 h 2674934"/>
                <a:gd name="connsiteX870" fmla="*/ 154002 w 2086096"/>
                <a:gd name="connsiteY870" fmla="*/ 2034773 h 2674934"/>
                <a:gd name="connsiteX871" fmla="*/ 154002 w 2086096"/>
                <a:gd name="connsiteY871" fmla="*/ 2032013 h 2674934"/>
                <a:gd name="connsiteX872" fmla="*/ 152640 w 2086096"/>
                <a:gd name="connsiteY872" fmla="*/ 2032013 h 2674934"/>
                <a:gd name="connsiteX873" fmla="*/ 152640 w 2086096"/>
                <a:gd name="connsiteY873" fmla="*/ 2029253 h 2674934"/>
                <a:gd name="connsiteX874" fmla="*/ 151279 w 2086096"/>
                <a:gd name="connsiteY874" fmla="*/ 2029253 h 2674934"/>
                <a:gd name="connsiteX875" fmla="*/ 151279 w 2086096"/>
                <a:gd name="connsiteY875" fmla="*/ 2027887 h 2674934"/>
                <a:gd name="connsiteX876" fmla="*/ 149888 w 2086096"/>
                <a:gd name="connsiteY876" fmla="*/ 2027887 h 2674934"/>
                <a:gd name="connsiteX877" fmla="*/ 149888 w 2086096"/>
                <a:gd name="connsiteY877" fmla="*/ 2025127 h 2674934"/>
                <a:gd name="connsiteX878" fmla="*/ 148527 w 2086096"/>
                <a:gd name="connsiteY878" fmla="*/ 2025127 h 2674934"/>
                <a:gd name="connsiteX879" fmla="*/ 148527 w 2086096"/>
                <a:gd name="connsiteY879" fmla="*/ 2022368 h 2674934"/>
                <a:gd name="connsiteX880" fmla="*/ 147136 w 2086096"/>
                <a:gd name="connsiteY880" fmla="*/ 2022368 h 2674934"/>
                <a:gd name="connsiteX881" fmla="*/ 147136 w 2086096"/>
                <a:gd name="connsiteY881" fmla="*/ 2021002 h 2674934"/>
                <a:gd name="connsiteX882" fmla="*/ 145775 w 2086096"/>
                <a:gd name="connsiteY882" fmla="*/ 2021002 h 2674934"/>
                <a:gd name="connsiteX883" fmla="*/ 145775 w 2086096"/>
                <a:gd name="connsiteY883" fmla="*/ 2018242 h 2674934"/>
                <a:gd name="connsiteX884" fmla="*/ 144384 w 2086096"/>
                <a:gd name="connsiteY884" fmla="*/ 2018242 h 2674934"/>
                <a:gd name="connsiteX885" fmla="*/ 144384 w 2086096"/>
                <a:gd name="connsiteY885" fmla="*/ 2015512 h 2674934"/>
                <a:gd name="connsiteX886" fmla="*/ 143023 w 2086096"/>
                <a:gd name="connsiteY886" fmla="*/ 2015512 h 2674934"/>
                <a:gd name="connsiteX887" fmla="*/ 143023 w 2086096"/>
                <a:gd name="connsiteY887" fmla="*/ 2014117 h 2674934"/>
                <a:gd name="connsiteX888" fmla="*/ 141632 w 2086096"/>
                <a:gd name="connsiteY888" fmla="*/ 2014117 h 2674934"/>
                <a:gd name="connsiteX889" fmla="*/ 141632 w 2086096"/>
                <a:gd name="connsiteY889" fmla="*/ 2011357 h 2674934"/>
                <a:gd name="connsiteX890" fmla="*/ 140271 w 2086096"/>
                <a:gd name="connsiteY890" fmla="*/ 2011357 h 2674934"/>
                <a:gd name="connsiteX891" fmla="*/ 140271 w 2086096"/>
                <a:gd name="connsiteY891" fmla="*/ 2009992 h 2674934"/>
                <a:gd name="connsiteX892" fmla="*/ 138880 w 2086096"/>
                <a:gd name="connsiteY892" fmla="*/ 2009992 h 2674934"/>
                <a:gd name="connsiteX893" fmla="*/ 138880 w 2086096"/>
                <a:gd name="connsiteY893" fmla="*/ 2007232 h 2674934"/>
                <a:gd name="connsiteX894" fmla="*/ 137518 w 2086096"/>
                <a:gd name="connsiteY894" fmla="*/ 2007232 h 2674934"/>
                <a:gd name="connsiteX895" fmla="*/ 137518 w 2086096"/>
                <a:gd name="connsiteY895" fmla="*/ 2004472 h 2674934"/>
                <a:gd name="connsiteX896" fmla="*/ 136128 w 2086096"/>
                <a:gd name="connsiteY896" fmla="*/ 2004472 h 2674934"/>
                <a:gd name="connsiteX897" fmla="*/ 136128 w 2086096"/>
                <a:gd name="connsiteY897" fmla="*/ 2001742 h 2674934"/>
                <a:gd name="connsiteX898" fmla="*/ 134766 w 2086096"/>
                <a:gd name="connsiteY898" fmla="*/ 2001742 h 2674934"/>
                <a:gd name="connsiteX899" fmla="*/ 134766 w 2086096"/>
                <a:gd name="connsiteY899" fmla="*/ 1998982 h 2674934"/>
                <a:gd name="connsiteX900" fmla="*/ 133375 w 2086096"/>
                <a:gd name="connsiteY900" fmla="*/ 1998982 h 2674934"/>
                <a:gd name="connsiteX901" fmla="*/ 133375 w 2086096"/>
                <a:gd name="connsiteY901" fmla="*/ 1997587 h 2674934"/>
                <a:gd name="connsiteX902" fmla="*/ 132014 w 2086096"/>
                <a:gd name="connsiteY902" fmla="*/ 1997587 h 2674934"/>
                <a:gd name="connsiteX903" fmla="*/ 132014 w 2086096"/>
                <a:gd name="connsiteY903" fmla="*/ 1994857 h 2674934"/>
                <a:gd name="connsiteX904" fmla="*/ 130653 w 2086096"/>
                <a:gd name="connsiteY904" fmla="*/ 1994857 h 2674934"/>
                <a:gd name="connsiteX905" fmla="*/ 130653 w 2086096"/>
                <a:gd name="connsiteY905" fmla="*/ 1992097 h 2674934"/>
                <a:gd name="connsiteX906" fmla="*/ 129262 w 2086096"/>
                <a:gd name="connsiteY906" fmla="*/ 1992097 h 2674934"/>
                <a:gd name="connsiteX907" fmla="*/ 129262 w 2086096"/>
                <a:gd name="connsiteY907" fmla="*/ 1989337 h 2674934"/>
                <a:gd name="connsiteX908" fmla="*/ 127901 w 2086096"/>
                <a:gd name="connsiteY908" fmla="*/ 1989337 h 2674934"/>
                <a:gd name="connsiteX909" fmla="*/ 127901 w 2086096"/>
                <a:gd name="connsiteY909" fmla="*/ 1986577 h 2674934"/>
                <a:gd name="connsiteX910" fmla="*/ 126510 w 2086096"/>
                <a:gd name="connsiteY910" fmla="*/ 1986577 h 2674934"/>
                <a:gd name="connsiteX911" fmla="*/ 126510 w 2086096"/>
                <a:gd name="connsiteY911" fmla="*/ 1985212 h 2674934"/>
                <a:gd name="connsiteX912" fmla="*/ 125149 w 2086096"/>
                <a:gd name="connsiteY912" fmla="*/ 1985212 h 2674934"/>
                <a:gd name="connsiteX913" fmla="*/ 125149 w 2086096"/>
                <a:gd name="connsiteY913" fmla="*/ 1982452 h 2674934"/>
                <a:gd name="connsiteX914" fmla="*/ 123758 w 2086096"/>
                <a:gd name="connsiteY914" fmla="*/ 1982452 h 2674934"/>
                <a:gd name="connsiteX915" fmla="*/ 123758 w 2086096"/>
                <a:gd name="connsiteY915" fmla="*/ 1979692 h 2674934"/>
                <a:gd name="connsiteX916" fmla="*/ 122396 w 2086096"/>
                <a:gd name="connsiteY916" fmla="*/ 1979692 h 2674934"/>
                <a:gd name="connsiteX917" fmla="*/ 122396 w 2086096"/>
                <a:gd name="connsiteY917" fmla="*/ 1976962 h 2674934"/>
                <a:gd name="connsiteX918" fmla="*/ 121006 w 2086096"/>
                <a:gd name="connsiteY918" fmla="*/ 1976962 h 2674934"/>
                <a:gd name="connsiteX919" fmla="*/ 121006 w 2086096"/>
                <a:gd name="connsiteY919" fmla="*/ 1974202 h 2674934"/>
                <a:gd name="connsiteX920" fmla="*/ 119644 w 2086096"/>
                <a:gd name="connsiteY920" fmla="*/ 1974202 h 2674934"/>
                <a:gd name="connsiteX921" fmla="*/ 119644 w 2086096"/>
                <a:gd name="connsiteY921" fmla="*/ 1972807 h 2674934"/>
                <a:gd name="connsiteX922" fmla="*/ 118253 w 2086096"/>
                <a:gd name="connsiteY922" fmla="*/ 1972807 h 2674934"/>
                <a:gd name="connsiteX923" fmla="*/ 118253 w 2086096"/>
                <a:gd name="connsiteY923" fmla="*/ 1970077 h 2674934"/>
                <a:gd name="connsiteX924" fmla="*/ 116892 w 2086096"/>
                <a:gd name="connsiteY924" fmla="*/ 1970077 h 2674934"/>
                <a:gd name="connsiteX925" fmla="*/ 116892 w 2086096"/>
                <a:gd name="connsiteY925" fmla="*/ 1967317 h 2674934"/>
                <a:gd name="connsiteX926" fmla="*/ 115501 w 2086096"/>
                <a:gd name="connsiteY926" fmla="*/ 1967317 h 2674934"/>
                <a:gd name="connsiteX927" fmla="*/ 115501 w 2086096"/>
                <a:gd name="connsiteY927" fmla="*/ 1964557 h 2674934"/>
                <a:gd name="connsiteX928" fmla="*/ 114140 w 2086096"/>
                <a:gd name="connsiteY928" fmla="*/ 1964557 h 2674934"/>
                <a:gd name="connsiteX929" fmla="*/ 114140 w 2086096"/>
                <a:gd name="connsiteY929" fmla="*/ 1961797 h 2674934"/>
                <a:gd name="connsiteX930" fmla="*/ 112749 w 2086096"/>
                <a:gd name="connsiteY930" fmla="*/ 1961797 h 2674934"/>
                <a:gd name="connsiteX931" fmla="*/ 112749 w 2086096"/>
                <a:gd name="connsiteY931" fmla="*/ 1959067 h 2674934"/>
                <a:gd name="connsiteX932" fmla="*/ 111388 w 2086096"/>
                <a:gd name="connsiteY932" fmla="*/ 1959067 h 2674934"/>
                <a:gd name="connsiteX933" fmla="*/ 111388 w 2086096"/>
                <a:gd name="connsiteY933" fmla="*/ 1956307 h 2674934"/>
                <a:gd name="connsiteX934" fmla="*/ 109997 w 2086096"/>
                <a:gd name="connsiteY934" fmla="*/ 1956307 h 2674934"/>
                <a:gd name="connsiteX935" fmla="*/ 109997 w 2086096"/>
                <a:gd name="connsiteY935" fmla="*/ 1953547 h 2674934"/>
                <a:gd name="connsiteX936" fmla="*/ 108636 w 2086096"/>
                <a:gd name="connsiteY936" fmla="*/ 1953547 h 2674934"/>
                <a:gd name="connsiteX937" fmla="*/ 108636 w 2086096"/>
                <a:gd name="connsiteY937" fmla="*/ 1950787 h 2674934"/>
                <a:gd name="connsiteX938" fmla="*/ 107274 w 2086096"/>
                <a:gd name="connsiteY938" fmla="*/ 1950787 h 2674934"/>
                <a:gd name="connsiteX939" fmla="*/ 107274 w 2086096"/>
                <a:gd name="connsiteY939" fmla="*/ 1948027 h 2674934"/>
                <a:gd name="connsiteX940" fmla="*/ 105884 w 2086096"/>
                <a:gd name="connsiteY940" fmla="*/ 1948027 h 2674934"/>
                <a:gd name="connsiteX941" fmla="*/ 105884 w 2086096"/>
                <a:gd name="connsiteY941" fmla="*/ 1945296 h 2674934"/>
                <a:gd name="connsiteX942" fmla="*/ 104522 w 2086096"/>
                <a:gd name="connsiteY942" fmla="*/ 1945296 h 2674934"/>
                <a:gd name="connsiteX943" fmla="*/ 104522 w 2086096"/>
                <a:gd name="connsiteY943" fmla="*/ 1942536 h 2674934"/>
                <a:gd name="connsiteX944" fmla="*/ 103131 w 2086096"/>
                <a:gd name="connsiteY944" fmla="*/ 1942536 h 2674934"/>
                <a:gd name="connsiteX945" fmla="*/ 103131 w 2086096"/>
                <a:gd name="connsiteY945" fmla="*/ 1939776 h 2674934"/>
                <a:gd name="connsiteX946" fmla="*/ 101770 w 2086096"/>
                <a:gd name="connsiteY946" fmla="*/ 1939776 h 2674934"/>
                <a:gd name="connsiteX947" fmla="*/ 101770 w 2086096"/>
                <a:gd name="connsiteY947" fmla="*/ 1937017 h 2674934"/>
                <a:gd name="connsiteX948" fmla="*/ 100379 w 2086096"/>
                <a:gd name="connsiteY948" fmla="*/ 1937017 h 2674934"/>
                <a:gd name="connsiteX949" fmla="*/ 100379 w 2086096"/>
                <a:gd name="connsiteY949" fmla="*/ 1934286 h 2674934"/>
                <a:gd name="connsiteX950" fmla="*/ 99018 w 2086096"/>
                <a:gd name="connsiteY950" fmla="*/ 1934286 h 2674934"/>
                <a:gd name="connsiteX951" fmla="*/ 99018 w 2086096"/>
                <a:gd name="connsiteY951" fmla="*/ 1931526 h 2674934"/>
                <a:gd name="connsiteX952" fmla="*/ 97627 w 2086096"/>
                <a:gd name="connsiteY952" fmla="*/ 1931526 h 2674934"/>
                <a:gd name="connsiteX953" fmla="*/ 97627 w 2086096"/>
                <a:gd name="connsiteY953" fmla="*/ 1927401 h 2674934"/>
                <a:gd name="connsiteX954" fmla="*/ 96266 w 2086096"/>
                <a:gd name="connsiteY954" fmla="*/ 1927401 h 2674934"/>
                <a:gd name="connsiteX955" fmla="*/ 96266 w 2086096"/>
                <a:gd name="connsiteY955" fmla="*/ 1924641 h 2674934"/>
                <a:gd name="connsiteX956" fmla="*/ 94875 w 2086096"/>
                <a:gd name="connsiteY956" fmla="*/ 1924641 h 2674934"/>
                <a:gd name="connsiteX957" fmla="*/ 94875 w 2086096"/>
                <a:gd name="connsiteY957" fmla="*/ 1921881 h 2674934"/>
                <a:gd name="connsiteX958" fmla="*/ 93514 w 2086096"/>
                <a:gd name="connsiteY958" fmla="*/ 1921881 h 2674934"/>
                <a:gd name="connsiteX959" fmla="*/ 93514 w 2086096"/>
                <a:gd name="connsiteY959" fmla="*/ 1919121 h 2674934"/>
                <a:gd name="connsiteX960" fmla="*/ 92123 w 2086096"/>
                <a:gd name="connsiteY960" fmla="*/ 1919121 h 2674934"/>
                <a:gd name="connsiteX961" fmla="*/ 92123 w 2086096"/>
                <a:gd name="connsiteY961" fmla="*/ 1916361 h 2674934"/>
                <a:gd name="connsiteX962" fmla="*/ 90762 w 2086096"/>
                <a:gd name="connsiteY962" fmla="*/ 1916361 h 2674934"/>
                <a:gd name="connsiteX963" fmla="*/ 90762 w 2086096"/>
                <a:gd name="connsiteY963" fmla="*/ 1913631 h 2674934"/>
                <a:gd name="connsiteX964" fmla="*/ 89371 w 2086096"/>
                <a:gd name="connsiteY964" fmla="*/ 1913631 h 2674934"/>
                <a:gd name="connsiteX965" fmla="*/ 89371 w 2086096"/>
                <a:gd name="connsiteY965" fmla="*/ 1910871 h 2674934"/>
                <a:gd name="connsiteX966" fmla="*/ 88009 w 2086096"/>
                <a:gd name="connsiteY966" fmla="*/ 1910871 h 2674934"/>
                <a:gd name="connsiteX967" fmla="*/ 88009 w 2086096"/>
                <a:gd name="connsiteY967" fmla="*/ 1908111 h 2674934"/>
                <a:gd name="connsiteX968" fmla="*/ 86648 w 2086096"/>
                <a:gd name="connsiteY968" fmla="*/ 1908111 h 2674934"/>
                <a:gd name="connsiteX969" fmla="*/ 86648 w 2086096"/>
                <a:gd name="connsiteY969" fmla="*/ 1905351 h 2674934"/>
                <a:gd name="connsiteX970" fmla="*/ 85257 w 2086096"/>
                <a:gd name="connsiteY970" fmla="*/ 1905351 h 2674934"/>
                <a:gd name="connsiteX971" fmla="*/ 85257 w 2086096"/>
                <a:gd name="connsiteY971" fmla="*/ 1902621 h 2674934"/>
                <a:gd name="connsiteX972" fmla="*/ 83896 w 2086096"/>
                <a:gd name="connsiteY972" fmla="*/ 1902621 h 2674934"/>
                <a:gd name="connsiteX973" fmla="*/ 83896 w 2086096"/>
                <a:gd name="connsiteY973" fmla="*/ 1899861 h 2674934"/>
                <a:gd name="connsiteX974" fmla="*/ 82505 w 2086096"/>
                <a:gd name="connsiteY974" fmla="*/ 1899861 h 2674934"/>
                <a:gd name="connsiteX975" fmla="*/ 82505 w 2086096"/>
                <a:gd name="connsiteY975" fmla="*/ 1895736 h 2674934"/>
                <a:gd name="connsiteX976" fmla="*/ 81144 w 2086096"/>
                <a:gd name="connsiteY976" fmla="*/ 1895736 h 2674934"/>
                <a:gd name="connsiteX977" fmla="*/ 81144 w 2086096"/>
                <a:gd name="connsiteY977" fmla="*/ 1892976 h 2674934"/>
                <a:gd name="connsiteX978" fmla="*/ 79753 w 2086096"/>
                <a:gd name="connsiteY978" fmla="*/ 1892976 h 2674934"/>
                <a:gd name="connsiteX979" fmla="*/ 79753 w 2086096"/>
                <a:gd name="connsiteY979" fmla="*/ 1888851 h 2674934"/>
                <a:gd name="connsiteX980" fmla="*/ 78392 w 2086096"/>
                <a:gd name="connsiteY980" fmla="*/ 1888851 h 2674934"/>
                <a:gd name="connsiteX981" fmla="*/ 78392 w 2086096"/>
                <a:gd name="connsiteY981" fmla="*/ 1886091 h 2674934"/>
                <a:gd name="connsiteX982" fmla="*/ 77001 w 2086096"/>
                <a:gd name="connsiteY982" fmla="*/ 1886091 h 2674934"/>
                <a:gd name="connsiteX983" fmla="*/ 77001 w 2086096"/>
                <a:gd name="connsiteY983" fmla="*/ 1881966 h 2674934"/>
                <a:gd name="connsiteX984" fmla="*/ 75640 w 2086096"/>
                <a:gd name="connsiteY984" fmla="*/ 1881966 h 2674934"/>
                <a:gd name="connsiteX985" fmla="*/ 75640 w 2086096"/>
                <a:gd name="connsiteY985" fmla="*/ 1879206 h 2674934"/>
                <a:gd name="connsiteX986" fmla="*/ 74249 w 2086096"/>
                <a:gd name="connsiteY986" fmla="*/ 1879206 h 2674934"/>
                <a:gd name="connsiteX987" fmla="*/ 74249 w 2086096"/>
                <a:gd name="connsiteY987" fmla="*/ 1875081 h 2674934"/>
                <a:gd name="connsiteX988" fmla="*/ 72887 w 2086096"/>
                <a:gd name="connsiteY988" fmla="*/ 1875081 h 2674934"/>
                <a:gd name="connsiteX989" fmla="*/ 72887 w 2086096"/>
                <a:gd name="connsiteY989" fmla="*/ 1872321 h 2674934"/>
                <a:gd name="connsiteX990" fmla="*/ 71497 w 2086096"/>
                <a:gd name="connsiteY990" fmla="*/ 1872321 h 2674934"/>
                <a:gd name="connsiteX991" fmla="*/ 71497 w 2086096"/>
                <a:gd name="connsiteY991" fmla="*/ 1868196 h 2674934"/>
                <a:gd name="connsiteX992" fmla="*/ 70135 w 2086096"/>
                <a:gd name="connsiteY992" fmla="*/ 1868196 h 2674934"/>
                <a:gd name="connsiteX993" fmla="*/ 70135 w 2086096"/>
                <a:gd name="connsiteY993" fmla="*/ 1865436 h 2674934"/>
                <a:gd name="connsiteX994" fmla="*/ 68744 w 2086096"/>
                <a:gd name="connsiteY994" fmla="*/ 1865436 h 2674934"/>
                <a:gd name="connsiteX995" fmla="*/ 68744 w 2086096"/>
                <a:gd name="connsiteY995" fmla="*/ 1861311 h 2674934"/>
                <a:gd name="connsiteX996" fmla="*/ 67383 w 2086096"/>
                <a:gd name="connsiteY996" fmla="*/ 1861311 h 2674934"/>
                <a:gd name="connsiteX997" fmla="*/ 67383 w 2086096"/>
                <a:gd name="connsiteY997" fmla="*/ 1858551 h 2674934"/>
                <a:gd name="connsiteX998" fmla="*/ 65992 w 2086096"/>
                <a:gd name="connsiteY998" fmla="*/ 1858551 h 2674934"/>
                <a:gd name="connsiteX999" fmla="*/ 65992 w 2086096"/>
                <a:gd name="connsiteY999" fmla="*/ 1854425 h 2674934"/>
                <a:gd name="connsiteX1000" fmla="*/ 64631 w 2086096"/>
                <a:gd name="connsiteY1000" fmla="*/ 1854425 h 2674934"/>
                <a:gd name="connsiteX1001" fmla="*/ 64631 w 2086096"/>
                <a:gd name="connsiteY1001" fmla="*/ 1851666 h 2674934"/>
                <a:gd name="connsiteX1002" fmla="*/ 63270 w 2086096"/>
                <a:gd name="connsiteY1002" fmla="*/ 1851666 h 2674934"/>
                <a:gd name="connsiteX1003" fmla="*/ 63270 w 2086096"/>
                <a:gd name="connsiteY1003" fmla="*/ 1847540 h 2674934"/>
                <a:gd name="connsiteX1004" fmla="*/ 61879 w 2086096"/>
                <a:gd name="connsiteY1004" fmla="*/ 1847540 h 2674934"/>
                <a:gd name="connsiteX1005" fmla="*/ 61879 w 2086096"/>
                <a:gd name="connsiteY1005" fmla="*/ 1844780 h 2674934"/>
                <a:gd name="connsiteX1006" fmla="*/ 60518 w 2086096"/>
                <a:gd name="connsiteY1006" fmla="*/ 1844780 h 2674934"/>
                <a:gd name="connsiteX1007" fmla="*/ 60518 w 2086096"/>
                <a:gd name="connsiteY1007" fmla="*/ 1840655 h 2674934"/>
                <a:gd name="connsiteX1008" fmla="*/ 59127 w 2086096"/>
                <a:gd name="connsiteY1008" fmla="*/ 1840655 h 2674934"/>
                <a:gd name="connsiteX1009" fmla="*/ 59127 w 2086096"/>
                <a:gd name="connsiteY1009" fmla="*/ 1837895 h 2674934"/>
                <a:gd name="connsiteX1010" fmla="*/ 57765 w 2086096"/>
                <a:gd name="connsiteY1010" fmla="*/ 1837895 h 2674934"/>
                <a:gd name="connsiteX1011" fmla="*/ 57765 w 2086096"/>
                <a:gd name="connsiteY1011" fmla="*/ 1833770 h 2674934"/>
                <a:gd name="connsiteX1012" fmla="*/ 56375 w 2086096"/>
                <a:gd name="connsiteY1012" fmla="*/ 1833770 h 2674934"/>
                <a:gd name="connsiteX1013" fmla="*/ 56375 w 2086096"/>
                <a:gd name="connsiteY1013" fmla="*/ 1829645 h 2674934"/>
                <a:gd name="connsiteX1014" fmla="*/ 55013 w 2086096"/>
                <a:gd name="connsiteY1014" fmla="*/ 1829645 h 2674934"/>
                <a:gd name="connsiteX1015" fmla="*/ 55013 w 2086096"/>
                <a:gd name="connsiteY1015" fmla="*/ 1825520 h 2674934"/>
                <a:gd name="connsiteX1016" fmla="*/ 53622 w 2086096"/>
                <a:gd name="connsiteY1016" fmla="*/ 1825520 h 2674934"/>
                <a:gd name="connsiteX1017" fmla="*/ 53622 w 2086096"/>
                <a:gd name="connsiteY1017" fmla="*/ 1821395 h 2674934"/>
                <a:gd name="connsiteX1018" fmla="*/ 52261 w 2086096"/>
                <a:gd name="connsiteY1018" fmla="*/ 1821395 h 2674934"/>
                <a:gd name="connsiteX1019" fmla="*/ 52261 w 2086096"/>
                <a:gd name="connsiteY1019" fmla="*/ 1817240 h 2674934"/>
                <a:gd name="connsiteX1020" fmla="*/ 50870 w 2086096"/>
                <a:gd name="connsiteY1020" fmla="*/ 1817240 h 2674934"/>
                <a:gd name="connsiteX1021" fmla="*/ 50870 w 2086096"/>
                <a:gd name="connsiteY1021" fmla="*/ 1813115 h 2674934"/>
                <a:gd name="connsiteX1022" fmla="*/ 49509 w 2086096"/>
                <a:gd name="connsiteY1022" fmla="*/ 1813115 h 2674934"/>
                <a:gd name="connsiteX1023" fmla="*/ 49509 w 2086096"/>
                <a:gd name="connsiteY1023" fmla="*/ 1808990 h 2674934"/>
                <a:gd name="connsiteX1024" fmla="*/ 48118 w 2086096"/>
                <a:gd name="connsiteY1024" fmla="*/ 1808990 h 2674934"/>
                <a:gd name="connsiteX1025" fmla="*/ 48118 w 2086096"/>
                <a:gd name="connsiteY1025" fmla="*/ 1804865 h 2674934"/>
                <a:gd name="connsiteX1026" fmla="*/ 46757 w 2086096"/>
                <a:gd name="connsiteY1026" fmla="*/ 1804865 h 2674934"/>
                <a:gd name="connsiteX1027" fmla="*/ 46757 w 2086096"/>
                <a:gd name="connsiteY1027" fmla="*/ 1799345 h 2674934"/>
                <a:gd name="connsiteX1028" fmla="*/ 45366 w 2086096"/>
                <a:gd name="connsiteY1028" fmla="*/ 1799345 h 2674934"/>
                <a:gd name="connsiteX1029" fmla="*/ 45366 w 2086096"/>
                <a:gd name="connsiteY1029" fmla="*/ 1795220 h 2674934"/>
                <a:gd name="connsiteX1030" fmla="*/ 44005 w 2086096"/>
                <a:gd name="connsiteY1030" fmla="*/ 1795220 h 2674934"/>
                <a:gd name="connsiteX1031" fmla="*/ 44005 w 2086096"/>
                <a:gd name="connsiteY1031" fmla="*/ 1791095 h 2674934"/>
                <a:gd name="connsiteX1032" fmla="*/ 42643 w 2086096"/>
                <a:gd name="connsiteY1032" fmla="*/ 1791095 h 2674934"/>
                <a:gd name="connsiteX1033" fmla="*/ 42643 w 2086096"/>
                <a:gd name="connsiteY1033" fmla="*/ 1786970 h 2674934"/>
                <a:gd name="connsiteX1034" fmla="*/ 41253 w 2086096"/>
                <a:gd name="connsiteY1034" fmla="*/ 1786970 h 2674934"/>
                <a:gd name="connsiteX1035" fmla="*/ 41253 w 2086096"/>
                <a:gd name="connsiteY1035" fmla="*/ 1782845 h 2674934"/>
                <a:gd name="connsiteX1036" fmla="*/ 39891 w 2086096"/>
                <a:gd name="connsiteY1036" fmla="*/ 1782845 h 2674934"/>
                <a:gd name="connsiteX1037" fmla="*/ 39891 w 2086096"/>
                <a:gd name="connsiteY1037" fmla="*/ 1778690 h 2674934"/>
                <a:gd name="connsiteX1038" fmla="*/ 38500 w 2086096"/>
                <a:gd name="connsiteY1038" fmla="*/ 1778690 h 2674934"/>
                <a:gd name="connsiteX1039" fmla="*/ 38500 w 2086096"/>
                <a:gd name="connsiteY1039" fmla="*/ 1774565 h 2674934"/>
                <a:gd name="connsiteX1040" fmla="*/ 37139 w 2086096"/>
                <a:gd name="connsiteY1040" fmla="*/ 1774565 h 2674934"/>
                <a:gd name="connsiteX1041" fmla="*/ 37139 w 2086096"/>
                <a:gd name="connsiteY1041" fmla="*/ 1770440 h 2674934"/>
                <a:gd name="connsiteX1042" fmla="*/ 35748 w 2086096"/>
                <a:gd name="connsiteY1042" fmla="*/ 1770440 h 2674934"/>
                <a:gd name="connsiteX1043" fmla="*/ 35748 w 2086096"/>
                <a:gd name="connsiteY1043" fmla="*/ 1764949 h 2674934"/>
                <a:gd name="connsiteX1044" fmla="*/ 34387 w 2086096"/>
                <a:gd name="connsiteY1044" fmla="*/ 1764949 h 2674934"/>
                <a:gd name="connsiteX1045" fmla="*/ 34387 w 2086096"/>
                <a:gd name="connsiteY1045" fmla="*/ 1759429 h 2674934"/>
                <a:gd name="connsiteX1046" fmla="*/ 32996 w 2086096"/>
                <a:gd name="connsiteY1046" fmla="*/ 1759429 h 2674934"/>
                <a:gd name="connsiteX1047" fmla="*/ 32996 w 2086096"/>
                <a:gd name="connsiteY1047" fmla="*/ 1752544 h 2674934"/>
                <a:gd name="connsiteX1048" fmla="*/ 31635 w 2086096"/>
                <a:gd name="connsiteY1048" fmla="*/ 1752544 h 2674934"/>
                <a:gd name="connsiteX1049" fmla="*/ 31635 w 2086096"/>
                <a:gd name="connsiteY1049" fmla="*/ 1747054 h 2674934"/>
                <a:gd name="connsiteX1050" fmla="*/ 30244 w 2086096"/>
                <a:gd name="connsiteY1050" fmla="*/ 1747054 h 2674934"/>
                <a:gd name="connsiteX1051" fmla="*/ 30244 w 2086096"/>
                <a:gd name="connsiteY1051" fmla="*/ 1741534 h 2674934"/>
                <a:gd name="connsiteX1052" fmla="*/ 28883 w 2086096"/>
                <a:gd name="connsiteY1052" fmla="*/ 1741534 h 2674934"/>
                <a:gd name="connsiteX1053" fmla="*/ 28883 w 2086096"/>
                <a:gd name="connsiteY1053" fmla="*/ 1736014 h 2674934"/>
                <a:gd name="connsiteX1054" fmla="*/ 27492 w 2086096"/>
                <a:gd name="connsiteY1054" fmla="*/ 1736014 h 2674934"/>
                <a:gd name="connsiteX1055" fmla="*/ 27492 w 2086096"/>
                <a:gd name="connsiteY1055" fmla="*/ 1730524 h 2674934"/>
                <a:gd name="connsiteX1056" fmla="*/ 26131 w 2086096"/>
                <a:gd name="connsiteY1056" fmla="*/ 1730524 h 2674934"/>
                <a:gd name="connsiteX1057" fmla="*/ 26131 w 2086096"/>
                <a:gd name="connsiteY1057" fmla="*/ 1725004 h 2674934"/>
                <a:gd name="connsiteX1058" fmla="*/ 24740 w 2086096"/>
                <a:gd name="connsiteY1058" fmla="*/ 1725004 h 2674934"/>
                <a:gd name="connsiteX1059" fmla="*/ 24740 w 2086096"/>
                <a:gd name="connsiteY1059" fmla="*/ 1719514 h 2674934"/>
                <a:gd name="connsiteX1060" fmla="*/ 23378 w 2086096"/>
                <a:gd name="connsiteY1060" fmla="*/ 1719514 h 2674934"/>
                <a:gd name="connsiteX1061" fmla="*/ 23378 w 2086096"/>
                <a:gd name="connsiteY1061" fmla="*/ 1713994 h 2674934"/>
                <a:gd name="connsiteX1062" fmla="*/ 21988 w 2086096"/>
                <a:gd name="connsiteY1062" fmla="*/ 1713994 h 2674934"/>
                <a:gd name="connsiteX1063" fmla="*/ 21988 w 2086096"/>
                <a:gd name="connsiteY1063" fmla="*/ 1708504 h 2674934"/>
                <a:gd name="connsiteX1064" fmla="*/ 20626 w 2086096"/>
                <a:gd name="connsiteY1064" fmla="*/ 1708504 h 2674934"/>
                <a:gd name="connsiteX1065" fmla="*/ 20626 w 2086096"/>
                <a:gd name="connsiteY1065" fmla="*/ 1702984 h 2674934"/>
                <a:gd name="connsiteX1066" fmla="*/ 19265 w 2086096"/>
                <a:gd name="connsiteY1066" fmla="*/ 1702984 h 2674934"/>
                <a:gd name="connsiteX1067" fmla="*/ 19265 w 2086096"/>
                <a:gd name="connsiteY1067" fmla="*/ 1694734 h 2674934"/>
                <a:gd name="connsiteX1068" fmla="*/ 17874 w 2086096"/>
                <a:gd name="connsiteY1068" fmla="*/ 1694734 h 2674934"/>
                <a:gd name="connsiteX1069" fmla="*/ 17874 w 2086096"/>
                <a:gd name="connsiteY1069" fmla="*/ 1686454 h 2674934"/>
                <a:gd name="connsiteX1070" fmla="*/ 16513 w 2086096"/>
                <a:gd name="connsiteY1070" fmla="*/ 1686454 h 2674934"/>
                <a:gd name="connsiteX1071" fmla="*/ 16513 w 2086096"/>
                <a:gd name="connsiteY1071" fmla="*/ 1678204 h 2674934"/>
                <a:gd name="connsiteX1072" fmla="*/ 15122 w 2086096"/>
                <a:gd name="connsiteY1072" fmla="*/ 1678204 h 2674934"/>
                <a:gd name="connsiteX1073" fmla="*/ 15122 w 2086096"/>
                <a:gd name="connsiteY1073" fmla="*/ 1671319 h 2674934"/>
                <a:gd name="connsiteX1074" fmla="*/ 13761 w 2086096"/>
                <a:gd name="connsiteY1074" fmla="*/ 1671319 h 2674934"/>
                <a:gd name="connsiteX1075" fmla="*/ 13761 w 2086096"/>
                <a:gd name="connsiteY1075" fmla="*/ 1663068 h 2674934"/>
                <a:gd name="connsiteX1076" fmla="*/ 12370 w 2086096"/>
                <a:gd name="connsiteY1076" fmla="*/ 1663068 h 2674934"/>
                <a:gd name="connsiteX1077" fmla="*/ 12370 w 2086096"/>
                <a:gd name="connsiteY1077" fmla="*/ 1654788 h 2674934"/>
                <a:gd name="connsiteX1078" fmla="*/ 11009 w 2086096"/>
                <a:gd name="connsiteY1078" fmla="*/ 1654788 h 2674934"/>
                <a:gd name="connsiteX1079" fmla="*/ 11009 w 2086096"/>
                <a:gd name="connsiteY1079" fmla="*/ 1646538 h 2674934"/>
                <a:gd name="connsiteX1080" fmla="*/ 9618 w 2086096"/>
                <a:gd name="connsiteY1080" fmla="*/ 1646538 h 2674934"/>
                <a:gd name="connsiteX1081" fmla="*/ 9618 w 2086096"/>
                <a:gd name="connsiteY1081" fmla="*/ 1639653 h 2674934"/>
                <a:gd name="connsiteX1082" fmla="*/ 8256 w 2086096"/>
                <a:gd name="connsiteY1082" fmla="*/ 1639653 h 2674934"/>
                <a:gd name="connsiteX1083" fmla="*/ 8256 w 2086096"/>
                <a:gd name="connsiteY1083" fmla="*/ 1627278 h 2674934"/>
                <a:gd name="connsiteX1084" fmla="*/ 6866 w 2086096"/>
                <a:gd name="connsiteY1084" fmla="*/ 1627278 h 2674934"/>
                <a:gd name="connsiteX1085" fmla="*/ 6866 w 2086096"/>
                <a:gd name="connsiteY1085" fmla="*/ 1613508 h 2674934"/>
                <a:gd name="connsiteX1086" fmla="*/ 5504 w 2086096"/>
                <a:gd name="connsiteY1086" fmla="*/ 1613508 h 2674934"/>
                <a:gd name="connsiteX1087" fmla="*/ 5504 w 2086096"/>
                <a:gd name="connsiteY1087" fmla="*/ 1599738 h 2674934"/>
                <a:gd name="connsiteX1088" fmla="*/ 4113 w 2086096"/>
                <a:gd name="connsiteY1088" fmla="*/ 1599738 h 2674934"/>
                <a:gd name="connsiteX1089" fmla="*/ 4113 w 2086096"/>
                <a:gd name="connsiteY1089" fmla="*/ 1587333 h 2674934"/>
                <a:gd name="connsiteX1090" fmla="*/ 2752 w 2086096"/>
                <a:gd name="connsiteY1090" fmla="*/ 1587333 h 2674934"/>
                <a:gd name="connsiteX1091" fmla="*/ 2752 w 2086096"/>
                <a:gd name="connsiteY1091" fmla="*/ 1573563 h 2674934"/>
                <a:gd name="connsiteX1092" fmla="*/ 1361 w 2086096"/>
                <a:gd name="connsiteY1092" fmla="*/ 1573563 h 2674934"/>
                <a:gd name="connsiteX1093" fmla="*/ 1361 w 2086096"/>
                <a:gd name="connsiteY1093" fmla="*/ 1547417 h 2674934"/>
                <a:gd name="connsiteX1094" fmla="*/ 0 w 2086096"/>
                <a:gd name="connsiteY1094" fmla="*/ 1547417 h 2674934"/>
                <a:gd name="connsiteX1095" fmla="*/ 0 w 2086096"/>
                <a:gd name="connsiteY1095" fmla="*/ 181712 h 2674934"/>
                <a:gd name="connsiteX1096" fmla="*/ 4113 w 2086096"/>
                <a:gd name="connsiteY1096" fmla="*/ 181712 h 2674934"/>
                <a:gd name="connsiteX1097" fmla="*/ 4113 w 2086096"/>
                <a:gd name="connsiteY1097" fmla="*/ 183107 h 2674934"/>
                <a:gd name="connsiteX1098" fmla="*/ 8256 w 2086096"/>
                <a:gd name="connsiteY1098" fmla="*/ 183107 h 2674934"/>
                <a:gd name="connsiteX1099" fmla="*/ 8256 w 2086096"/>
                <a:gd name="connsiteY1099" fmla="*/ 184472 h 2674934"/>
                <a:gd name="connsiteX1100" fmla="*/ 12370 w 2086096"/>
                <a:gd name="connsiteY1100" fmla="*/ 184472 h 2674934"/>
                <a:gd name="connsiteX1101" fmla="*/ 12370 w 2086096"/>
                <a:gd name="connsiteY1101" fmla="*/ 185867 h 2674934"/>
                <a:gd name="connsiteX1102" fmla="*/ 16513 w 2086096"/>
                <a:gd name="connsiteY1102" fmla="*/ 185867 h 2674934"/>
                <a:gd name="connsiteX1103" fmla="*/ 16513 w 2086096"/>
                <a:gd name="connsiteY1103" fmla="*/ 187232 h 2674934"/>
                <a:gd name="connsiteX1104" fmla="*/ 20626 w 2086096"/>
                <a:gd name="connsiteY1104" fmla="*/ 187232 h 2674934"/>
                <a:gd name="connsiteX1105" fmla="*/ 20626 w 2086096"/>
                <a:gd name="connsiteY1105" fmla="*/ 188597 h 2674934"/>
                <a:gd name="connsiteX1106" fmla="*/ 24740 w 2086096"/>
                <a:gd name="connsiteY1106" fmla="*/ 188597 h 2674934"/>
                <a:gd name="connsiteX1107" fmla="*/ 24740 w 2086096"/>
                <a:gd name="connsiteY1107" fmla="*/ 189992 h 2674934"/>
                <a:gd name="connsiteX1108" fmla="*/ 28883 w 2086096"/>
                <a:gd name="connsiteY1108" fmla="*/ 189992 h 2674934"/>
                <a:gd name="connsiteX1109" fmla="*/ 28883 w 2086096"/>
                <a:gd name="connsiteY1109" fmla="*/ 191357 h 2674934"/>
                <a:gd name="connsiteX1110" fmla="*/ 32996 w 2086096"/>
                <a:gd name="connsiteY1110" fmla="*/ 191357 h 2674934"/>
                <a:gd name="connsiteX1111" fmla="*/ 32996 w 2086096"/>
                <a:gd name="connsiteY1111" fmla="*/ 192752 h 2674934"/>
                <a:gd name="connsiteX1112" fmla="*/ 37139 w 2086096"/>
                <a:gd name="connsiteY1112" fmla="*/ 192752 h 2674934"/>
                <a:gd name="connsiteX1113" fmla="*/ 37139 w 2086096"/>
                <a:gd name="connsiteY1113" fmla="*/ 194117 h 2674934"/>
                <a:gd name="connsiteX1114" fmla="*/ 41253 w 2086096"/>
                <a:gd name="connsiteY1114" fmla="*/ 194117 h 2674934"/>
                <a:gd name="connsiteX1115" fmla="*/ 41253 w 2086096"/>
                <a:gd name="connsiteY1115" fmla="*/ 195482 h 2674934"/>
                <a:gd name="connsiteX1116" fmla="*/ 45366 w 2086096"/>
                <a:gd name="connsiteY1116" fmla="*/ 195482 h 2674934"/>
                <a:gd name="connsiteX1117" fmla="*/ 45366 w 2086096"/>
                <a:gd name="connsiteY1117" fmla="*/ 196877 h 2674934"/>
                <a:gd name="connsiteX1118" fmla="*/ 49509 w 2086096"/>
                <a:gd name="connsiteY1118" fmla="*/ 196877 h 2674934"/>
                <a:gd name="connsiteX1119" fmla="*/ 49509 w 2086096"/>
                <a:gd name="connsiteY1119" fmla="*/ 198242 h 2674934"/>
                <a:gd name="connsiteX1120" fmla="*/ 53622 w 2086096"/>
                <a:gd name="connsiteY1120" fmla="*/ 198242 h 2674934"/>
                <a:gd name="connsiteX1121" fmla="*/ 53622 w 2086096"/>
                <a:gd name="connsiteY1121" fmla="*/ 199637 h 2674934"/>
                <a:gd name="connsiteX1122" fmla="*/ 57765 w 2086096"/>
                <a:gd name="connsiteY1122" fmla="*/ 199637 h 2674934"/>
                <a:gd name="connsiteX1123" fmla="*/ 57765 w 2086096"/>
                <a:gd name="connsiteY1123" fmla="*/ 201002 h 2674934"/>
                <a:gd name="connsiteX1124" fmla="*/ 61879 w 2086096"/>
                <a:gd name="connsiteY1124" fmla="*/ 201002 h 2674934"/>
                <a:gd name="connsiteX1125" fmla="*/ 61879 w 2086096"/>
                <a:gd name="connsiteY1125" fmla="*/ 202367 h 2674934"/>
                <a:gd name="connsiteX1126" fmla="*/ 67383 w 2086096"/>
                <a:gd name="connsiteY1126" fmla="*/ 202367 h 2674934"/>
                <a:gd name="connsiteX1127" fmla="*/ 67383 w 2086096"/>
                <a:gd name="connsiteY1127" fmla="*/ 203762 h 2674934"/>
                <a:gd name="connsiteX1128" fmla="*/ 71497 w 2086096"/>
                <a:gd name="connsiteY1128" fmla="*/ 203762 h 2674934"/>
                <a:gd name="connsiteX1129" fmla="*/ 71497 w 2086096"/>
                <a:gd name="connsiteY1129" fmla="*/ 205127 h 2674934"/>
                <a:gd name="connsiteX1130" fmla="*/ 77001 w 2086096"/>
                <a:gd name="connsiteY1130" fmla="*/ 205127 h 2674934"/>
                <a:gd name="connsiteX1131" fmla="*/ 77001 w 2086096"/>
                <a:gd name="connsiteY1131" fmla="*/ 206492 h 2674934"/>
                <a:gd name="connsiteX1132" fmla="*/ 81144 w 2086096"/>
                <a:gd name="connsiteY1132" fmla="*/ 206492 h 2674934"/>
                <a:gd name="connsiteX1133" fmla="*/ 81144 w 2086096"/>
                <a:gd name="connsiteY1133" fmla="*/ 207887 h 2674934"/>
                <a:gd name="connsiteX1134" fmla="*/ 86648 w 2086096"/>
                <a:gd name="connsiteY1134" fmla="*/ 207887 h 2674934"/>
                <a:gd name="connsiteX1135" fmla="*/ 86648 w 2086096"/>
                <a:gd name="connsiteY1135" fmla="*/ 209252 h 2674934"/>
                <a:gd name="connsiteX1136" fmla="*/ 92123 w 2086096"/>
                <a:gd name="connsiteY1136" fmla="*/ 209252 h 2674934"/>
                <a:gd name="connsiteX1137" fmla="*/ 92123 w 2086096"/>
                <a:gd name="connsiteY1137" fmla="*/ 210647 h 2674934"/>
                <a:gd name="connsiteX1138" fmla="*/ 97627 w 2086096"/>
                <a:gd name="connsiteY1138" fmla="*/ 210647 h 2674934"/>
                <a:gd name="connsiteX1139" fmla="*/ 97627 w 2086096"/>
                <a:gd name="connsiteY1139" fmla="*/ 212012 h 2674934"/>
                <a:gd name="connsiteX1140" fmla="*/ 103131 w 2086096"/>
                <a:gd name="connsiteY1140" fmla="*/ 212012 h 2674934"/>
                <a:gd name="connsiteX1141" fmla="*/ 103131 w 2086096"/>
                <a:gd name="connsiteY1141" fmla="*/ 213377 h 2674934"/>
                <a:gd name="connsiteX1142" fmla="*/ 109997 w 2086096"/>
                <a:gd name="connsiteY1142" fmla="*/ 213377 h 2674934"/>
                <a:gd name="connsiteX1143" fmla="*/ 109997 w 2086096"/>
                <a:gd name="connsiteY1143" fmla="*/ 214772 h 2674934"/>
                <a:gd name="connsiteX1144" fmla="*/ 115501 w 2086096"/>
                <a:gd name="connsiteY1144" fmla="*/ 214772 h 2674934"/>
                <a:gd name="connsiteX1145" fmla="*/ 115501 w 2086096"/>
                <a:gd name="connsiteY1145" fmla="*/ 216137 h 2674934"/>
                <a:gd name="connsiteX1146" fmla="*/ 121006 w 2086096"/>
                <a:gd name="connsiteY1146" fmla="*/ 216137 h 2674934"/>
                <a:gd name="connsiteX1147" fmla="*/ 121006 w 2086096"/>
                <a:gd name="connsiteY1147" fmla="*/ 217532 h 2674934"/>
                <a:gd name="connsiteX1148" fmla="*/ 126510 w 2086096"/>
                <a:gd name="connsiteY1148" fmla="*/ 217532 h 2674934"/>
                <a:gd name="connsiteX1149" fmla="*/ 126510 w 2086096"/>
                <a:gd name="connsiteY1149" fmla="*/ 218897 h 2674934"/>
                <a:gd name="connsiteX1150" fmla="*/ 132014 w 2086096"/>
                <a:gd name="connsiteY1150" fmla="*/ 218897 h 2674934"/>
                <a:gd name="connsiteX1151" fmla="*/ 132014 w 2086096"/>
                <a:gd name="connsiteY1151" fmla="*/ 220263 h 2674934"/>
                <a:gd name="connsiteX1152" fmla="*/ 137518 w 2086096"/>
                <a:gd name="connsiteY1152" fmla="*/ 220263 h 2674934"/>
                <a:gd name="connsiteX1153" fmla="*/ 137518 w 2086096"/>
                <a:gd name="connsiteY1153" fmla="*/ 221657 h 2674934"/>
                <a:gd name="connsiteX1154" fmla="*/ 143023 w 2086096"/>
                <a:gd name="connsiteY1154" fmla="*/ 221657 h 2674934"/>
                <a:gd name="connsiteX1155" fmla="*/ 143023 w 2086096"/>
                <a:gd name="connsiteY1155" fmla="*/ 223023 h 2674934"/>
                <a:gd name="connsiteX1156" fmla="*/ 149888 w 2086096"/>
                <a:gd name="connsiteY1156" fmla="*/ 223023 h 2674934"/>
                <a:gd name="connsiteX1157" fmla="*/ 149888 w 2086096"/>
                <a:gd name="connsiteY1157" fmla="*/ 224417 h 2674934"/>
                <a:gd name="connsiteX1158" fmla="*/ 156754 w 2086096"/>
                <a:gd name="connsiteY1158" fmla="*/ 224417 h 2674934"/>
                <a:gd name="connsiteX1159" fmla="*/ 156754 w 2086096"/>
                <a:gd name="connsiteY1159" fmla="*/ 225782 h 2674934"/>
                <a:gd name="connsiteX1160" fmla="*/ 165010 w 2086096"/>
                <a:gd name="connsiteY1160" fmla="*/ 225782 h 2674934"/>
                <a:gd name="connsiteX1161" fmla="*/ 165010 w 2086096"/>
                <a:gd name="connsiteY1161" fmla="*/ 227148 h 2674934"/>
                <a:gd name="connsiteX1162" fmla="*/ 171905 w 2086096"/>
                <a:gd name="connsiteY1162" fmla="*/ 227148 h 2674934"/>
                <a:gd name="connsiteX1163" fmla="*/ 171905 w 2086096"/>
                <a:gd name="connsiteY1163" fmla="*/ 228542 h 2674934"/>
                <a:gd name="connsiteX1164" fmla="*/ 180132 w 2086096"/>
                <a:gd name="connsiteY1164" fmla="*/ 228542 h 2674934"/>
                <a:gd name="connsiteX1165" fmla="*/ 180132 w 2086096"/>
                <a:gd name="connsiteY1165" fmla="*/ 229908 h 2674934"/>
                <a:gd name="connsiteX1166" fmla="*/ 187027 w 2086096"/>
                <a:gd name="connsiteY1166" fmla="*/ 229908 h 2674934"/>
                <a:gd name="connsiteX1167" fmla="*/ 187027 w 2086096"/>
                <a:gd name="connsiteY1167" fmla="*/ 231273 h 2674934"/>
                <a:gd name="connsiteX1168" fmla="*/ 195284 w 2086096"/>
                <a:gd name="connsiteY1168" fmla="*/ 231273 h 2674934"/>
                <a:gd name="connsiteX1169" fmla="*/ 195284 w 2086096"/>
                <a:gd name="connsiteY1169" fmla="*/ 232668 h 2674934"/>
                <a:gd name="connsiteX1170" fmla="*/ 202149 w 2086096"/>
                <a:gd name="connsiteY1170" fmla="*/ 232668 h 2674934"/>
                <a:gd name="connsiteX1171" fmla="*/ 202149 w 2086096"/>
                <a:gd name="connsiteY1171" fmla="*/ 234033 h 2674934"/>
                <a:gd name="connsiteX1172" fmla="*/ 210406 w 2086096"/>
                <a:gd name="connsiteY1172" fmla="*/ 234033 h 2674934"/>
                <a:gd name="connsiteX1173" fmla="*/ 210406 w 2086096"/>
                <a:gd name="connsiteY1173" fmla="*/ 235427 h 2674934"/>
                <a:gd name="connsiteX1174" fmla="*/ 217271 w 2086096"/>
                <a:gd name="connsiteY1174" fmla="*/ 235427 h 2674934"/>
                <a:gd name="connsiteX1175" fmla="*/ 217271 w 2086096"/>
                <a:gd name="connsiteY1175" fmla="*/ 236793 h 2674934"/>
                <a:gd name="connsiteX1176" fmla="*/ 225528 w 2086096"/>
                <a:gd name="connsiteY1176" fmla="*/ 236793 h 2674934"/>
                <a:gd name="connsiteX1177" fmla="*/ 225528 w 2086096"/>
                <a:gd name="connsiteY1177" fmla="*/ 238158 h 2674934"/>
                <a:gd name="connsiteX1178" fmla="*/ 232393 w 2086096"/>
                <a:gd name="connsiteY1178" fmla="*/ 238158 h 2674934"/>
                <a:gd name="connsiteX1179" fmla="*/ 232393 w 2086096"/>
                <a:gd name="connsiteY1179" fmla="*/ 239553 h 2674934"/>
                <a:gd name="connsiteX1180" fmla="*/ 242011 w 2086096"/>
                <a:gd name="connsiteY1180" fmla="*/ 239553 h 2674934"/>
                <a:gd name="connsiteX1181" fmla="*/ 242011 w 2086096"/>
                <a:gd name="connsiteY1181" fmla="*/ 240918 h 2674934"/>
                <a:gd name="connsiteX1182" fmla="*/ 254411 w 2086096"/>
                <a:gd name="connsiteY1182" fmla="*/ 240918 h 2674934"/>
                <a:gd name="connsiteX1183" fmla="*/ 254411 w 2086096"/>
                <a:gd name="connsiteY1183" fmla="*/ 242313 h 2674934"/>
                <a:gd name="connsiteX1184" fmla="*/ 266781 w 2086096"/>
                <a:gd name="connsiteY1184" fmla="*/ 242313 h 2674934"/>
                <a:gd name="connsiteX1185" fmla="*/ 266781 w 2086096"/>
                <a:gd name="connsiteY1185" fmla="*/ 243678 h 2674934"/>
                <a:gd name="connsiteX1186" fmla="*/ 280541 w 2086096"/>
                <a:gd name="connsiteY1186" fmla="*/ 243678 h 2674934"/>
                <a:gd name="connsiteX1187" fmla="*/ 280541 w 2086096"/>
                <a:gd name="connsiteY1187" fmla="*/ 245043 h 2674934"/>
                <a:gd name="connsiteX1188" fmla="*/ 292911 w 2086096"/>
                <a:gd name="connsiteY1188" fmla="*/ 245043 h 2674934"/>
                <a:gd name="connsiteX1189" fmla="*/ 292911 w 2086096"/>
                <a:gd name="connsiteY1189" fmla="*/ 246438 h 2674934"/>
                <a:gd name="connsiteX1190" fmla="*/ 305281 w 2086096"/>
                <a:gd name="connsiteY1190" fmla="*/ 246438 h 2674934"/>
                <a:gd name="connsiteX1191" fmla="*/ 305281 w 2086096"/>
                <a:gd name="connsiteY1191" fmla="*/ 247803 h 2674934"/>
                <a:gd name="connsiteX1192" fmla="*/ 317651 w 2086096"/>
                <a:gd name="connsiteY1192" fmla="*/ 247803 h 2674934"/>
                <a:gd name="connsiteX1193" fmla="*/ 317651 w 2086096"/>
                <a:gd name="connsiteY1193" fmla="*/ 249198 h 2674934"/>
                <a:gd name="connsiteX1194" fmla="*/ 334164 w 2086096"/>
                <a:gd name="connsiteY1194" fmla="*/ 249198 h 2674934"/>
                <a:gd name="connsiteX1195" fmla="*/ 334164 w 2086096"/>
                <a:gd name="connsiteY1195" fmla="*/ 250563 h 2674934"/>
                <a:gd name="connsiteX1196" fmla="*/ 361656 w 2086096"/>
                <a:gd name="connsiteY1196" fmla="*/ 250563 h 2674934"/>
                <a:gd name="connsiteX1197" fmla="*/ 361656 w 2086096"/>
                <a:gd name="connsiteY1197" fmla="*/ 251928 h 2674934"/>
                <a:gd name="connsiteX1198" fmla="*/ 389177 w 2086096"/>
                <a:gd name="connsiteY1198" fmla="*/ 251928 h 2674934"/>
                <a:gd name="connsiteX1199" fmla="*/ 389177 w 2086096"/>
                <a:gd name="connsiteY1199" fmla="*/ 253323 h 2674934"/>
                <a:gd name="connsiteX1200" fmla="*/ 445552 w 2086096"/>
                <a:gd name="connsiteY1200" fmla="*/ 253323 h 2674934"/>
                <a:gd name="connsiteX1201" fmla="*/ 445552 w 2086096"/>
                <a:gd name="connsiteY1201" fmla="*/ 251928 h 2674934"/>
                <a:gd name="connsiteX1202" fmla="*/ 474434 w 2086096"/>
                <a:gd name="connsiteY1202" fmla="*/ 251928 h 2674934"/>
                <a:gd name="connsiteX1203" fmla="*/ 474434 w 2086096"/>
                <a:gd name="connsiteY1203" fmla="*/ 250563 h 2674934"/>
                <a:gd name="connsiteX1204" fmla="*/ 500565 w 2086096"/>
                <a:gd name="connsiteY1204" fmla="*/ 250563 h 2674934"/>
                <a:gd name="connsiteX1205" fmla="*/ 500565 w 2086096"/>
                <a:gd name="connsiteY1205" fmla="*/ 249198 h 2674934"/>
                <a:gd name="connsiteX1206" fmla="*/ 512935 w 2086096"/>
                <a:gd name="connsiteY1206" fmla="*/ 249198 h 2674934"/>
                <a:gd name="connsiteX1207" fmla="*/ 512935 w 2086096"/>
                <a:gd name="connsiteY1207" fmla="*/ 247803 h 2674934"/>
                <a:gd name="connsiteX1208" fmla="*/ 525305 w 2086096"/>
                <a:gd name="connsiteY1208" fmla="*/ 247803 h 2674934"/>
                <a:gd name="connsiteX1209" fmla="*/ 525305 w 2086096"/>
                <a:gd name="connsiteY1209" fmla="*/ 246438 h 2674934"/>
                <a:gd name="connsiteX1210" fmla="*/ 537674 w 2086096"/>
                <a:gd name="connsiteY1210" fmla="*/ 246438 h 2674934"/>
                <a:gd name="connsiteX1211" fmla="*/ 537674 w 2086096"/>
                <a:gd name="connsiteY1211" fmla="*/ 245043 h 2674934"/>
                <a:gd name="connsiteX1212" fmla="*/ 550044 w 2086096"/>
                <a:gd name="connsiteY1212" fmla="*/ 245043 h 2674934"/>
                <a:gd name="connsiteX1213" fmla="*/ 550044 w 2086096"/>
                <a:gd name="connsiteY1213" fmla="*/ 243678 h 2674934"/>
                <a:gd name="connsiteX1214" fmla="*/ 562444 w 2086096"/>
                <a:gd name="connsiteY1214" fmla="*/ 243678 h 2674934"/>
                <a:gd name="connsiteX1215" fmla="*/ 562444 w 2086096"/>
                <a:gd name="connsiteY1215" fmla="*/ 242313 h 2674934"/>
                <a:gd name="connsiteX1216" fmla="*/ 574814 w 2086096"/>
                <a:gd name="connsiteY1216" fmla="*/ 242313 h 2674934"/>
                <a:gd name="connsiteX1217" fmla="*/ 574814 w 2086096"/>
                <a:gd name="connsiteY1217" fmla="*/ 240918 h 2674934"/>
                <a:gd name="connsiteX1218" fmla="*/ 583070 w 2086096"/>
                <a:gd name="connsiteY1218" fmla="*/ 240918 h 2674934"/>
                <a:gd name="connsiteX1219" fmla="*/ 583070 w 2086096"/>
                <a:gd name="connsiteY1219" fmla="*/ 239553 h 2674934"/>
                <a:gd name="connsiteX1220" fmla="*/ 589936 w 2086096"/>
                <a:gd name="connsiteY1220" fmla="*/ 239553 h 2674934"/>
                <a:gd name="connsiteX1221" fmla="*/ 589936 w 2086096"/>
                <a:gd name="connsiteY1221" fmla="*/ 238158 h 2674934"/>
                <a:gd name="connsiteX1222" fmla="*/ 596801 w 2086096"/>
                <a:gd name="connsiteY1222" fmla="*/ 238158 h 2674934"/>
                <a:gd name="connsiteX1223" fmla="*/ 596801 w 2086096"/>
                <a:gd name="connsiteY1223" fmla="*/ 236793 h 2674934"/>
                <a:gd name="connsiteX1224" fmla="*/ 603696 w 2086096"/>
                <a:gd name="connsiteY1224" fmla="*/ 236793 h 2674934"/>
                <a:gd name="connsiteX1225" fmla="*/ 603696 w 2086096"/>
                <a:gd name="connsiteY1225" fmla="*/ 235427 h 2674934"/>
                <a:gd name="connsiteX1226" fmla="*/ 610562 w 2086096"/>
                <a:gd name="connsiteY1226" fmla="*/ 235427 h 2674934"/>
                <a:gd name="connsiteX1227" fmla="*/ 610562 w 2086096"/>
                <a:gd name="connsiteY1227" fmla="*/ 234033 h 2674934"/>
                <a:gd name="connsiteX1228" fmla="*/ 618818 w 2086096"/>
                <a:gd name="connsiteY1228" fmla="*/ 234033 h 2674934"/>
                <a:gd name="connsiteX1229" fmla="*/ 618818 w 2086096"/>
                <a:gd name="connsiteY1229" fmla="*/ 232668 h 2674934"/>
                <a:gd name="connsiteX1230" fmla="*/ 625684 w 2086096"/>
                <a:gd name="connsiteY1230" fmla="*/ 232668 h 2674934"/>
                <a:gd name="connsiteX1231" fmla="*/ 625684 w 2086096"/>
                <a:gd name="connsiteY1231" fmla="*/ 231273 h 2674934"/>
                <a:gd name="connsiteX1232" fmla="*/ 632579 w 2086096"/>
                <a:gd name="connsiteY1232" fmla="*/ 231273 h 2674934"/>
                <a:gd name="connsiteX1233" fmla="*/ 632579 w 2086096"/>
                <a:gd name="connsiteY1233" fmla="*/ 229908 h 2674934"/>
                <a:gd name="connsiteX1234" fmla="*/ 639445 w 2086096"/>
                <a:gd name="connsiteY1234" fmla="*/ 229908 h 2674934"/>
                <a:gd name="connsiteX1235" fmla="*/ 639445 w 2086096"/>
                <a:gd name="connsiteY1235" fmla="*/ 228542 h 2674934"/>
                <a:gd name="connsiteX1236" fmla="*/ 647701 w 2086096"/>
                <a:gd name="connsiteY1236" fmla="*/ 228542 h 2674934"/>
                <a:gd name="connsiteX1237" fmla="*/ 647701 w 2086096"/>
                <a:gd name="connsiteY1237" fmla="*/ 227148 h 2674934"/>
                <a:gd name="connsiteX1238" fmla="*/ 653205 w 2086096"/>
                <a:gd name="connsiteY1238" fmla="*/ 227148 h 2674934"/>
                <a:gd name="connsiteX1239" fmla="*/ 653205 w 2086096"/>
                <a:gd name="connsiteY1239" fmla="*/ 225782 h 2674934"/>
                <a:gd name="connsiteX1240" fmla="*/ 658680 w 2086096"/>
                <a:gd name="connsiteY1240" fmla="*/ 225782 h 2674934"/>
                <a:gd name="connsiteX1241" fmla="*/ 658680 w 2086096"/>
                <a:gd name="connsiteY1241" fmla="*/ 224417 h 2674934"/>
                <a:gd name="connsiteX1242" fmla="*/ 662823 w 2086096"/>
                <a:gd name="connsiteY1242" fmla="*/ 224417 h 2674934"/>
                <a:gd name="connsiteX1243" fmla="*/ 662823 w 2086096"/>
                <a:gd name="connsiteY1243" fmla="*/ 223023 h 2674934"/>
                <a:gd name="connsiteX1244" fmla="*/ 668327 w 2086096"/>
                <a:gd name="connsiteY1244" fmla="*/ 223023 h 2674934"/>
                <a:gd name="connsiteX1245" fmla="*/ 668327 w 2086096"/>
                <a:gd name="connsiteY1245" fmla="*/ 221657 h 2674934"/>
                <a:gd name="connsiteX1246" fmla="*/ 673832 w 2086096"/>
                <a:gd name="connsiteY1246" fmla="*/ 221657 h 2674934"/>
                <a:gd name="connsiteX1247" fmla="*/ 673832 w 2086096"/>
                <a:gd name="connsiteY1247" fmla="*/ 220263 h 2674934"/>
                <a:gd name="connsiteX1248" fmla="*/ 679336 w 2086096"/>
                <a:gd name="connsiteY1248" fmla="*/ 220263 h 2674934"/>
                <a:gd name="connsiteX1249" fmla="*/ 679336 w 2086096"/>
                <a:gd name="connsiteY1249" fmla="*/ 218897 h 2674934"/>
                <a:gd name="connsiteX1250" fmla="*/ 684811 w 2086096"/>
                <a:gd name="connsiteY1250" fmla="*/ 218897 h 2674934"/>
                <a:gd name="connsiteX1251" fmla="*/ 684811 w 2086096"/>
                <a:gd name="connsiteY1251" fmla="*/ 217532 h 2674934"/>
                <a:gd name="connsiteX1252" fmla="*/ 688954 w 2086096"/>
                <a:gd name="connsiteY1252" fmla="*/ 217532 h 2674934"/>
                <a:gd name="connsiteX1253" fmla="*/ 688954 w 2086096"/>
                <a:gd name="connsiteY1253" fmla="*/ 216137 h 2674934"/>
                <a:gd name="connsiteX1254" fmla="*/ 694458 w 2086096"/>
                <a:gd name="connsiteY1254" fmla="*/ 216137 h 2674934"/>
                <a:gd name="connsiteX1255" fmla="*/ 694458 w 2086096"/>
                <a:gd name="connsiteY1255" fmla="*/ 214772 h 2674934"/>
                <a:gd name="connsiteX1256" fmla="*/ 699962 w 2086096"/>
                <a:gd name="connsiteY1256" fmla="*/ 214772 h 2674934"/>
                <a:gd name="connsiteX1257" fmla="*/ 699962 w 2086096"/>
                <a:gd name="connsiteY1257" fmla="*/ 213377 h 2674934"/>
                <a:gd name="connsiteX1258" fmla="*/ 704076 w 2086096"/>
                <a:gd name="connsiteY1258" fmla="*/ 213377 h 2674934"/>
                <a:gd name="connsiteX1259" fmla="*/ 704076 w 2086096"/>
                <a:gd name="connsiteY1259" fmla="*/ 212012 h 2674934"/>
                <a:gd name="connsiteX1260" fmla="*/ 709580 w 2086096"/>
                <a:gd name="connsiteY1260" fmla="*/ 212012 h 2674934"/>
                <a:gd name="connsiteX1261" fmla="*/ 709580 w 2086096"/>
                <a:gd name="connsiteY1261" fmla="*/ 210647 h 2674934"/>
                <a:gd name="connsiteX1262" fmla="*/ 713693 w 2086096"/>
                <a:gd name="connsiteY1262" fmla="*/ 210647 h 2674934"/>
                <a:gd name="connsiteX1263" fmla="*/ 713693 w 2086096"/>
                <a:gd name="connsiteY1263" fmla="*/ 209252 h 2674934"/>
                <a:gd name="connsiteX1264" fmla="*/ 717836 w 2086096"/>
                <a:gd name="connsiteY1264" fmla="*/ 209252 h 2674934"/>
                <a:gd name="connsiteX1265" fmla="*/ 717836 w 2086096"/>
                <a:gd name="connsiteY1265" fmla="*/ 207887 h 2674934"/>
                <a:gd name="connsiteX1266" fmla="*/ 721950 w 2086096"/>
                <a:gd name="connsiteY1266" fmla="*/ 207887 h 2674934"/>
                <a:gd name="connsiteX1267" fmla="*/ 721950 w 2086096"/>
                <a:gd name="connsiteY1267" fmla="*/ 206492 h 2674934"/>
                <a:gd name="connsiteX1268" fmla="*/ 726063 w 2086096"/>
                <a:gd name="connsiteY1268" fmla="*/ 206492 h 2674934"/>
                <a:gd name="connsiteX1269" fmla="*/ 726063 w 2086096"/>
                <a:gd name="connsiteY1269" fmla="*/ 205127 h 2674934"/>
                <a:gd name="connsiteX1270" fmla="*/ 730206 w 2086096"/>
                <a:gd name="connsiteY1270" fmla="*/ 205127 h 2674934"/>
                <a:gd name="connsiteX1271" fmla="*/ 730206 w 2086096"/>
                <a:gd name="connsiteY1271" fmla="*/ 203762 h 2674934"/>
                <a:gd name="connsiteX1272" fmla="*/ 734320 w 2086096"/>
                <a:gd name="connsiteY1272" fmla="*/ 203762 h 2674934"/>
                <a:gd name="connsiteX1273" fmla="*/ 734320 w 2086096"/>
                <a:gd name="connsiteY1273" fmla="*/ 202367 h 2674934"/>
                <a:gd name="connsiteX1274" fmla="*/ 737072 w 2086096"/>
                <a:gd name="connsiteY1274" fmla="*/ 202367 h 2674934"/>
                <a:gd name="connsiteX1275" fmla="*/ 737072 w 2086096"/>
                <a:gd name="connsiteY1275" fmla="*/ 201002 h 2674934"/>
                <a:gd name="connsiteX1276" fmla="*/ 741215 w 2086096"/>
                <a:gd name="connsiteY1276" fmla="*/ 201002 h 2674934"/>
                <a:gd name="connsiteX1277" fmla="*/ 741215 w 2086096"/>
                <a:gd name="connsiteY1277" fmla="*/ 199637 h 2674934"/>
                <a:gd name="connsiteX1278" fmla="*/ 745328 w 2086096"/>
                <a:gd name="connsiteY1278" fmla="*/ 199637 h 2674934"/>
                <a:gd name="connsiteX1279" fmla="*/ 745328 w 2086096"/>
                <a:gd name="connsiteY1279" fmla="*/ 198242 h 2674934"/>
                <a:gd name="connsiteX1280" fmla="*/ 749442 w 2086096"/>
                <a:gd name="connsiteY1280" fmla="*/ 198242 h 2674934"/>
                <a:gd name="connsiteX1281" fmla="*/ 749442 w 2086096"/>
                <a:gd name="connsiteY1281" fmla="*/ 196877 h 2674934"/>
                <a:gd name="connsiteX1282" fmla="*/ 752194 w 2086096"/>
                <a:gd name="connsiteY1282" fmla="*/ 196877 h 2674934"/>
                <a:gd name="connsiteX1283" fmla="*/ 752194 w 2086096"/>
                <a:gd name="connsiteY1283" fmla="*/ 195482 h 2674934"/>
                <a:gd name="connsiteX1284" fmla="*/ 756337 w 2086096"/>
                <a:gd name="connsiteY1284" fmla="*/ 195482 h 2674934"/>
                <a:gd name="connsiteX1285" fmla="*/ 756337 w 2086096"/>
                <a:gd name="connsiteY1285" fmla="*/ 194117 h 2674934"/>
                <a:gd name="connsiteX1286" fmla="*/ 760450 w 2086096"/>
                <a:gd name="connsiteY1286" fmla="*/ 194117 h 2674934"/>
                <a:gd name="connsiteX1287" fmla="*/ 760450 w 2086096"/>
                <a:gd name="connsiteY1287" fmla="*/ 192752 h 2674934"/>
                <a:gd name="connsiteX1288" fmla="*/ 763202 w 2086096"/>
                <a:gd name="connsiteY1288" fmla="*/ 192752 h 2674934"/>
                <a:gd name="connsiteX1289" fmla="*/ 763202 w 2086096"/>
                <a:gd name="connsiteY1289" fmla="*/ 191357 h 2674934"/>
                <a:gd name="connsiteX1290" fmla="*/ 767345 w 2086096"/>
                <a:gd name="connsiteY1290" fmla="*/ 191357 h 2674934"/>
                <a:gd name="connsiteX1291" fmla="*/ 767345 w 2086096"/>
                <a:gd name="connsiteY1291" fmla="*/ 189992 h 2674934"/>
                <a:gd name="connsiteX1292" fmla="*/ 770068 w 2086096"/>
                <a:gd name="connsiteY1292" fmla="*/ 189992 h 2674934"/>
                <a:gd name="connsiteX1293" fmla="*/ 770068 w 2086096"/>
                <a:gd name="connsiteY1293" fmla="*/ 188597 h 2674934"/>
                <a:gd name="connsiteX1294" fmla="*/ 772820 w 2086096"/>
                <a:gd name="connsiteY1294" fmla="*/ 188597 h 2674934"/>
                <a:gd name="connsiteX1295" fmla="*/ 772820 w 2086096"/>
                <a:gd name="connsiteY1295" fmla="*/ 187232 h 2674934"/>
                <a:gd name="connsiteX1296" fmla="*/ 776963 w 2086096"/>
                <a:gd name="connsiteY1296" fmla="*/ 187232 h 2674934"/>
                <a:gd name="connsiteX1297" fmla="*/ 776963 w 2086096"/>
                <a:gd name="connsiteY1297" fmla="*/ 185867 h 2674934"/>
                <a:gd name="connsiteX1298" fmla="*/ 779715 w 2086096"/>
                <a:gd name="connsiteY1298" fmla="*/ 185867 h 2674934"/>
                <a:gd name="connsiteX1299" fmla="*/ 779715 w 2086096"/>
                <a:gd name="connsiteY1299" fmla="*/ 184472 h 2674934"/>
                <a:gd name="connsiteX1300" fmla="*/ 783829 w 2086096"/>
                <a:gd name="connsiteY1300" fmla="*/ 184472 h 2674934"/>
                <a:gd name="connsiteX1301" fmla="*/ 783829 w 2086096"/>
                <a:gd name="connsiteY1301" fmla="*/ 183107 h 2674934"/>
                <a:gd name="connsiteX1302" fmla="*/ 786581 w 2086096"/>
                <a:gd name="connsiteY1302" fmla="*/ 183107 h 2674934"/>
                <a:gd name="connsiteX1303" fmla="*/ 786581 w 2086096"/>
                <a:gd name="connsiteY1303" fmla="*/ 181712 h 2674934"/>
                <a:gd name="connsiteX1304" fmla="*/ 789333 w 2086096"/>
                <a:gd name="connsiteY1304" fmla="*/ 181712 h 2674934"/>
                <a:gd name="connsiteX1305" fmla="*/ 789333 w 2086096"/>
                <a:gd name="connsiteY1305" fmla="*/ 180347 h 2674934"/>
                <a:gd name="connsiteX1306" fmla="*/ 793446 w 2086096"/>
                <a:gd name="connsiteY1306" fmla="*/ 180347 h 2674934"/>
                <a:gd name="connsiteX1307" fmla="*/ 793446 w 2086096"/>
                <a:gd name="connsiteY1307" fmla="*/ 178982 h 2674934"/>
                <a:gd name="connsiteX1308" fmla="*/ 796198 w 2086096"/>
                <a:gd name="connsiteY1308" fmla="*/ 178982 h 2674934"/>
                <a:gd name="connsiteX1309" fmla="*/ 796198 w 2086096"/>
                <a:gd name="connsiteY1309" fmla="*/ 177587 h 2674934"/>
                <a:gd name="connsiteX1310" fmla="*/ 798951 w 2086096"/>
                <a:gd name="connsiteY1310" fmla="*/ 177587 h 2674934"/>
                <a:gd name="connsiteX1311" fmla="*/ 798951 w 2086096"/>
                <a:gd name="connsiteY1311" fmla="*/ 176222 h 2674934"/>
                <a:gd name="connsiteX1312" fmla="*/ 803094 w 2086096"/>
                <a:gd name="connsiteY1312" fmla="*/ 176222 h 2674934"/>
                <a:gd name="connsiteX1313" fmla="*/ 803094 w 2086096"/>
                <a:gd name="connsiteY1313" fmla="*/ 174827 h 2674934"/>
                <a:gd name="connsiteX1314" fmla="*/ 805846 w 2086096"/>
                <a:gd name="connsiteY1314" fmla="*/ 174827 h 2674934"/>
                <a:gd name="connsiteX1315" fmla="*/ 805846 w 2086096"/>
                <a:gd name="connsiteY1315" fmla="*/ 173462 h 2674934"/>
                <a:gd name="connsiteX1316" fmla="*/ 808598 w 2086096"/>
                <a:gd name="connsiteY1316" fmla="*/ 173462 h 2674934"/>
                <a:gd name="connsiteX1317" fmla="*/ 808598 w 2086096"/>
                <a:gd name="connsiteY1317" fmla="*/ 172097 h 2674934"/>
                <a:gd name="connsiteX1318" fmla="*/ 811350 w 2086096"/>
                <a:gd name="connsiteY1318" fmla="*/ 172097 h 2674934"/>
                <a:gd name="connsiteX1319" fmla="*/ 811350 w 2086096"/>
                <a:gd name="connsiteY1319" fmla="*/ 170702 h 2674934"/>
                <a:gd name="connsiteX1320" fmla="*/ 814073 w 2086096"/>
                <a:gd name="connsiteY1320" fmla="*/ 170702 h 2674934"/>
                <a:gd name="connsiteX1321" fmla="*/ 814073 w 2086096"/>
                <a:gd name="connsiteY1321" fmla="*/ 169337 h 2674934"/>
                <a:gd name="connsiteX1322" fmla="*/ 816825 w 2086096"/>
                <a:gd name="connsiteY1322" fmla="*/ 169337 h 2674934"/>
                <a:gd name="connsiteX1323" fmla="*/ 816825 w 2086096"/>
                <a:gd name="connsiteY1323" fmla="*/ 167972 h 2674934"/>
                <a:gd name="connsiteX1324" fmla="*/ 819577 w 2086096"/>
                <a:gd name="connsiteY1324" fmla="*/ 167972 h 2674934"/>
                <a:gd name="connsiteX1325" fmla="*/ 819577 w 2086096"/>
                <a:gd name="connsiteY1325" fmla="*/ 166577 h 2674934"/>
                <a:gd name="connsiteX1326" fmla="*/ 822329 w 2086096"/>
                <a:gd name="connsiteY1326" fmla="*/ 166577 h 2674934"/>
                <a:gd name="connsiteX1327" fmla="*/ 822329 w 2086096"/>
                <a:gd name="connsiteY1327" fmla="*/ 165212 h 2674934"/>
                <a:gd name="connsiteX1328" fmla="*/ 825081 w 2086096"/>
                <a:gd name="connsiteY1328" fmla="*/ 165212 h 2674934"/>
                <a:gd name="connsiteX1329" fmla="*/ 825081 w 2086096"/>
                <a:gd name="connsiteY1329" fmla="*/ 163817 h 2674934"/>
                <a:gd name="connsiteX1330" fmla="*/ 827833 w 2086096"/>
                <a:gd name="connsiteY1330" fmla="*/ 163817 h 2674934"/>
                <a:gd name="connsiteX1331" fmla="*/ 827833 w 2086096"/>
                <a:gd name="connsiteY1331" fmla="*/ 162452 h 2674934"/>
                <a:gd name="connsiteX1332" fmla="*/ 830585 w 2086096"/>
                <a:gd name="connsiteY1332" fmla="*/ 162452 h 2674934"/>
                <a:gd name="connsiteX1333" fmla="*/ 830585 w 2086096"/>
                <a:gd name="connsiteY1333" fmla="*/ 161087 h 2674934"/>
                <a:gd name="connsiteX1334" fmla="*/ 833338 w 2086096"/>
                <a:gd name="connsiteY1334" fmla="*/ 161087 h 2674934"/>
                <a:gd name="connsiteX1335" fmla="*/ 833338 w 2086096"/>
                <a:gd name="connsiteY1335" fmla="*/ 159692 h 2674934"/>
                <a:gd name="connsiteX1336" fmla="*/ 836090 w 2086096"/>
                <a:gd name="connsiteY1336" fmla="*/ 159692 h 2674934"/>
                <a:gd name="connsiteX1337" fmla="*/ 836090 w 2086096"/>
                <a:gd name="connsiteY1337" fmla="*/ 158327 h 2674934"/>
                <a:gd name="connsiteX1338" fmla="*/ 838842 w 2086096"/>
                <a:gd name="connsiteY1338" fmla="*/ 158327 h 2674934"/>
                <a:gd name="connsiteX1339" fmla="*/ 838842 w 2086096"/>
                <a:gd name="connsiteY1339" fmla="*/ 156932 h 2674934"/>
                <a:gd name="connsiteX1340" fmla="*/ 841594 w 2086096"/>
                <a:gd name="connsiteY1340" fmla="*/ 156932 h 2674934"/>
                <a:gd name="connsiteX1341" fmla="*/ 841594 w 2086096"/>
                <a:gd name="connsiteY1341" fmla="*/ 155567 h 2674934"/>
                <a:gd name="connsiteX1342" fmla="*/ 844346 w 2086096"/>
                <a:gd name="connsiteY1342" fmla="*/ 155567 h 2674934"/>
                <a:gd name="connsiteX1343" fmla="*/ 844346 w 2086096"/>
                <a:gd name="connsiteY1343" fmla="*/ 154202 h 2674934"/>
                <a:gd name="connsiteX1344" fmla="*/ 845707 w 2086096"/>
                <a:gd name="connsiteY1344" fmla="*/ 154202 h 2674934"/>
                <a:gd name="connsiteX1345" fmla="*/ 845707 w 2086096"/>
                <a:gd name="connsiteY1345" fmla="*/ 152807 h 2674934"/>
                <a:gd name="connsiteX1346" fmla="*/ 848460 w 2086096"/>
                <a:gd name="connsiteY1346" fmla="*/ 152807 h 2674934"/>
                <a:gd name="connsiteX1347" fmla="*/ 848460 w 2086096"/>
                <a:gd name="connsiteY1347" fmla="*/ 151442 h 2674934"/>
                <a:gd name="connsiteX1348" fmla="*/ 851212 w 2086096"/>
                <a:gd name="connsiteY1348" fmla="*/ 151442 h 2674934"/>
                <a:gd name="connsiteX1349" fmla="*/ 851212 w 2086096"/>
                <a:gd name="connsiteY1349" fmla="*/ 150047 h 2674934"/>
                <a:gd name="connsiteX1350" fmla="*/ 853964 w 2086096"/>
                <a:gd name="connsiteY1350" fmla="*/ 150047 h 2674934"/>
                <a:gd name="connsiteX1351" fmla="*/ 853964 w 2086096"/>
                <a:gd name="connsiteY1351" fmla="*/ 148682 h 2674934"/>
                <a:gd name="connsiteX1352" fmla="*/ 855325 w 2086096"/>
                <a:gd name="connsiteY1352" fmla="*/ 148682 h 2674934"/>
                <a:gd name="connsiteX1353" fmla="*/ 855325 w 2086096"/>
                <a:gd name="connsiteY1353" fmla="*/ 147317 h 2674934"/>
                <a:gd name="connsiteX1354" fmla="*/ 858077 w 2086096"/>
                <a:gd name="connsiteY1354" fmla="*/ 147317 h 2674934"/>
                <a:gd name="connsiteX1355" fmla="*/ 858077 w 2086096"/>
                <a:gd name="connsiteY1355" fmla="*/ 145922 h 2674934"/>
                <a:gd name="connsiteX1356" fmla="*/ 860829 w 2086096"/>
                <a:gd name="connsiteY1356" fmla="*/ 145922 h 2674934"/>
                <a:gd name="connsiteX1357" fmla="*/ 860829 w 2086096"/>
                <a:gd name="connsiteY1357" fmla="*/ 144557 h 2674934"/>
                <a:gd name="connsiteX1358" fmla="*/ 863582 w 2086096"/>
                <a:gd name="connsiteY1358" fmla="*/ 144557 h 2674934"/>
                <a:gd name="connsiteX1359" fmla="*/ 863582 w 2086096"/>
                <a:gd name="connsiteY1359" fmla="*/ 143191 h 2674934"/>
                <a:gd name="connsiteX1360" fmla="*/ 864972 w 2086096"/>
                <a:gd name="connsiteY1360" fmla="*/ 143191 h 2674934"/>
                <a:gd name="connsiteX1361" fmla="*/ 864972 w 2086096"/>
                <a:gd name="connsiteY1361" fmla="*/ 141797 h 2674934"/>
                <a:gd name="connsiteX1362" fmla="*/ 867725 w 2086096"/>
                <a:gd name="connsiteY1362" fmla="*/ 141797 h 2674934"/>
                <a:gd name="connsiteX1363" fmla="*/ 867725 w 2086096"/>
                <a:gd name="connsiteY1363" fmla="*/ 140431 h 2674934"/>
                <a:gd name="connsiteX1364" fmla="*/ 870477 w 2086096"/>
                <a:gd name="connsiteY1364" fmla="*/ 140431 h 2674934"/>
                <a:gd name="connsiteX1365" fmla="*/ 870477 w 2086096"/>
                <a:gd name="connsiteY1365" fmla="*/ 139037 h 2674934"/>
                <a:gd name="connsiteX1366" fmla="*/ 873229 w 2086096"/>
                <a:gd name="connsiteY1366" fmla="*/ 139037 h 2674934"/>
                <a:gd name="connsiteX1367" fmla="*/ 873229 w 2086096"/>
                <a:gd name="connsiteY1367" fmla="*/ 137672 h 2674934"/>
                <a:gd name="connsiteX1368" fmla="*/ 874590 w 2086096"/>
                <a:gd name="connsiteY1368" fmla="*/ 137672 h 2674934"/>
                <a:gd name="connsiteX1369" fmla="*/ 874590 w 2086096"/>
                <a:gd name="connsiteY1369" fmla="*/ 136306 h 2674934"/>
                <a:gd name="connsiteX1370" fmla="*/ 877342 w 2086096"/>
                <a:gd name="connsiteY1370" fmla="*/ 136306 h 2674934"/>
                <a:gd name="connsiteX1371" fmla="*/ 877342 w 2086096"/>
                <a:gd name="connsiteY1371" fmla="*/ 134912 h 2674934"/>
                <a:gd name="connsiteX1372" fmla="*/ 880094 w 2086096"/>
                <a:gd name="connsiteY1372" fmla="*/ 134912 h 2674934"/>
                <a:gd name="connsiteX1373" fmla="*/ 880094 w 2086096"/>
                <a:gd name="connsiteY1373" fmla="*/ 133546 h 2674934"/>
                <a:gd name="connsiteX1374" fmla="*/ 881456 w 2086096"/>
                <a:gd name="connsiteY1374" fmla="*/ 133546 h 2674934"/>
                <a:gd name="connsiteX1375" fmla="*/ 881456 w 2086096"/>
                <a:gd name="connsiteY1375" fmla="*/ 132152 h 2674934"/>
                <a:gd name="connsiteX1376" fmla="*/ 884208 w 2086096"/>
                <a:gd name="connsiteY1376" fmla="*/ 132152 h 2674934"/>
                <a:gd name="connsiteX1377" fmla="*/ 884208 w 2086096"/>
                <a:gd name="connsiteY1377" fmla="*/ 130786 h 2674934"/>
                <a:gd name="connsiteX1378" fmla="*/ 885599 w 2086096"/>
                <a:gd name="connsiteY1378" fmla="*/ 130786 h 2674934"/>
                <a:gd name="connsiteX1379" fmla="*/ 885599 w 2086096"/>
                <a:gd name="connsiteY1379" fmla="*/ 129421 h 2674934"/>
                <a:gd name="connsiteX1380" fmla="*/ 888351 w 2086096"/>
                <a:gd name="connsiteY1380" fmla="*/ 129421 h 2674934"/>
                <a:gd name="connsiteX1381" fmla="*/ 888351 w 2086096"/>
                <a:gd name="connsiteY1381" fmla="*/ 128026 h 2674934"/>
                <a:gd name="connsiteX1382" fmla="*/ 889712 w 2086096"/>
                <a:gd name="connsiteY1382" fmla="*/ 128026 h 2674934"/>
                <a:gd name="connsiteX1383" fmla="*/ 889712 w 2086096"/>
                <a:gd name="connsiteY1383" fmla="*/ 126661 h 2674934"/>
                <a:gd name="connsiteX1384" fmla="*/ 892464 w 2086096"/>
                <a:gd name="connsiteY1384" fmla="*/ 126661 h 2674934"/>
                <a:gd name="connsiteX1385" fmla="*/ 892464 w 2086096"/>
                <a:gd name="connsiteY1385" fmla="*/ 125267 h 2674934"/>
                <a:gd name="connsiteX1386" fmla="*/ 893855 w 2086096"/>
                <a:gd name="connsiteY1386" fmla="*/ 125267 h 2674934"/>
                <a:gd name="connsiteX1387" fmla="*/ 893855 w 2086096"/>
                <a:gd name="connsiteY1387" fmla="*/ 123901 h 2674934"/>
                <a:gd name="connsiteX1388" fmla="*/ 896607 w 2086096"/>
                <a:gd name="connsiteY1388" fmla="*/ 123901 h 2674934"/>
                <a:gd name="connsiteX1389" fmla="*/ 896607 w 2086096"/>
                <a:gd name="connsiteY1389" fmla="*/ 122536 h 2674934"/>
                <a:gd name="connsiteX1390" fmla="*/ 897969 w 2086096"/>
                <a:gd name="connsiteY1390" fmla="*/ 122536 h 2674934"/>
                <a:gd name="connsiteX1391" fmla="*/ 897969 w 2086096"/>
                <a:gd name="connsiteY1391" fmla="*/ 121141 h 2674934"/>
                <a:gd name="connsiteX1392" fmla="*/ 900721 w 2086096"/>
                <a:gd name="connsiteY1392" fmla="*/ 121141 h 2674934"/>
                <a:gd name="connsiteX1393" fmla="*/ 900721 w 2086096"/>
                <a:gd name="connsiteY1393" fmla="*/ 119776 h 2674934"/>
                <a:gd name="connsiteX1394" fmla="*/ 903473 w 2086096"/>
                <a:gd name="connsiteY1394" fmla="*/ 119776 h 2674934"/>
                <a:gd name="connsiteX1395" fmla="*/ 903473 w 2086096"/>
                <a:gd name="connsiteY1395" fmla="*/ 118411 h 2674934"/>
                <a:gd name="connsiteX1396" fmla="*/ 904834 w 2086096"/>
                <a:gd name="connsiteY1396" fmla="*/ 118411 h 2674934"/>
                <a:gd name="connsiteX1397" fmla="*/ 904834 w 2086096"/>
                <a:gd name="connsiteY1397" fmla="*/ 117016 h 2674934"/>
                <a:gd name="connsiteX1398" fmla="*/ 907586 w 2086096"/>
                <a:gd name="connsiteY1398" fmla="*/ 117016 h 2674934"/>
                <a:gd name="connsiteX1399" fmla="*/ 907586 w 2086096"/>
                <a:gd name="connsiteY1399" fmla="*/ 115651 h 2674934"/>
                <a:gd name="connsiteX1400" fmla="*/ 908977 w 2086096"/>
                <a:gd name="connsiteY1400" fmla="*/ 115651 h 2674934"/>
                <a:gd name="connsiteX1401" fmla="*/ 908977 w 2086096"/>
                <a:gd name="connsiteY1401" fmla="*/ 114256 h 2674934"/>
                <a:gd name="connsiteX1402" fmla="*/ 911729 w 2086096"/>
                <a:gd name="connsiteY1402" fmla="*/ 114256 h 2674934"/>
                <a:gd name="connsiteX1403" fmla="*/ 911729 w 2086096"/>
                <a:gd name="connsiteY1403" fmla="*/ 112891 h 2674934"/>
                <a:gd name="connsiteX1404" fmla="*/ 913091 w 2086096"/>
                <a:gd name="connsiteY1404" fmla="*/ 112891 h 2674934"/>
                <a:gd name="connsiteX1405" fmla="*/ 913091 w 2086096"/>
                <a:gd name="connsiteY1405" fmla="*/ 111526 h 2674934"/>
                <a:gd name="connsiteX1406" fmla="*/ 915843 w 2086096"/>
                <a:gd name="connsiteY1406" fmla="*/ 111526 h 2674934"/>
                <a:gd name="connsiteX1407" fmla="*/ 915843 w 2086096"/>
                <a:gd name="connsiteY1407" fmla="*/ 110131 h 2674934"/>
                <a:gd name="connsiteX1408" fmla="*/ 917234 w 2086096"/>
                <a:gd name="connsiteY1408" fmla="*/ 110131 h 2674934"/>
                <a:gd name="connsiteX1409" fmla="*/ 917234 w 2086096"/>
                <a:gd name="connsiteY1409" fmla="*/ 108766 h 2674934"/>
                <a:gd name="connsiteX1410" fmla="*/ 918595 w 2086096"/>
                <a:gd name="connsiteY1410" fmla="*/ 108766 h 2674934"/>
                <a:gd name="connsiteX1411" fmla="*/ 918595 w 2086096"/>
                <a:gd name="connsiteY1411" fmla="*/ 107371 h 2674934"/>
                <a:gd name="connsiteX1412" fmla="*/ 921347 w 2086096"/>
                <a:gd name="connsiteY1412" fmla="*/ 107371 h 2674934"/>
                <a:gd name="connsiteX1413" fmla="*/ 921347 w 2086096"/>
                <a:gd name="connsiteY1413" fmla="*/ 106006 h 2674934"/>
                <a:gd name="connsiteX1414" fmla="*/ 922708 w 2086096"/>
                <a:gd name="connsiteY1414" fmla="*/ 106006 h 2674934"/>
                <a:gd name="connsiteX1415" fmla="*/ 922708 w 2086096"/>
                <a:gd name="connsiteY1415" fmla="*/ 104641 h 2674934"/>
                <a:gd name="connsiteX1416" fmla="*/ 924099 w 2086096"/>
                <a:gd name="connsiteY1416" fmla="*/ 104641 h 2674934"/>
                <a:gd name="connsiteX1417" fmla="*/ 924099 w 2086096"/>
                <a:gd name="connsiteY1417" fmla="*/ 103246 h 2674934"/>
                <a:gd name="connsiteX1418" fmla="*/ 926851 w 2086096"/>
                <a:gd name="connsiteY1418" fmla="*/ 103246 h 2674934"/>
                <a:gd name="connsiteX1419" fmla="*/ 926851 w 2086096"/>
                <a:gd name="connsiteY1419" fmla="*/ 101881 h 2674934"/>
                <a:gd name="connsiteX1420" fmla="*/ 928213 w 2086096"/>
                <a:gd name="connsiteY1420" fmla="*/ 101881 h 2674934"/>
                <a:gd name="connsiteX1421" fmla="*/ 928213 w 2086096"/>
                <a:gd name="connsiteY1421" fmla="*/ 100486 h 2674934"/>
                <a:gd name="connsiteX1422" fmla="*/ 929604 w 2086096"/>
                <a:gd name="connsiteY1422" fmla="*/ 100486 h 2674934"/>
                <a:gd name="connsiteX1423" fmla="*/ 929604 w 2086096"/>
                <a:gd name="connsiteY1423" fmla="*/ 99121 h 2674934"/>
                <a:gd name="connsiteX1424" fmla="*/ 932356 w 2086096"/>
                <a:gd name="connsiteY1424" fmla="*/ 99121 h 2674934"/>
                <a:gd name="connsiteX1425" fmla="*/ 932356 w 2086096"/>
                <a:gd name="connsiteY1425" fmla="*/ 97756 h 2674934"/>
                <a:gd name="connsiteX1426" fmla="*/ 933717 w 2086096"/>
                <a:gd name="connsiteY1426" fmla="*/ 97756 h 2674934"/>
                <a:gd name="connsiteX1427" fmla="*/ 933717 w 2086096"/>
                <a:gd name="connsiteY1427" fmla="*/ 96361 h 2674934"/>
                <a:gd name="connsiteX1428" fmla="*/ 935108 w 2086096"/>
                <a:gd name="connsiteY1428" fmla="*/ 96361 h 2674934"/>
                <a:gd name="connsiteX1429" fmla="*/ 935108 w 2086096"/>
                <a:gd name="connsiteY1429" fmla="*/ 94996 h 2674934"/>
                <a:gd name="connsiteX1430" fmla="*/ 937860 w 2086096"/>
                <a:gd name="connsiteY1430" fmla="*/ 94996 h 2674934"/>
                <a:gd name="connsiteX1431" fmla="*/ 937860 w 2086096"/>
                <a:gd name="connsiteY1431" fmla="*/ 93631 h 2674934"/>
                <a:gd name="connsiteX1432" fmla="*/ 939221 w 2086096"/>
                <a:gd name="connsiteY1432" fmla="*/ 93631 h 2674934"/>
                <a:gd name="connsiteX1433" fmla="*/ 939221 w 2086096"/>
                <a:gd name="connsiteY1433" fmla="*/ 92236 h 2674934"/>
                <a:gd name="connsiteX1434" fmla="*/ 941973 w 2086096"/>
                <a:gd name="connsiteY1434" fmla="*/ 92236 h 2674934"/>
                <a:gd name="connsiteX1435" fmla="*/ 941973 w 2086096"/>
                <a:gd name="connsiteY1435" fmla="*/ 90871 h 2674934"/>
                <a:gd name="connsiteX1436" fmla="*/ 943335 w 2086096"/>
                <a:gd name="connsiteY1436" fmla="*/ 90871 h 2674934"/>
                <a:gd name="connsiteX1437" fmla="*/ 943335 w 2086096"/>
                <a:gd name="connsiteY1437" fmla="*/ 89476 h 2674934"/>
                <a:gd name="connsiteX1438" fmla="*/ 944726 w 2086096"/>
                <a:gd name="connsiteY1438" fmla="*/ 89476 h 2674934"/>
                <a:gd name="connsiteX1439" fmla="*/ 944726 w 2086096"/>
                <a:gd name="connsiteY1439" fmla="*/ 88111 h 2674934"/>
                <a:gd name="connsiteX1440" fmla="*/ 947478 w 2086096"/>
                <a:gd name="connsiteY1440" fmla="*/ 88111 h 2674934"/>
                <a:gd name="connsiteX1441" fmla="*/ 947478 w 2086096"/>
                <a:gd name="connsiteY1441" fmla="*/ 86746 h 2674934"/>
                <a:gd name="connsiteX1442" fmla="*/ 948839 w 2086096"/>
                <a:gd name="connsiteY1442" fmla="*/ 86746 h 2674934"/>
                <a:gd name="connsiteX1443" fmla="*/ 948839 w 2086096"/>
                <a:gd name="connsiteY1443" fmla="*/ 85351 h 2674934"/>
                <a:gd name="connsiteX1444" fmla="*/ 950230 w 2086096"/>
                <a:gd name="connsiteY1444" fmla="*/ 85351 h 2674934"/>
                <a:gd name="connsiteX1445" fmla="*/ 950230 w 2086096"/>
                <a:gd name="connsiteY1445" fmla="*/ 83986 h 2674934"/>
                <a:gd name="connsiteX1446" fmla="*/ 951591 w 2086096"/>
                <a:gd name="connsiteY1446" fmla="*/ 83986 h 2674934"/>
                <a:gd name="connsiteX1447" fmla="*/ 951591 w 2086096"/>
                <a:gd name="connsiteY1447" fmla="*/ 82591 h 2674934"/>
                <a:gd name="connsiteX1448" fmla="*/ 952982 w 2086096"/>
                <a:gd name="connsiteY1448" fmla="*/ 82591 h 2674934"/>
                <a:gd name="connsiteX1449" fmla="*/ 952982 w 2086096"/>
                <a:gd name="connsiteY1449" fmla="*/ 81226 h 2674934"/>
                <a:gd name="connsiteX1450" fmla="*/ 955734 w 2086096"/>
                <a:gd name="connsiteY1450" fmla="*/ 81226 h 2674934"/>
                <a:gd name="connsiteX1451" fmla="*/ 955734 w 2086096"/>
                <a:gd name="connsiteY1451" fmla="*/ 79861 h 2674934"/>
                <a:gd name="connsiteX1452" fmla="*/ 957095 w 2086096"/>
                <a:gd name="connsiteY1452" fmla="*/ 79861 h 2674934"/>
                <a:gd name="connsiteX1453" fmla="*/ 957095 w 2086096"/>
                <a:gd name="connsiteY1453" fmla="*/ 78466 h 2674934"/>
                <a:gd name="connsiteX1454" fmla="*/ 958486 w 2086096"/>
                <a:gd name="connsiteY1454" fmla="*/ 78466 h 2674934"/>
                <a:gd name="connsiteX1455" fmla="*/ 958486 w 2086096"/>
                <a:gd name="connsiteY1455" fmla="*/ 77101 h 2674934"/>
                <a:gd name="connsiteX1456" fmla="*/ 959848 w 2086096"/>
                <a:gd name="connsiteY1456" fmla="*/ 77101 h 2674934"/>
                <a:gd name="connsiteX1457" fmla="*/ 959848 w 2086096"/>
                <a:gd name="connsiteY1457" fmla="*/ 75706 h 2674934"/>
                <a:gd name="connsiteX1458" fmla="*/ 961238 w 2086096"/>
                <a:gd name="connsiteY1458" fmla="*/ 75706 h 2674934"/>
                <a:gd name="connsiteX1459" fmla="*/ 961238 w 2086096"/>
                <a:gd name="connsiteY1459" fmla="*/ 74341 h 2674934"/>
                <a:gd name="connsiteX1460" fmla="*/ 963991 w 2086096"/>
                <a:gd name="connsiteY1460" fmla="*/ 74341 h 2674934"/>
                <a:gd name="connsiteX1461" fmla="*/ 963991 w 2086096"/>
                <a:gd name="connsiteY1461" fmla="*/ 72976 h 2674934"/>
                <a:gd name="connsiteX1462" fmla="*/ 965352 w 2086096"/>
                <a:gd name="connsiteY1462" fmla="*/ 72976 h 2674934"/>
                <a:gd name="connsiteX1463" fmla="*/ 965352 w 2086096"/>
                <a:gd name="connsiteY1463" fmla="*/ 71581 h 2674934"/>
                <a:gd name="connsiteX1464" fmla="*/ 966713 w 2086096"/>
                <a:gd name="connsiteY1464" fmla="*/ 71581 h 2674934"/>
                <a:gd name="connsiteX1465" fmla="*/ 966713 w 2086096"/>
                <a:gd name="connsiteY1465" fmla="*/ 70216 h 2674934"/>
                <a:gd name="connsiteX1466" fmla="*/ 968104 w 2086096"/>
                <a:gd name="connsiteY1466" fmla="*/ 70216 h 2674934"/>
                <a:gd name="connsiteX1467" fmla="*/ 968104 w 2086096"/>
                <a:gd name="connsiteY1467" fmla="*/ 68821 h 2674934"/>
                <a:gd name="connsiteX1468" fmla="*/ 969465 w 2086096"/>
                <a:gd name="connsiteY1468" fmla="*/ 68821 h 2674934"/>
                <a:gd name="connsiteX1469" fmla="*/ 969465 w 2086096"/>
                <a:gd name="connsiteY1469" fmla="*/ 67456 h 2674934"/>
                <a:gd name="connsiteX1470" fmla="*/ 972217 w 2086096"/>
                <a:gd name="connsiteY1470" fmla="*/ 67456 h 2674934"/>
                <a:gd name="connsiteX1471" fmla="*/ 972217 w 2086096"/>
                <a:gd name="connsiteY1471" fmla="*/ 66091 h 2674934"/>
                <a:gd name="connsiteX1472" fmla="*/ 973608 w 2086096"/>
                <a:gd name="connsiteY1472" fmla="*/ 66091 h 2674934"/>
                <a:gd name="connsiteX1473" fmla="*/ 973608 w 2086096"/>
                <a:gd name="connsiteY1473" fmla="*/ 64696 h 2674934"/>
                <a:gd name="connsiteX1474" fmla="*/ 974970 w 2086096"/>
                <a:gd name="connsiteY1474" fmla="*/ 64696 h 2674934"/>
                <a:gd name="connsiteX1475" fmla="*/ 974970 w 2086096"/>
                <a:gd name="connsiteY1475" fmla="*/ 63331 h 2674934"/>
                <a:gd name="connsiteX1476" fmla="*/ 976360 w 2086096"/>
                <a:gd name="connsiteY1476" fmla="*/ 63331 h 2674934"/>
                <a:gd name="connsiteX1477" fmla="*/ 976360 w 2086096"/>
                <a:gd name="connsiteY1477" fmla="*/ 61966 h 2674934"/>
                <a:gd name="connsiteX1478" fmla="*/ 977722 w 2086096"/>
                <a:gd name="connsiteY1478" fmla="*/ 61966 h 2674934"/>
                <a:gd name="connsiteX1479" fmla="*/ 977722 w 2086096"/>
                <a:gd name="connsiteY1479" fmla="*/ 60571 h 2674934"/>
                <a:gd name="connsiteX1480" fmla="*/ 980474 w 2086096"/>
                <a:gd name="connsiteY1480" fmla="*/ 60571 h 2674934"/>
                <a:gd name="connsiteX1481" fmla="*/ 980474 w 2086096"/>
                <a:gd name="connsiteY1481" fmla="*/ 59206 h 2674934"/>
                <a:gd name="connsiteX1482" fmla="*/ 981865 w 2086096"/>
                <a:gd name="connsiteY1482" fmla="*/ 59206 h 2674934"/>
                <a:gd name="connsiteX1483" fmla="*/ 981865 w 2086096"/>
                <a:gd name="connsiteY1483" fmla="*/ 57811 h 2674934"/>
                <a:gd name="connsiteX1484" fmla="*/ 983226 w 2086096"/>
                <a:gd name="connsiteY1484" fmla="*/ 57811 h 2674934"/>
                <a:gd name="connsiteX1485" fmla="*/ 983226 w 2086096"/>
                <a:gd name="connsiteY1485" fmla="*/ 56446 h 2674934"/>
                <a:gd name="connsiteX1486" fmla="*/ 984617 w 2086096"/>
                <a:gd name="connsiteY1486" fmla="*/ 56446 h 2674934"/>
                <a:gd name="connsiteX1487" fmla="*/ 984617 w 2086096"/>
                <a:gd name="connsiteY1487" fmla="*/ 55080 h 2674934"/>
                <a:gd name="connsiteX1488" fmla="*/ 985978 w 2086096"/>
                <a:gd name="connsiteY1488" fmla="*/ 55080 h 2674934"/>
                <a:gd name="connsiteX1489" fmla="*/ 985978 w 2086096"/>
                <a:gd name="connsiteY1489" fmla="*/ 53686 h 2674934"/>
                <a:gd name="connsiteX1490" fmla="*/ 987339 w 2086096"/>
                <a:gd name="connsiteY1490" fmla="*/ 53686 h 2674934"/>
                <a:gd name="connsiteX1491" fmla="*/ 987339 w 2086096"/>
                <a:gd name="connsiteY1491" fmla="*/ 52321 h 2674934"/>
                <a:gd name="connsiteX1492" fmla="*/ 988730 w 2086096"/>
                <a:gd name="connsiteY1492" fmla="*/ 52321 h 2674934"/>
                <a:gd name="connsiteX1493" fmla="*/ 988730 w 2086096"/>
                <a:gd name="connsiteY1493" fmla="*/ 50926 h 2674934"/>
                <a:gd name="connsiteX1494" fmla="*/ 990092 w 2086096"/>
                <a:gd name="connsiteY1494" fmla="*/ 50926 h 2674934"/>
                <a:gd name="connsiteX1495" fmla="*/ 990092 w 2086096"/>
                <a:gd name="connsiteY1495" fmla="*/ 49561 h 2674934"/>
                <a:gd name="connsiteX1496" fmla="*/ 991482 w 2086096"/>
                <a:gd name="connsiteY1496" fmla="*/ 49561 h 2674934"/>
                <a:gd name="connsiteX1497" fmla="*/ 991482 w 2086096"/>
                <a:gd name="connsiteY1497" fmla="*/ 48195 h 2674934"/>
                <a:gd name="connsiteX1498" fmla="*/ 992844 w 2086096"/>
                <a:gd name="connsiteY1498" fmla="*/ 48195 h 2674934"/>
                <a:gd name="connsiteX1499" fmla="*/ 992844 w 2086096"/>
                <a:gd name="connsiteY1499" fmla="*/ 46801 h 2674934"/>
                <a:gd name="connsiteX1500" fmla="*/ 995596 w 2086096"/>
                <a:gd name="connsiteY1500" fmla="*/ 46801 h 2674934"/>
                <a:gd name="connsiteX1501" fmla="*/ 995596 w 2086096"/>
                <a:gd name="connsiteY1501" fmla="*/ 45435 h 2674934"/>
                <a:gd name="connsiteX1502" fmla="*/ 996987 w 2086096"/>
                <a:gd name="connsiteY1502" fmla="*/ 45435 h 2674934"/>
                <a:gd name="connsiteX1503" fmla="*/ 996987 w 2086096"/>
                <a:gd name="connsiteY1503" fmla="*/ 44041 h 2674934"/>
                <a:gd name="connsiteX1504" fmla="*/ 998348 w 2086096"/>
                <a:gd name="connsiteY1504" fmla="*/ 44041 h 2674934"/>
                <a:gd name="connsiteX1505" fmla="*/ 998348 w 2086096"/>
                <a:gd name="connsiteY1505" fmla="*/ 42676 h 2674934"/>
                <a:gd name="connsiteX1506" fmla="*/ 999739 w 2086096"/>
                <a:gd name="connsiteY1506" fmla="*/ 42676 h 2674934"/>
                <a:gd name="connsiteX1507" fmla="*/ 999739 w 2086096"/>
                <a:gd name="connsiteY1507" fmla="*/ 41310 h 2674934"/>
                <a:gd name="connsiteX1508" fmla="*/ 1001100 w 2086096"/>
                <a:gd name="connsiteY1508" fmla="*/ 41310 h 2674934"/>
                <a:gd name="connsiteX1509" fmla="*/ 1001100 w 2086096"/>
                <a:gd name="connsiteY1509" fmla="*/ 39916 h 2674934"/>
                <a:gd name="connsiteX1510" fmla="*/ 1002491 w 2086096"/>
                <a:gd name="connsiteY1510" fmla="*/ 39916 h 2674934"/>
                <a:gd name="connsiteX1511" fmla="*/ 1002491 w 2086096"/>
                <a:gd name="connsiteY1511" fmla="*/ 38550 h 2674934"/>
                <a:gd name="connsiteX1512" fmla="*/ 1003852 w 2086096"/>
                <a:gd name="connsiteY1512" fmla="*/ 38550 h 2674934"/>
                <a:gd name="connsiteX1513" fmla="*/ 1003852 w 2086096"/>
                <a:gd name="connsiteY1513" fmla="*/ 37185 h 2674934"/>
                <a:gd name="connsiteX1514" fmla="*/ 1005243 w 2086096"/>
                <a:gd name="connsiteY1514" fmla="*/ 37185 h 2674934"/>
                <a:gd name="connsiteX1515" fmla="*/ 1005243 w 2086096"/>
                <a:gd name="connsiteY1515" fmla="*/ 35790 h 2674934"/>
                <a:gd name="connsiteX1516" fmla="*/ 1006604 w 2086096"/>
                <a:gd name="connsiteY1516" fmla="*/ 35790 h 2674934"/>
                <a:gd name="connsiteX1517" fmla="*/ 1006604 w 2086096"/>
                <a:gd name="connsiteY1517" fmla="*/ 34425 h 2674934"/>
                <a:gd name="connsiteX1518" fmla="*/ 1007995 w 2086096"/>
                <a:gd name="connsiteY1518" fmla="*/ 34425 h 2674934"/>
                <a:gd name="connsiteX1519" fmla="*/ 1007995 w 2086096"/>
                <a:gd name="connsiteY1519" fmla="*/ 33030 h 2674934"/>
                <a:gd name="connsiteX1520" fmla="*/ 1009357 w 2086096"/>
                <a:gd name="connsiteY1520" fmla="*/ 33030 h 2674934"/>
                <a:gd name="connsiteX1521" fmla="*/ 1009357 w 2086096"/>
                <a:gd name="connsiteY1521" fmla="*/ 31665 h 2674934"/>
                <a:gd name="connsiteX1522" fmla="*/ 1010718 w 2086096"/>
                <a:gd name="connsiteY1522" fmla="*/ 31665 h 2674934"/>
                <a:gd name="connsiteX1523" fmla="*/ 1010718 w 2086096"/>
                <a:gd name="connsiteY1523" fmla="*/ 30300 h 2674934"/>
                <a:gd name="connsiteX1524" fmla="*/ 1012109 w 2086096"/>
                <a:gd name="connsiteY1524" fmla="*/ 30300 h 2674934"/>
                <a:gd name="connsiteX1525" fmla="*/ 1012109 w 2086096"/>
                <a:gd name="connsiteY1525" fmla="*/ 28905 h 2674934"/>
                <a:gd name="connsiteX1526" fmla="*/ 1013470 w 2086096"/>
                <a:gd name="connsiteY1526" fmla="*/ 28905 h 2674934"/>
                <a:gd name="connsiteX1527" fmla="*/ 1013470 w 2086096"/>
                <a:gd name="connsiteY1527" fmla="*/ 27540 h 2674934"/>
                <a:gd name="connsiteX1528" fmla="*/ 1014861 w 2086096"/>
                <a:gd name="connsiteY1528" fmla="*/ 27540 h 2674934"/>
                <a:gd name="connsiteX1529" fmla="*/ 1014861 w 2086096"/>
                <a:gd name="connsiteY1529" fmla="*/ 26145 h 2674934"/>
                <a:gd name="connsiteX1530" fmla="*/ 1016222 w 2086096"/>
                <a:gd name="connsiteY1530" fmla="*/ 26145 h 2674934"/>
                <a:gd name="connsiteX1531" fmla="*/ 1016222 w 2086096"/>
                <a:gd name="connsiteY1531" fmla="*/ 24780 h 2674934"/>
                <a:gd name="connsiteX1532" fmla="*/ 1017613 w 2086096"/>
                <a:gd name="connsiteY1532" fmla="*/ 24780 h 2674934"/>
                <a:gd name="connsiteX1533" fmla="*/ 1017613 w 2086096"/>
                <a:gd name="connsiteY1533" fmla="*/ 23415 h 2674934"/>
                <a:gd name="connsiteX1534" fmla="*/ 1018974 w 2086096"/>
                <a:gd name="connsiteY1534" fmla="*/ 23415 h 2674934"/>
                <a:gd name="connsiteX1535" fmla="*/ 1018974 w 2086096"/>
                <a:gd name="connsiteY1535" fmla="*/ 22020 h 2674934"/>
                <a:gd name="connsiteX1536" fmla="*/ 1020365 w 2086096"/>
                <a:gd name="connsiteY1536" fmla="*/ 22020 h 2674934"/>
                <a:gd name="connsiteX1537" fmla="*/ 1020365 w 2086096"/>
                <a:gd name="connsiteY1537" fmla="*/ 20655 h 2674934"/>
                <a:gd name="connsiteX1538" fmla="*/ 1021726 w 2086096"/>
                <a:gd name="connsiteY1538" fmla="*/ 20655 h 2674934"/>
                <a:gd name="connsiteX1539" fmla="*/ 1021726 w 2086096"/>
                <a:gd name="connsiteY1539" fmla="*/ 19260 h 2674934"/>
                <a:gd name="connsiteX1540" fmla="*/ 1023117 w 2086096"/>
                <a:gd name="connsiteY1540" fmla="*/ 19260 h 2674934"/>
                <a:gd name="connsiteX1541" fmla="*/ 1023117 w 2086096"/>
                <a:gd name="connsiteY1541" fmla="*/ 17895 h 2674934"/>
                <a:gd name="connsiteX1542" fmla="*/ 1024479 w 2086096"/>
                <a:gd name="connsiteY1542" fmla="*/ 17895 h 2674934"/>
                <a:gd name="connsiteX1543" fmla="*/ 1024479 w 2086096"/>
                <a:gd name="connsiteY1543" fmla="*/ 16530 h 2674934"/>
                <a:gd name="connsiteX1544" fmla="*/ 1025869 w 2086096"/>
                <a:gd name="connsiteY1544" fmla="*/ 16530 h 2674934"/>
                <a:gd name="connsiteX1545" fmla="*/ 1025869 w 2086096"/>
                <a:gd name="connsiteY1545" fmla="*/ 15135 h 2674934"/>
                <a:gd name="connsiteX1546" fmla="*/ 1027231 w 2086096"/>
                <a:gd name="connsiteY1546" fmla="*/ 15135 h 2674934"/>
                <a:gd name="connsiteX1547" fmla="*/ 1027231 w 2086096"/>
                <a:gd name="connsiteY1547" fmla="*/ 13770 h 2674934"/>
                <a:gd name="connsiteX1548" fmla="*/ 1028622 w 2086096"/>
                <a:gd name="connsiteY1548" fmla="*/ 13770 h 2674934"/>
                <a:gd name="connsiteX1549" fmla="*/ 1028622 w 2086096"/>
                <a:gd name="connsiteY1549" fmla="*/ 12405 h 2674934"/>
                <a:gd name="connsiteX1550" fmla="*/ 1029983 w 2086096"/>
                <a:gd name="connsiteY1550" fmla="*/ 12405 h 2674934"/>
                <a:gd name="connsiteX1551" fmla="*/ 1029983 w 2086096"/>
                <a:gd name="connsiteY1551" fmla="*/ 11010 h 2674934"/>
                <a:gd name="connsiteX1552" fmla="*/ 1031344 w 2086096"/>
                <a:gd name="connsiteY1552" fmla="*/ 11010 h 2674934"/>
                <a:gd name="connsiteX1553" fmla="*/ 1031344 w 2086096"/>
                <a:gd name="connsiteY1553" fmla="*/ 9645 h 2674934"/>
                <a:gd name="connsiteX1554" fmla="*/ 1032735 w 2086096"/>
                <a:gd name="connsiteY1554" fmla="*/ 9645 h 2674934"/>
                <a:gd name="connsiteX1555" fmla="*/ 1032735 w 2086096"/>
                <a:gd name="connsiteY1555" fmla="*/ 8250 h 2674934"/>
                <a:gd name="connsiteX1556" fmla="*/ 1034096 w 2086096"/>
                <a:gd name="connsiteY1556" fmla="*/ 8250 h 2674934"/>
                <a:gd name="connsiteX1557" fmla="*/ 1034096 w 2086096"/>
                <a:gd name="connsiteY1557" fmla="*/ 6885 h 2674934"/>
                <a:gd name="connsiteX1558" fmla="*/ 1035487 w 2086096"/>
                <a:gd name="connsiteY1558" fmla="*/ 6885 h 2674934"/>
                <a:gd name="connsiteX1559" fmla="*/ 1035487 w 2086096"/>
                <a:gd name="connsiteY1559" fmla="*/ 5520 h 2674934"/>
                <a:gd name="connsiteX1560" fmla="*/ 1036848 w 2086096"/>
                <a:gd name="connsiteY1560" fmla="*/ 5520 h 2674934"/>
                <a:gd name="connsiteX1561" fmla="*/ 1036848 w 2086096"/>
                <a:gd name="connsiteY1561" fmla="*/ 4125 h 2674934"/>
                <a:gd name="connsiteX1562" fmla="*/ 1038239 w 2086096"/>
                <a:gd name="connsiteY1562" fmla="*/ 4125 h 2674934"/>
                <a:gd name="connsiteX1563" fmla="*/ 1038239 w 2086096"/>
                <a:gd name="connsiteY1563" fmla="*/ 2760 h 2674934"/>
                <a:gd name="connsiteX1564" fmla="*/ 1039601 w 2086096"/>
                <a:gd name="connsiteY1564" fmla="*/ 2760 h 2674934"/>
                <a:gd name="connsiteX1565" fmla="*/ 1039601 w 2086096"/>
                <a:gd name="connsiteY1565" fmla="*/ 1365 h 2674934"/>
                <a:gd name="connsiteX1566" fmla="*/ 1040991 w 2086096"/>
                <a:gd name="connsiteY1566" fmla="*/ 1365 h 2674934"/>
                <a:gd name="connsiteX1567" fmla="*/ 1040991 w 2086096"/>
                <a:gd name="connsiteY1567" fmla="*/ 0 h 2674934"/>
                <a:gd name="connsiteX1568" fmla="*/ 1045105 w 2086096"/>
                <a:gd name="connsiteY1568" fmla="*/ 0 h 2674934"/>
                <a:gd name="connsiteX1569" fmla="*/ 1045105 w 2086096"/>
                <a:gd name="connsiteY1569" fmla="*/ 1365 h 2674934"/>
                <a:gd name="connsiteX1570" fmla="*/ 1046496 w 2086096"/>
                <a:gd name="connsiteY1570" fmla="*/ 1365 h 2674934"/>
                <a:gd name="connsiteX1571" fmla="*/ 1046496 w 2086096"/>
                <a:gd name="connsiteY1571" fmla="*/ 2760 h 2674934"/>
                <a:gd name="connsiteX1572" fmla="*/ 1047857 w 2086096"/>
                <a:gd name="connsiteY1572" fmla="*/ 2760 h 2674934"/>
                <a:gd name="connsiteX1573" fmla="*/ 1047857 w 2086096"/>
                <a:gd name="connsiteY1573" fmla="*/ 4125 h 2674934"/>
                <a:gd name="connsiteX1574" fmla="*/ 1049248 w 2086096"/>
                <a:gd name="connsiteY1574" fmla="*/ 4125 h 2674934"/>
                <a:gd name="connsiteX1575" fmla="*/ 1049248 w 2086096"/>
                <a:gd name="connsiteY1575" fmla="*/ 5520 h 2674934"/>
                <a:gd name="connsiteX1576" fmla="*/ 1050609 w 2086096"/>
                <a:gd name="connsiteY1576" fmla="*/ 5520 h 2674934"/>
                <a:gd name="connsiteX1577" fmla="*/ 1050609 w 2086096"/>
                <a:gd name="connsiteY1577" fmla="*/ 6885 h 2674934"/>
                <a:gd name="connsiteX1578" fmla="*/ 1052000 w 2086096"/>
                <a:gd name="connsiteY1578" fmla="*/ 6885 h 2674934"/>
                <a:gd name="connsiteX1579" fmla="*/ 1052000 w 2086096"/>
                <a:gd name="connsiteY1579" fmla="*/ 8250 h 2674934"/>
                <a:gd name="connsiteX1580" fmla="*/ 1053361 w 2086096"/>
                <a:gd name="connsiteY1580" fmla="*/ 8250 h 2674934"/>
                <a:gd name="connsiteX1581" fmla="*/ 1053361 w 2086096"/>
                <a:gd name="connsiteY1581" fmla="*/ 9645 h 2674934"/>
                <a:gd name="connsiteX1582" fmla="*/ 1054723 w 2086096"/>
                <a:gd name="connsiteY1582" fmla="*/ 9645 h 2674934"/>
                <a:gd name="connsiteX1583" fmla="*/ 1054723 w 2086096"/>
                <a:gd name="connsiteY1583" fmla="*/ 11010 h 2674934"/>
                <a:gd name="connsiteX1584" fmla="*/ 1056113 w 2086096"/>
                <a:gd name="connsiteY1584" fmla="*/ 11010 h 2674934"/>
                <a:gd name="connsiteX1585" fmla="*/ 1056113 w 2086096"/>
                <a:gd name="connsiteY1585" fmla="*/ 12405 h 2674934"/>
                <a:gd name="connsiteX1586" fmla="*/ 1057475 w 2086096"/>
                <a:gd name="connsiteY1586" fmla="*/ 12405 h 2674934"/>
                <a:gd name="connsiteX1587" fmla="*/ 1057475 w 2086096"/>
                <a:gd name="connsiteY1587" fmla="*/ 13770 h 2674934"/>
                <a:gd name="connsiteX1588" fmla="*/ 1058866 w 2086096"/>
                <a:gd name="connsiteY1588" fmla="*/ 13770 h 2674934"/>
                <a:gd name="connsiteX1589" fmla="*/ 1058866 w 2086096"/>
                <a:gd name="connsiteY1589" fmla="*/ 15135 h 2674934"/>
                <a:gd name="connsiteX1590" fmla="*/ 1060227 w 2086096"/>
                <a:gd name="connsiteY1590" fmla="*/ 15135 h 2674934"/>
                <a:gd name="connsiteX1591" fmla="*/ 1060227 w 2086096"/>
                <a:gd name="connsiteY1591" fmla="*/ 16530 h 2674934"/>
                <a:gd name="connsiteX1592" fmla="*/ 1061618 w 2086096"/>
                <a:gd name="connsiteY1592" fmla="*/ 16530 h 2674934"/>
                <a:gd name="connsiteX1593" fmla="*/ 1061618 w 2086096"/>
                <a:gd name="connsiteY1593" fmla="*/ 17895 h 2674934"/>
                <a:gd name="connsiteX1594" fmla="*/ 1062979 w 2086096"/>
                <a:gd name="connsiteY1594" fmla="*/ 17895 h 2674934"/>
                <a:gd name="connsiteX1595" fmla="*/ 1062979 w 2086096"/>
                <a:gd name="connsiteY1595" fmla="*/ 19260 h 2674934"/>
                <a:gd name="connsiteX1596" fmla="*/ 1064370 w 2086096"/>
                <a:gd name="connsiteY1596" fmla="*/ 19260 h 2674934"/>
                <a:gd name="connsiteX1597" fmla="*/ 1064370 w 2086096"/>
                <a:gd name="connsiteY1597" fmla="*/ 20655 h 2674934"/>
                <a:gd name="connsiteX1598" fmla="*/ 1065731 w 2086096"/>
                <a:gd name="connsiteY1598" fmla="*/ 20655 h 2674934"/>
                <a:gd name="connsiteX1599" fmla="*/ 1065731 w 2086096"/>
                <a:gd name="connsiteY1599" fmla="*/ 22020 h 2674934"/>
                <a:gd name="connsiteX1600" fmla="*/ 1067122 w 2086096"/>
                <a:gd name="connsiteY1600" fmla="*/ 22020 h 2674934"/>
                <a:gd name="connsiteX1601" fmla="*/ 1067122 w 2086096"/>
                <a:gd name="connsiteY1601" fmla="*/ 23415 h 2674934"/>
                <a:gd name="connsiteX1602" fmla="*/ 1068483 w 2086096"/>
                <a:gd name="connsiteY1602" fmla="*/ 23415 h 2674934"/>
                <a:gd name="connsiteX1603" fmla="*/ 1068483 w 2086096"/>
                <a:gd name="connsiteY1603" fmla="*/ 24780 h 2674934"/>
                <a:gd name="connsiteX1604" fmla="*/ 1069874 w 2086096"/>
                <a:gd name="connsiteY1604" fmla="*/ 24780 h 2674934"/>
                <a:gd name="connsiteX1605" fmla="*/ 1069874 w 2086096"/>
                <a:gd name="connsiteY1605" fmla="*/ 26145 h 2674934"/>
                <a:gd name="connsiteX1606" fmla="*/ 1071235 w 2086096"/>
                <a:gd name="connsiteY1606" fmla="*/ 26145 h 2674934"/>
                <a:gd name="connsiteX1607" fmla="*/ 1071235 w 2086096"/>
                <a:gd name="connsiteY1607" fmla="*/ 27540 h 2674934"/>
                <a:gd name="connsiteX1608" fmla="*/ 1072626 w 2086096"/>
                <a:gd name="connsiteY1608" fmla="*/ 27540 h 2674934"/>
                <a:gd name="connsiteX1609" fmla="*/ 1072626 w 2086096"/>
                <a:gd name="connsiteY1609" fmla="*/ 28905 h 2674934"/>
                <a:gd name="connsiteX1610" fmla="*/ 1073988 w 2086096"/>
                <a:gd name="connsiteY1610" fmla="*/ 28905 h 2674934"/>
                <a:gd name="connsiteX1611" fmla="*/ 1073988 w 2086096"/>
                <a:gd name="connsiteY1611" fmla="*/ 30300 h 2674934"/>
                <a:gd name="connsiteX1612" fmla="*/ 1075349 w 2086096"/>
                <a:gd name="connsiteY1612" fmla="*/ 30300 h 2674934"/>
                <a:gd name="connsiteX1613" fmla="*/ 1075349 w 2086096"/>
                <a:gd name="connsiteY1613" fmla="*/ 31665 h 2674934"/>
                <a:gd name="connsiteX1614" fmla="*/ 1076740 w 2086096"/>
                <a:gd name="connsiteY1614" fmla="*/ 31665 h 2674934"/>
                <a:gd name="connsiteX1615" fmla="*/ 1076740 w 2086096"/>
                <a:gd name="connsiteY1615" fmla="*/ 33030 h 2674934"/>
                <a:gd name="connsiteX1616" fmla="*/ 1078101 w 2086096"/>
                <a:gd name="connsiteY1616" fmla="*/ 33030 h 2674934"/>
                <a:gd name="connsiteX1617" fmla="*/ 1078101 w 2086096"/>
                <a:gd name="connsiteY1617" fmla="*/ 34425 h 2674934"/>
                <a:gd name="connsiteX1618" fmla="*/ 1079492 w 2086096"/>
                <a:gd name="connsiteY1618" fmla="*/ 34425 h 2674934"/>
                <a:gd name="connsiteX1619" fmla="*/ 1079492 w 2086096"/>
                <a:gd name="connsiteY1619" fmla="*/ 35790 h 2674934"/>
                <a:gd name="connsiteX1620" fmla="*/ 1080853 w 2086096"/>
                <a:gd name="connsiteY1620" fmla="*/ 35790 h 2674934"/>
                <a:gd name="connsiteX1621" fmla="*/ 1080853 w 2086096"/>
                <a:gd name="connsiteY1621" fmla="*/ 37185 h 2674934"/>
                <a:gd name="connsiteX1622" fmla="*/ 1082244 w 2086096"/>
                <a:gd name="connsiteY1622" fmla="*/ 37185 h 2674934"/>
                <a:gd name="connsiteX1623" fmla="*/ 1082244 w 2086096"/>
                <a:gd name="connsiteY1623" fmla="*/ 38550 h 2674934"/>
                <a:gd name="connsiteX1624" fmla="*/ 1083605 w 2086096"/>
                <a:gd name="connsiteY1624" fmla="*/ 38550 h 2674934"/>
                <a:gd name="connsiteX1625" fmla="*/ 1083605 w 2086096"/>
                <a:gd name="connsiteY1625" fmla="*/ 39916 h 2674934"/>
                <a:gd name="connsiteX1626" fmla="*/ 1084996 w 2086096"/>
                <a:gd name="connsiteY1626" fmla="*/ 39916 h 2674934"/>
                <a:gd name="connsiteX1627" fmla="*/ 1084996 w 2086096"/>
                <a:gd name="connsiteY1627" fmla="*/ 41310 h 2674934"/>
                <a:gd name="connsiteX1628" fmla="*/ 1086357 w 2086096"/>
                <a:gd name="connsiteY1628" fmla="*/ 41310 h 2674934"/>
                <a:gd name="connsiteX1629" fmla="*/ 1086357 w 2086096"/>
                <a:gd name="connsiteY1629" fmla="*/ 42676 h 2674934"/>
                <a:gd name="connsiteX1630" fmla="*/ 1087748 w 2086096"/>
                <a:gd name="connsiteY1630" fmla="*/ 42676 h 2674934"/>
                <a:gd name="connsiteX1631" fmla="*/ 1087748 w 2086096"/>
                <a:gd name="connsiteY1631" fmla="*/ 44041 h 2674934"/>
                <a:gd name="connsiteX1632" fmla="*/ 1089110 w 2086096"/>
                <a:gd name="connsiteY1632" fmla="*/ 44041 h 2674934"/>
                <a:gd name="connsiteX1633" fmla="*/ 1089110 w 2086096"/>
                <a:gd name="connsiteY1633" fmla="*/ 45435 h 2674934"/>
                <a:gd name="connsiteX1634" fmla="*/ 1091862 w 2086096"/>
                <a:gd name="connsiteY1634" fmla="*/ 45435 h 2674934"/>
                <a:gd name="connsiteX1635" fmla="*/ 1091862 w 2086096"/>
                <a:gd name="connsiteY1635" fmla="*/ 46801 h 2674934"/>
                <a:gd name="connsiteX1636" fmla="*/ 1093253 w 2086096"/>
                <a:gd name="connsiteY1636" fmla="*/ 46801 h 2674934"/>
                <a:gd name="connsiteX1637" fmla="*/ 1093253 w 2086096"/>
                <a:gd name="connsiteY1637" fmla="*/ 48195 h 2674934"/>
                <a:gd name="connsiteX1638" fmla="*/ 1094614 w 2086096"/>
                <a:gd name="connsiteY1638" fmla="*/ 48195 h 2674934"/>
                <a:gd name="connsiteX1639" fmla="*/ 1094614 w 2086096"/>
                <a:gd name="connsiteY1639" fmla="*/ 49561 h 2674934"/>
                <a:gd name="connsiteX1640" fmla="*/ 1096005 w 2086096"/>
                <a:gd name="connsiteY1640" fmla="*/ 49561 h 2674934"/>
                <a:gd name="connsiteX1641" fmla="*/ 1096005 w 2086096"/>
                <a:gd name="connsiteY1641" fmla="*/ 50926 h 2674934"/>
                <a:gd name="connsiteX1642" fmla="*/ 1097366 w 2086096"/>
                <a:gd name="connsiteY1642" fmla="*/ 50926 h 2674934"/>
                <a:gd name="connsiteX1643" fmla="*/ 1097366 w 2086096"/>
                <a:gd name="connsiteY1643" fmla="*/ 52321 h 2674934"/>
                <a:gd name="connsiteX1644" fmla="*/ 1098727 w 2086096"/>
                <a:gd name="connsiteY1644" fmla="*/ 52321 h 2674934"/>
                <a:gd name="connsiteX1645" fmla="*/ 1098727 w 2086096"/>
                <a:gd name="connsiteY1645" fmla="*/ 53686 h 2674934"/>
                <a:gd name="connsiteX1646" fmla="*/ 1100118 w 2086096"/>
                <a:gd name="connsiteY1646" fmla="*/ 53686 h 2674934"/>
                <a:gd name="connsiteX1647" fmla="*/ 1100118 w 2086096"/>
                <a:gd name="connsiteY1647" fmla="*/ 55080 h 2674934"/>
                <a:gd name="connsiteX1648" fmla="*/ 1101479 w 2086096"/>
                <a:gd name="connsiteY1648" fmla="*/ 55080 h 2674934"/>
                <a:gd name="connsiteX1649" fmla="*/ 1101479 w 2086096"/>
                <a:gd name="connsiteY1649" fmla="*/ 56446 h 2674934"/>
                <a:gd name="connsiteX1650" fmla="*/ 1102870 w 2086096"/>
                <a:gd name="connsiteY1650" fmla="*/ 56446 h 2674934"/>
                <a:gd name="connsiteX1651" fmla="*/ 1102870 w 2086096"/>
                <a:gd name="connsiteY1651" fmla="*/ 57811 h 2674934"/>
                <a:gd name="connsiteX1652" fmla="*/ 1104232 w 2086096"/>
                <a:gd name="connsiteY1652" fmla="*/ 57811 h 2674934"/>
                <a:gd name="connsiteX1653" fmla="*/ 1104232 w 2086096"/>
                <a:gd name="connsiteY1653" fmla="*/ 59206 h 2674934"/>
                <a:gd name="connsiteX1654" fmla="*/ 1105622 w 2086096"/>
                <a:gd name="connsiteY1654" fmla="*/ 59206 h 2674934"/>
                <a:gd name="connsiteX1655" fmla="*/ 1105622 w 2086096"/>
                <a:gd name="connsiteY1655" fmla="*/ 60571 h 2674934"/>
                <a:gd name="connsiteX1656" fmla="*/ 1108375 w 2086096"/>
                <a:gd name="connsiteY1656" fmla="*/ 60571 h 2674934"/>
                <a:gd name="connsiteX1657" fmla="*/ 1108375 w 2086096"/>
                <a:gd name="connsiteY1657" fmla="*/ 61966 h 2674934"/>
                <a:gd name="connsiteX1658" fmla="*/ 1109736 w 2086096"/>
                <a:gd name="connsiteY1658" fmla="*/ 61966 h 2674934"/>
                <a:gd name="connsiteX1659" fmla="*/ 1109736 w 2086096"/>
                <a:gd name="connsiteY1659" fmla="*/ 63331 h 2674934"/>
                <a:gd name="connsiteX1660" fmla="*/ 1111127 w 2086096"/>
                <a:gd name="connsiteY1660" fmla="*/ 63331 h 2674934"/>
                <a:gd name="connsiteX1661" fmla="*/ 1111127 w 2086096"/>
                <a:gd name="connsiteY1661" fmla="*/ 64696 h 2674934"/>
                <a:gd name="connsiteX1662" fmla="*/ 1112488 w 2086096"/>
                <a:gd name="connsiteY1662" fmla="*/ 64696 h 2674934"/>
                <a:gd name="connsiteX1663" fmla="*/ 1112488 w 2086096"/>
                <a:gd name="connsiteY1663" fmla="*/ 66091 h 2674934"/>
                <a:gd name="connsiteX1664" fmla="*/ 1113879 w 2086096"/>
                <a:gd name="connsiteY1664" fmla="*/ 66091 h 2674934"/>
                <a:gd name="connsiteX1665" fmla="*/ 1113879 w 2086096"/>
                <a:gd name="connsiteY1665" fmla="*/ 67456 h 2674934"/>
                <a:gd name="connsiteX1666" fmla="*/ 1116631 w 2086096"/>
                <a:gd name="connsiteY1666" fmla="*/ 67456 h 2674934"/>
                <a:gd name="connsiteX1667" fmla="*/ 1116631 w 2086096"/>
                <a:gd name="connsiteY1667" fmla="*/ 68821 h 2674934"/>
                <a:gd name="connsiteX1668" fmla="*/ 1117992 w 2086096"/>
                <a:gd name="connsiteY1668" fmla="*/ 68821 h 2674934"/>
                <a:gd name="connsiteX1669" fmla="*/ 1117992 w 2086096"/>
                <a:gd name="connsiteY1669" fmla="*/ 70216 h 2674934"/>
                <a:gd name="connsiteX1670" fmla="*/ 1119354 w 2086096"/>
                <a:gd name="connsiteY1670" fmla="*/ 70216 h 2674934"/>
                <a:gd name="connsiteX1671" fmla="*/ 1119354 w 2086096"/>
                <a:gd name="connsiteY1671" fmla="*/ 71581 h 2674934"/>
                <a:gd name="connsiteX1672" fmla="*/ 1120744 w 2086096"/>
                <a:gd name="connsiteY1672" fmla="*/ 71581 h 2674934"/>
                <a:gd name="connsiteX1673" fmla="*/ 1120744 w 2086096"/>
                <a:gd name="connsiteY1673" fmla="*/ 72976 h 2674934"/>
                <a:gd name="connsiteX1674" fmla="*/ 1122106 w 2086096"/>
                <a:gd name="connsiteY1674" fmla="*/ 72976 h 2674934"/>
                <a:gd name="connsiteX1675" fmla="*/ 1122106 w 2086096"/>
                <a:gd name="connsiteY1675" fmla="*/ 74341 h 2674934"/>
                <a:gd name="connsiteX1676" fmla="*/ 1124858 w 2086096"/>
                <a:gd name="connsiteY1676" fmla="*/ 74341 h 2674934"/>
                <a:gd name="connsiteX1677" fmla="*/ 1124858 w 2086096"/>
                <a:gd name="connsiteY1677" fmla="*/ 75706 h 2674934"/>
                <a:gd name="connsiteX1678" fmla="*/ 1126249 w 2086096"/>
                <a:gd name="connsiteY1678" fmla="*/ 75706 h 2674934"/>
                <a:gd name="connsiteX1679" fmla="*/ 1126249 w 2086096"/>
                <a:gd name="connsiteY1679" fmla="*/ 77101 h 2674934"/>
                <a:gd name="connsiteX1680" fmla="*/ 1127610 w 2086096"/>
                <a:gd name="connsiteY1680" fmla="*/ 77101 h 2674934"/>
                <a:gd name="connsiteX1681" fmla="*/ 1127610 w 2086096"/>
                <a:gd name="connsiteY1681" fmla="*/ 78466 h 2674934"/>
                <a:gd name="connsiteX1682" fmla="*/ 1129001 w 2086096"/>
                <a:gd name="connsiteY1682" fmla="*/ 78466 h 2674934"/>
                <a:gd name="connsiteX1683" fmla="*/ 1129001 w 2086096"/>
                <a:gd name="connsiteY1683" fmla="*/ 79861 h 2674934"/>
                <a:gd name="connsiteX1684" fmla="*/ 1130362 w 2086096"/>
                <a:gd name="connsiteY1684" fmla="*/ 79861 h 2674934"/>
                <a:gd name="connsiteX1685" fmla="*/ 1130362 w 2086096"/>
                <a:gd name="connsiteY1685" fmla="*/ 81226 h 2674934"/>
                <a:gd name="connsiteX1686" fmla="*/ 1133114 w 2086096"/>
                <a:gd name="connsiteY1686" fmla="*/ 81226 h 2674934"/>
                <a:gd name="connsiteX1687" fmla="*/ 1133114 w 2086096"/>
                <a:gd name="connsiteY1687" fmla="*/ 82591 h 2674934"/>
                <a:gd name="connsiteX1688" fmla="*/ 1134505 w 2086096"/>
                <a:gd name="connsiteY1688" fmla="*/ 82591 h 2674934"/>
                <a:gd name="connsiteX1689" fmla="*/ 1134505 w 2086096"/>
                <a:gd name="connsiteY1689" fmla="*/ 83986 h 2674934"/>
                <a:gd name="connsiteX1690" fmla="*/ 1135866 w 2086096"/>
                <a:gd name="connsiteY1690" fmla="*/ 83986 h 2674934"/>
                <a:gd name="connsiteX1691" fmla="*/ 1135866 w 2086096"/>
                <a:gd name="connsiteY1691" fmla="*/ 85351 h 2674934"/>
                <a:gd name="connsiteX1692" fmla="*/ 1137257 w 2086096"/>
                <a:gd name="connsiteY1692" fmla="*/ 85351 h 2674934"/>
                <a:gd name="connsiteX1693" fmla="*/ 1137257 w 2086096"/>
                <a:gd name="connsiteY1693" fmla="*/ 86746 h 2674934"/>
                <a:gd name="connsiteX1694" fmla="*/ 1138619 w 2086096"/>
                <a:gd name="connsiteY1694" fmla="*/ 86746 h 2674934"/>
                <a:gd name="connsiteX1695" fmla="*/ 1138619 w 2086096"/>
                <a:gd name="connsiteY1695" fmla="*/ 88111 h 2674934"/>
                <a:gd name="connsiteX1696" fmla="*/ 1141371 w 2086096"/>
                <a:gd name="connsiteY1696" fmla="*/ 88111 h 2674934"/>
                <a:gd name="connsiteX1697" fmla="*/ 1141371 w 2086096"/>
                <a:gd name="connsiteY1697" fmla="*/ 89476 h 2674934"/>
                <a:gd name="connsiteX1698" fmla="*/ 1142732 w 2086096"/>
                <a:gd name="connsiteY1698" fmla="*/ 89476 h 2674934"/>
                <a:gd name="connsiteX1699" fmla="*/ 1142732 w 2086096"/>
                <a:gd name="connsiteY1699" fmla="*/ 90871 h 2674934"/>
                <a:gd name="connsiteX1700" fmla="*/ 1144123 w 2086096"/>
                <a:gd name="connsiteY1700" fmla="*/ 90871 h 2674934"/>
                <a:gd name="connsiteX1701" fmla="*/ 1144123 w 2086096"/>
                <a:gd name="connsiteY1701" fmla="*/ 92236 h 2674934"/>
                <a:gd name="connsiteX1702" fmla="*/ 1146875 w 2086096"/>
                <a:gd name="connsiteY1702" fmla="*/ 92236 h 2674934"/>
                <a:gd name="connsiteX1703" fmla="*/ 1146875 w 2086096"/>
                <a:gd name="connsiteY1703" fmla="*/ 93631 h 2674934"/>
                <a:gd name="connsiteX1704" fmla="*/ 1148236 w 2086096"/>
                <a:gd name="connsiteY1704" fmla="*/ 93631 h 2674934"/>
                <a:gd name="connsiteX1705" fmla="*/ 1148236 w 2086096"/>
                <a:gd name="connsiteY1705" fmla="*/ 94996 h 2674934"/>
                <a:gd name="connsiteX1706" fmla="*/ 1149627 w 2086096"/>
                <a:gd name="connsiteY1706" fmla="*/ 94996 h 2674934"/>
                <a:gd name="connsiteX1707" fmla="*/ 1149627 w 2086096"/>
                <a:gd name="connsiteY1707" fmla="*/ 96361 h 2674934"/>
                <a:gd name="connsiteX1708" fmla="*/ 1152379 w 2086096"/>
                <a:gd name="connsiteY1708" fmla="*/ 96361 h 2674934"/>
                <a:gd name="connsiteX1709" fmla="*/ 1152379 w 2086096"/>
                <a:gd name="connsiteY1709" fmla="*/ 97756 h 2674934"/>
                <a:gd name="connsiteX1710" fmla="*/ 1153741 w 2086096"/>
                <a:gd name="connsiteY1710" fmla="*/ 97756 h 2674934"/>
                <a:gd name="connsiteX1711" fmla="*/ 1153741 w 2086096"/>
                <a:gd name="connsiteY1711" fmla="*/ 99121 h 2674934"/>
                <a:gd name="connsiteX1712" fmla="*/ 1156493 w 2086096"/>
                <a:gd name="connsiteY1712" fmla="*/ 99121 h 2674934"/>
                <a:gd name="connsiteX1713" fmla="*/ 1156493 w 2086096"/>
                <a:gd name="connsiteY1713" fmla="*/ 100486 h 2674934"/>
                <a:gd name="connsiteX1714" fmla="*/ 1157884 w 2086096"/>
                <a:gd name="connsiteY1714" fmla="*/ 100486 h 2674934"/>
                <a:gd name="connsiteX1715" fmla="*/ 1157884 w 2086096"/>
                <a:gd name="connsiteY1715" fmla="*/ 101881 h 2674934"/>
                <a:gd name="connsiteX1716" fmla="*/ 1159245 w 2086096"/>
                <a:gd name="connsiteY1716" fmla="*/ 101881 h 2674934"/>
                <a:gd name="connsiteX1717" fmla="*/ 1159245 w 2086096"/>
                <a:gd name="connsiteY1717" fmla="*/ 103246 h 2674934"/>
                <a:gd name="connsiteX1718" fmla="*/ 1161997 w 2086096"/>
                <a:gd name="connsiteY1718" fmla="*/ 103246 h 2674934"/>
                <a:gd name="connsiteX1719" fmla="*/ 1161997 w 2086096"/>
                <a:gd name="connsiteY1719" fmla="*/ 104641 h 2674934"/>
                <a:gd name="connsiteX1720" fmla="*/ 1163358 w 2086096"/>
                <a:gd name="connsiteY1720" fmla="*/ 104641 h 2674934"/>
                <a:gd name="connsiteX1721" fmla="*/ 1163358 w 2086096"/>
                <a:gd name="connsiteY1721" fmla="*/ 106006 h 2674934"/>
                <a:gd name="connsiteX1722" fmla="*/ 1164749 w 2086096"/>
                <a:gd name="connsiteY1722" fmla="*/ 106006 h 2674934"/>
                <a:gd name="connsiteX1723" fmla="*/ 1164749 w 2086096"/>
                <a:gd name="connsiteY1723" fmla="*/ 107371 h 2674934"/>
                <a:gd name="connsiteX1724" fmla="*/ 1167501 w 2086096"/>
                <a:gd name="connsiteY1724" fmla="*/ 107371 h 2674934"/>
                <a:gd name="connsiteX1725" fmla="*/ 1167501 w 2086096"/>
                <a:gd name="connsiteY1725" fmla="*/ 108766 h 2674934"/>
                <a:gd name="connsiteX1726" fmla="*/ 1168863 w 2086096"/>
                <a:gd name="connsiteY1726" fmla="*/ 108766 h 2674934"/>
                <a:gd name="connsiteX1727" fmla="*/ 1168863 w 2086096"/>
                <a:gd name="connsiteY1727" fmla="*/ 110131 h 2674934"/>
                <a:gd name="connsiteX1728" fmla="*/ 1170253 w 2086096"/>
                <a:gd name="connsiteY1728" fmla="*/ 110131 h 2674934"/>
                <a:gd name="connsiteX1729" fmla="*/ 1170253 w 2086096"/>
                <a:gd name="connsiteY1729" fmla="*/ 111526 h 2674934"/>
                <a:gd name="connsiteX1730" fmla="*/ 1173006 w 2086096"/>
                <a:gd name="connsiteY1730" fmla="*/ 111526 h 2674934"/>
                <a:gd name="connsiteX1731" fmla="*/ 1173006 w 2086096"/>
                <a:gd name="connsiteY1731" fmla="*/ 112891 h 2674934"/>
                <a:gd name="connsiteX1732" fmla="*/ 1174367 w 2086096"/>
                <a:gd name="connsiteY1732" fmla="*/ 112891 h 2674934"/>
                <a:gd name="connsiteX1733" fmla="*/ 1174367 w 2086096"/>
                <a:gd name="connsiteY1733" fmla="*/ 114256 h 2674934"/>
                <a:gd name="connsiteX1734" fmla="*/ 1177119 w 2086096"/>
                <a:gd name="connsiteY1734" fmla="*/ 114256 h 2674934"/>
                <a:gd name="connsiteX1735" fmla="*/ 1177119 w 2086096"/>
                <a:gd name="connsiteY1735" fmla="*/ 115651 h 2674934"/>
                <a:gd name="connsiteX1736" fmla="*/ 1178510 w 2086096"/>
                <a:gd name="connsiteY1736" fmla="*/ 115651 h 2674934"/>
                <a:gd name="connsiteX1737" fmla="*/ 1178510 w 2086096"/>
                <a:gd name="connsiteY1737" fmla="*/ 117016 h 2674934"/>
                <a:gd name="connsiteX1738" fmla="*/ 1181262 w 2086096"/>
                <a:gd name="connsiteY1738" fmla="*/ 117016 h 2674934"/>
                <a:gd name="connsiteX1739" fmla="*/ 1181262 w 2086096"/>
                <a:gd name="connsiteY1739" fmla="*/ 118411 h 2674934"/>
                <a:gd name="connsiteX1740" fmla="*/ 1182623 w 2086096"/>
                <a:gd name="connsiteY1740" fmla="*/ 118411 h 2674934"/>
                <a:gd name="connsiteX1741" fmla="*/ 1182623 w 2086096"/>
                <a:gd name="connsiteY1741" fmla="*/ 119776 h 2674934"/>
                <a:gd name="connsiteX1742" fmla="*/ 1185375 w 2086096"/>
                <a:gd name="connsiteY1742" fmla="*/ 119776 h 2674934"/>
                <a:gd name="connsiteX1743" fmla="*/ 1185375 w 2086096"/>
                <a:gd name="connsiteY1743" fmla="*/ 121141 h 2674934"/>
                <a:gd name="connsiteX1744" fmla="*/ 1186737 w 2086096"/>
                <a:gd name="connsiteY1744" fmla="*/ 121141 h 2674934"/>
                <a:gd name="connsiteX1745" fmla="*/ 1186737 w 2086096"/>
                <a:gd name="connsiteY1745" fmla="*/ 122536 h 2674934"/>
                <a:gd name="connsiteX1746" fmla="*/ 1189489 w 2086096"/>
                <a:gd name="connsiteY1746" fmla="*/ 122536 h 2674934"/>
                <a:gd name="connsiteX1747" fmla="*/ 1189489 w 2086096"/>
                <a:gd name="connsiteY1747" fmla="*/ 123901 h 2674934"/>
                <a:gd name="connsiteX1748" fmla="*/ 1190880 w 2086096"/>
                <a:gd name="connsiteY1748" fmla="*/ 123901 h 2674934"/>
                <a:gd name="connsiteX1749" fmla="*/ 1190880 w 2086096"/>
                <a:gd name="connsiteY1749" fmla="*/ 125267 h 2674934"/>
                <a:gd name="connsiteX1750" fmla="*/ 1193632 w 2086096"/>
                <a:gd name="connsiteY1750" fmla="*/ 125267 h 2674934"/>
                <a:gd name="connsiteX1751" fmla="*/ 1193632 w 2086096"/>
                <a:gd name="connsiteY1751" fmla="*/ 126661 h 2674934"/>
                <a:gd name="connsiteX1752" fmla="*/ 1194993 w 2086096"/>
                <a:gd name="connsiteY1752" fmla="*/ 126661 h 2674934"/>
                <a:gd name="connsiteX1753" fmla="*/ 1194993 w 2086096"/>
                <a:gd name="connsiteY1753" fmla="*/ 128026 h 2674934"/>
                <a:gd name="connsiteX1754" fmla="*/ 1197745 w 2086096"/>
                <a:gd name="connsiteY1754" fmla="*/ 128026 h 2674934"/>
                <a:gd name="connsiteX1755" fmla="*/ 1197745 w 2086096"/>
                <a:gd name="connsiteY1755" fmla="*/ 129421 h 2674934"/>
                <a:gd name="connsiteX1756" fmla="*/ 1200497 w 2086096"/>
                <a:gd name="connsiteY1756" fmla="*/ 129421 h 2674934"/>
                <a:gd name="connsiteX1757" fmla="*/ 1200497 w 2086096"/>
                <a:gd name="connsiteY1757" fmla="*/ 130786 h 2674934"/>
                <a:gd name="connsiteX1758" fmla="*/ 1201888 w 2086096"/>
                <a:gd name="connsiteY1758" fmla="*/ 130786 h 2674934"/>
                <a:gd name="connsiteX1759" fmla="*/ 1201888 w 2086096"/>
                <a:gd name="connsiteY1759" fmla="*/ 132152 h 2674934"/>
                <a:gd name="connsiteX1760" fmla="*/ 1204640 w 2086096"/>
                <a:gd name="connsiteY1760" fmla="*/ 132152 h 2674934"/>
                <a:gd name="connsiteX1761" fmla="*/ 1204640 w 2086096"/>
                <a:gd name="connsiteY1761" fmla="*/ 133546 h 2674934"/>
                <a:gd name="connsiteX1762" fmla="*/ 1206002 w 2086096"/>
                <a:gd name="connsiteY1762" fmla="*/ 133546 h 2674934"/>
                <a:gd name="connsiteX1763" fmla="*/ 1206002 w 2086096"/>
                <a:gd name="connsiteY1763" fmla="*/ 134912 h 2674934"/>
                <a:gd name="connsiteX1764" fmla="*/ 1208754 w 2086096"/>
                <a:gd name="connsiteY1764" fmla="*/ 134912 h 2674934"/>
                <a:gd name="connsiteX1765" fmla="*/ 1208754 w 2086096"/>
                <a:gd name="connsiteY1765" fmla="*/ 136306 h 2674934"/>
                <a:gd name="connsiteX1766" fmla="*/ 1210115 w 2086096"/>
                <a:gd name="connsiteY1766" fmla="*/ 136306 h 2674934"/>
                <a:gd name="connsiteX1767" fmla="*/ 1210115 w 2086096"/>
                <a:gd name="connsiteY1767" fmla="*/ 137672 h 2674934"/>
                <a:gd name="connsiteX1768" fmla="*/ 1212867 w 2086096"/>
                <a:gd name="connsiteY1768" fmla="*/ 137672 h 2674934"/>
                <a:gd name="connsiteX1769" fmla="*/ 1212867 w 2086096"/>
                <a:gd name="connsiteY1769" fmla="*/ 139037 h 2674934"/>
                <a:gd name="connsiteX1770" fmla="*/ 1215619 w 2086096"/>
                <a:gd name="connsiteY1770" fmla="*/ 139037 h 2674934"/>
                <a:gd name="connsiteX1771" fmla="*/ 1215619 w 2086096"/>
                <a:gd name="connsiteY1771" fmla="*/ 140431 h 2674934"/>
                <a:gd name="connsiteX1772" fmla="*/ 1218372 w 2086096"/>
                <a:gd name="connsiteY1772" fmla="*/ 140431 h 2674934"/>
                <a:gd name="connsiteX1773" fmla="*/ 1218372 w 2086096"/>
                <a:gd name="connsiteY1773" fmla="*/ 141797 h 2674934"/>
                <a:gd name="connsiteX1774" fmla="*/ 1219762 w 2086096"/>
                <a:gd name="connsiteY1774" fmla="*/ 141797 h 2674934"/>
                <a:gd name="connsiteX1775" fmla="*/ 1219762 w 2086096"/>
                <a:gd name="connsiteY1775" fmla="*/ 143191 h 2674934"/>
                <a:gd name="connsiteX1776" fmla="*/ 1222515 w 2086096"/>
                <a:gd name="connsiteY1776" fmla="*/ 143191 h 2674934"/>
                <a:gd name="connsiteX1777" fmla="*/ 1222515 w 2086096"/>
                <a:gd name="connsiteY1777" fmla="*/ 144557 h 2674934"/>
                <a:gd name="connsiteX1778" fmla="*/ 1225267 w 2086096"/>
                <a:gd name="connsiteY1778" fmla="*/ 144557 h 2674934"/>
                <a:gd name="connsiteX1779" fmla="*/ 1225267 w 2086096"/>
                <a:gd name="connsiteY1779" fmla="*/ 145922 h 2674934"/>
                <a:gd name="connsiteX1780" fmla="*/ 1228019 w 2086096"/>
                <a:gd name="connsiteY1780" fmla="*/ 145922 h 2674934"/>
                <a:gd name="connsiteX1781" fmla="*/ 1228019 w 2086096"/>
                <a:gd name="connsiteY1781" fmla="*/ 147317 h 2674934"/>
                <a:gd name="connsiteX1782" fmla="*/ 1229380 w 2086096"/>
                <a:gd name="connsiteY1782" fmla="*/ 147317 h 2674934"/>
                <a:gd name="connsiteX1783" fmla="*/ 1229380 w 2086096"/>
                <a:gd name="connsiteY1783" fmla="*/ 148682 h 2674934"/>
                <a:gd name="connsiteX1784" fmla="*/ 1232132 w 2086096"/>
                <a:gd name="connsiteY1784" fmla="*/ 148682 h 2674934"/>
                <a:gd name="connsiteX1785" fmla="*/ 1232132 w 2086096"/>
                <a:gd name="connsiteY1785" fmla="*/ 150047 h 2674934"/>
                <a:gd name="connsiteX1786" fmla="*/ 1234884 w 2086096"/>
                <a:gd name="connsiteY1786" fmla="*/ 150047 h 2674934"/>
                <a:gd name="connsiteX1787" fmla="*/ 1234884 w 2086096"/>
                <a:gd name="connsiteY1787" fmla="*/ 151442 h 2674934"/>
                <a:gd name="connsiteX1788" fmla="*/ 1236246 w 2086096"/>
                <a:gd name="connsiteY1788" fmla="*/ 151442 h 2674934"/>
                <a:gd name="connsiteX1789" fmla="*/ 1236246 w 2086096"/>
                <a:gd name="connsiteY1789" fmla="*/ 152807 h 2674934"/>
                <a:gd name="connsiteX1790" fmla="*/ 1238998 w 2086096"/>
                <a:gd name="connsiteY1790" fmla="*/ 152807 h 2674934"/>
                <a:gd name="connsiteX1791" fmla="*/ 1238998 w 2086096"/>
                <a:gd name="connsiteY1791" fmla="*/ 154202 h 2674934"/>
                <a:gd name="connsiteX1792" fmla="*/ 1241750 w 2086096"/>
                <a:gd name="connsiteY1792" fmla="*/ 154202 h 2674934"/>
                <a:gd name="connsiteX1793" fmla="*/ 1241750 w 2086096"/>
                <a:gd name="connsiteY1793" fmla="*/ 155567 h 2674934"/>
                <a:gd name="connsiteX1794" fmla="*/ 1244502 w 2086096"/>
                <a:gd name="connsiteY1794" fmla="*/ 155567 h 2674934"/>
                <a:gd name="connsiteX1795" fmla="*/ 1244502 w 2086096"/>
                <a:gd name="connsiteY1795" fmla="*/ 156932 h 2674934"/>
                <a:gd name="connsiteX1796" fmla="*/ 1247254 w 2086096"/>
                <a:gd name="connsiteY1796" fmla="*/ 156932 h 2674934"/>
                <a:gd name="connsiteX1797" fmla="*/ 1247254 w 2086096"/>
                <a:gd name="connsiteY1797" fmla="*/ 158327 h 2674934"/>
                <a:gd name="connsiteX1798" fmla="*/ 1250006 w 2086096"/>
                <a:gd name="connsiteY1798" fmla="*/ 158327 h 2674934"/>
                <a:gd name="connsiteX1799" fmla="*/ 1250006 w 2086096"/>
                <a:gd name="connsiteY1799" fmla="*/ 159692 h 2674934"/>
                <a:gd name="connsiteX1800" fmla="*/ 1252759 w 2086096"/>
                <a:gd name="connsiteY1800" fmla="*/ 159692 h 2674934"/>
                <a:gd name="connsiteX1801" fmla="*/ 1252759 w 2086096"/>
                <a:gd name="connsiteY1801" fmla="*/ 161087 h 2674934"/>
                <a:gd name="connsiteX1802" fmla="*/ 1255511 w 2086096"/>
                <a:gd name="connsiteY1802" fmla="*/ 161087 h 2674934"/>
                <a:gd name="connsiteX1803" fmla="*/ 1255511 w 2086096"/>
                <a:gd name="connsiteY1803" fmla="*/ 162452 h 2674934"/>
                <a:gd name="connsiteX1804" fmla="*/ 1258263 w 2086096"/>
                <a:gd name="connsiteY1804" fmla="*/ 162452 h 2674934"/>
                <a:gd name="connsiteX1805" fmla="*/ 1258263 w 2086096"/>
                <a:gd name="connsiteY1805" fmla="*/ 163817 h 2674934"/>
                <a:gd name="connsiteX1806" fmla="*/ 1261015 w 2086096"/>
                <a:gd name="connsiteY1806" fmla="*/ 163817 h 2674934"/>
                <a:gd name="connsiteX1807" fmla="*/ 1261015 w 2086096"/>
                <a:gd name="connsiteY1807" fmla="*/ 165212 h 2674934"/>
                <a:gd name="connsiteX1808" fmla="*/ 1263767 w 2086096"/>
                <a:gd name="connsiteY1808" fmla="*/ 165212 h 2674934"/>
                <a:gd name="connsiteX1809" fmla="*/ 1263767 w 2086096"/>
                <a:gd name="connsiteY1809" fmla="*/ 166577 h 2674934"/>
                <a:gd name="connsiteX1810" fmla="*/ 1266519 w 2086096"/>
                <a:gd name="connsiteY1810" fmla="*/ 166577 h 2674934"/>
                <a:gd name="connsiteX1811" fmla="*/ 1266519 w 2086096"/>
                <a:gd name="connsiteY1811" fmla="*/ 167972 h 2674934"/>
                <a:gd name="connsiteX1812" fmla="*/ 1269271 w 2086096"/>
                <a:gd name="connsiteY1812" fmla="*/ 167972 h 2674934"/>
                <a:gd name="connsiteX1813" fmla="*/ 1269271 w 2086096"/>
                <a:gd name="connsiteY1813" fmla="*/ 169337 h 2674934"/>
                <a:gd name="connsiteX1814" fmla="*/ 1271994 w 2086096"/>
                <a:gd name="connsiteY1814" fmla="*/ 169337 h 2674934"/>
                <a:gd name="connsiteX1815" fmla="*/ 1271994 w 2086096"/>
                <a:gd name="connsiteY1815" fmla="*/ 170702 h 2674934"/>
                <a:gd name="connsiteX1816" fmla="*/ 1274746 w 2086096"/>
                <a:gd name="connsiteY1816" fmla="*/ 170702 h 2674934"/>
                <a:gd name="connsiteX1817" fmla="*/ 1274746 w 2086096"/>
                <a:gd name="connsiteY1817" fmla="*/ 172097 h 2674934"/>
                <a:gd name="connsiteX1818" fmla="*/ 1277498 w 2086096"/>
                <a:gd name="connsiteY1818" fmla="*/ 172097 h 2674934"/>
                <a:gd name="connsiteX1819" fmla="*/ 1277498 w 2086096"/>
                <a:gd name="connsiteY1819" fmla="*/ 173462 h 2674934"/>
                <a:gd name="connsiteX1820" fmla="*/ 1280250 w 2086096"/>
                <a:gd name="connsiteY1820" fmla="*/ 173462 h 2674934"/>
                <a:gd name="connsiteX1821" fmla="*/ 1280250 w 2086096"/>
                <a:gd name="connsiteY1821" fmla="*/ 174827 h 2674934"/>
                <a:gd name="connsiteX1822" fmla="*/ 1283003 w 2086096"/>
                <a:gd name="connsiteY1822" fmla="*/ 174827 h 2674934"/>
                <a:gd name="connsiteX1823" fmla="*/ 1283003 w 2086096"/>
                <a:gd name="connsiteY1823" fmla="*/ 176222 h 2674934"/>
                <a:gd name="connsiteX1824" fmla="*/ 1285755 w 2086096"/>
                <a:gd name="connsiteY1824" fmla="*/ 176222 h 2674934"/>
                <a:gd name="connsiteX1825" fmla="*/ 1285755 w 2086096"/>
                <a:gd name="connsiteY1825" fmla="*/ 177587 h 2674934"/>
                <a:gd name="connsiteX1826" fmla="*/ 1288507 w 2086096"/>
                <a:gd name="connsiteY1826" fmla="*/ 177587 h 2674934"/>
                <a:gd name="connsiteX1827" fmla="*/ 1288507 w 2086096"/>
                <a:gd name="connsiteY1827" fmla="*/ 178982 h 2674934"/>
                <a:gd name="connsiteX1828" fmla="*/ 1291259 w 2086096"/>
                <a:gd name="connsiteY1828" fmla="*/ 178982 h 2674934"/>
                <a:gd name="connsiteX1829" fmla="*/ 1291259 w 2086096"/>
                <a:gd name="connsiteY1829" fmla="*/ 180347 h 2674934"/>
                <a:gd name="connsiteX1830" fmla="*/ 1295372 w 2086096"/>
                <a:gd name="connsiteY1830" fmla="*/ 180347 h 2674934"/>
                <a:gd name="connsiteX1831" fmla="*/ 1295372 w 2086096"/>
                <a:gd name="connsiteY1831" fmla="*/ 181712 h 2674934"/>
                <a:gd name="connsiteX1832" fmla="*/ 1298125 w 2086096"/>
                <a:gd name="connsiteY1832" fmla="*/ 181712 h 2674934"/>
                <a:gd name="connsiteX1833" fmla="*/ 1298125 w 2086096"/>
                <a:gd name="connsiteY1833" fmla="*/ 183107 h 2674934"/>
                <a:gd name="connsiteX1834" fmla="*/ 1300877 w 2086096"/>
                <a:gd name="connsiteY1834" fmla="*/ 183107 h 2674934"/>
                <a:gd name="connsiteX1835" fmla="*/ 1300877 w 2086096"/>
                <a:gd name="connsiteY1835" fmla="*/ 184472 h 2674934"/>
                <a:gd name="connsiteX1836" fmla="*/ 1305020 w 2086096"/>
                <a:gd name="connsiteY1836" fmla="*/ 184472 h 2674934"/>
                <a:gd name="connsiteX1837" fmla="*/ 1305020 w 2086096"/>
                <a:gd name="connsiteY1837" fmla="*/ 185867 h 2674934"/>
                <a:gd name="connsiteX1838" fmla="*/ 1307772 w 2086096"/>
                <a:gd name="connsiteY1838" fmla="*/ 185867 h 2674934"/>
                <a:gd name="connsiteX1839" fmla="*/ 1307772 w 2086096"/>
                <a:gd name="connsiteY1839" fmla="*/ 187232 h 2674934"/>
                <a:gd name="connsiteX1840" fmla="*/ 1311885 w 2086096"/>
                <a:gd name="connsiteY1840" fmla="*/ 187232 h 2674934"/>
                <a:gd name="connsiteX1841" fmla="*/ 1311885 w 2086096"/>
                <a:gd name="connsiteY1841" fmla="*/ 188597 h 2674934"/>
                <a:gd name="connsiteX1842" fmla="*/ 1314637 w 2086096"/>
                <a:gd name="connsiteY1842" fmla="*/ 188597 h 2674934"/>
                <a:gd name="connsiteX1843" fmla="*/ 1314637 w 2086096"/>
                <a:gd name="connsiteY1843" fmla="*/ 189992 h 2674934"/>
                <a:gd name="connsiteX1844" fmla="*/ 1317390 w 2086096"/>
                <a:gd name="connsiteY1844" fmla="*/ 189992 h 2674934"/>
                <a:gd name="connsiteX1845" fmla="*/ 1317390 w 2086096"/>
                <a:gd name="connsiteY1845" fmla="*/ 191357 h 2674934"/>
                <a:gd name="connsiteX1846" fmla="*/ 1321503 w 2086096"/>
                <a:gd name="connsiteY1846" fmla="*/ 191357 h 2674934"/>
                <a:gd name="connsiteX1847" fmla="*/ 1321503 w 2086096"/>
                <a:gd name="connsiteY1847" fmla="*/ 192752 h 2674934"/>
                <a:gd name="connsiteX1848" fmla="*/ 1324255 w 2086096"/>
                <a:gd name="connsiteY1848" fmla="*/ 192752 h 2674934"/>
                <a:gd name="connsiteX1849" fmla="*/ 1324255 w 2086096"/>
                <a:gd name="connsiteY1849" fmla="*/ 194117 h 2674934"/>
                <a:gd name="connsiteX1850" fmla="*/ 1328398 w 2086096"/>
                <a:gd name="connsiteY1850" fmla="*/ 194117 h 2674934"/>
                <a:gd name="connsiteX1851" fmla="*/ 1328398 w 2086096"/>
                <a:gd name="connsiteY1851" fmla="*/ 195482 h 2674934"/>
                <a:gd name="connsiteX1852" fmla="*/ 1331150 w 2086096"/>
                <a:gd name="connsiteY1852" fmla="*/ 195482 h 2674934"/>
                <a:gd name="connsiteX1853" fmla="*/ 1331150 w 2086096"/>
                <a:gd name="connsiteY1853" fmla="*/ 196877 h 2674934"/>
                <a:gd name="connsiteX1854" fmla="*/ 1335264 w 2086096"/>
                <a:gd name="connsiteY1854" fmla="*/ 196877 h 2674934"/>
                <a:gd name="connsiteX1855" fmla="*/ 1335264 w 2086096"/>
                <a:gd name="connsiteY1855" fmla="*/ 198242 h 2674934"/>
                <a:gd name="connsiteX1856" fmla="*/ 1339377 w 2086096"/>
                <a:gd name="connsiteY1856" fmla="*/ 198242 h 2674934"/>
                <a:gd name="connsiteX1857" fmla="*/ 1339377 w 2086096"/>
                <a:gd name="connsiteY1857" fmla="*/ 199637 h 2674934"/>
                <a:gd name="connsiteX1858" fmla="*/ 1342129 w 2086096"/>
                <a:gd name="connsiteY1858" fmla="*/ 199637 h 2674934"/>
                <a:gd name="connsiteX1859" fmla="*/ 1342129 w 2086096"/>
                <a:gd name="connsiteY1859" fmla="*/ 201002 h 2674934"/>
                <a:gd name="connsiteX1860" fmla="*/ 1346272 w 2086096"/>
                <a:gd name="connsiteY1860" fmla="*/ 201002 h 2674934"/>
                <a:gd name="connsiteX1861" fmla="*/ 1346272 w 2086096"/>
                <a:gd name="connsiteY1861" fmla="*/ 202367 h 2674934"/>
                <a:gd name="connsiteX1862" fmla="*/ 1350386 w 2086096"/>
                <a:gd name="connsiteY1862" fmla="*/ 202367 h 2674934"/>
                <a:gd name="connsiteX1863" fmla="*/ 1350386 w 2086096"/>
                <a:gd name="connsiteY1863" fmla="*/ 203762 h 2674934"/>
                <a:gd name="connsiteX1864" fmla="*/ 1354529 w 2086096"/>
                <a:gd name="connsiteY1864" fmla="*/ 203762 h 2674934"/>
                <a:gd name="connsiteX1865" fmla="*/ 1354529 w 2086096"/>
                <a:gd name="connsiteY1865" fmla="*/ 205127 h 2674934"/>
                <a:gd name="connsiteX1866" fmla="*/ 1358642 w 2086096"/>
                <a:gd name="connsiteY1866" fmla="*/ 205127 h 2674934"/>
                <a:gd name="connsiteX1867" fmla="*/ 1358642 w 2086096"/>
                <a:gd name="connsiteY1867" fmla="*/ 206492 h 2674934"/>
                <a:gd name="connsiteX1868" fmla="*/ 1362756 w 2086096"/>
                <a:gd name="connsiteY1868" fmla="*/ 206492 h 2674934"/>
                <a:gd name="connsiteX1869" fmla="*/ 1362756 w 2086096"/>
                <a:gd name="connsiteY1869" fmla="*/ 207887 h 2674934"/>
                <a:gd name="connsiteX1870" fmla="*/ 1366899 w 2086096"/>
                <a:gd name="connsiteY1870" fmla="*/ 207887 h 2674934"/>
                <a:gd name="connsiteX1871" fmla="*/ 1366899 w 2086096"/>
                <a:gd name="connsiteY1871" fmla="*/ 209252 h 2674934"/>
                <a:gd name="connsiteX1872" fmla="*/ 1371012 w 2086096"/>
                <a:gd name="connsiteY1872" fmla="*/ 209252 h 2674934"/>
                <a:gd name="connsiteX1873" fmla="*/ 1371012 w 2086096"/>
                <a:gd name="connsiteY1873" fmla="*/ 210647 h 2674934"/>
                <a:gd name="connsiteX1874" fmla="*/ 1375155 w 2086096"/>
                <a:gd name="connsiteY1874" fmla="*/ 210647 h 2674934"/>
                <a:gd name="connsiteX1875" fmla="*/ 1375155 w 2086096"/>
                <a:gd name="connsiteY1875" fmla="*/ 212012 h 2674934"/>
                <a:gd name="connsiteX1876" fmla="*/ 1379268 w 2086096"/>
                <a:gd name="connsiteY1876" fmla="*/ 212012 h 2674934"/>
                <a:gd name="connsiteX1877" fmla="*/ 1379268 w 2086096"/>
                <a:gd name="connsiteY1877" fmla="*/ 213377 h 2674934"/>
                <a:gd name="connsiteX1878" fmla="*/ 1383382 w 2086096"/>
                <a:gd name="connsiteY1878" fmla="*/ 213377 h 2674934"/>
                <a:gd name="connsiteX1879" fmla="*/ 1383382 w 2086096"/>
                <a:gd name="connsiteY1879" fmla="*/ 214772 h 2674934"/>
                <a:gd name="connsiteX1880" fmla="*/ 1388886 w 2086096"/>
                <a:gd name="connsiteY1880" fmla="*/ 214772 h 2674934"/>
                <a:gd name="connsiteX1881" fmla="*/ 1388886 w 2086096"/>
                <a:gd name="connsiteY1881" fmla="*/ 216137 h 2674934"/>
                <a:gd name="connsiteX1882" fmla="*/ 1393029 w 2086096"/>
                <a:gd name="connsiteY1882" fmla="*/ 216137 h 2674934"/>
                <a:gd name="connsiteX1883" fmla="*/ 1393029 w 2086096"/>
                <a:gd name="connsiteY1883" fmla="*/ 217532 h 2674934"/>
                <a:gd name="connsiteX1884" fmla="*/ 1398534 w 2086096"/>
                <a:gd name="connsiteY1884" fmla="*/ 217532 h 2674934"/>
                <a:gd name="connsiteX1885" fmla="*/ 1398534 w 2086096"/>
                <a:gd name="connsiteY1885" fmla="*/ 218897 h 2674934"/>
                <a:gd name="connsiteX1886" fmla="*/ 1404008 w 2086096"/>
                <a:gd name="connsiteY1886" fmla="*/ 218897 h 2674934"/>
                <a:gd name="connsiteX1887" fmla="*/ 1404008 w 2086096"/>
                <a:gd name="connsiteY1887" fmla="*/ 220263 h 2674934"/>
                <a:gd name="connsiteX1888" fmla="*/ 1409512 w 2086096"/>
                <a:gd name="connsiteY1888" fmla="*/ 220263 h 2674934"/>
                <a:gd name="connsiteX1889" fmla="*/ 1409512 w 2086096"/>
                <a:gd name="connsiteY1889" fmla="*/ 221657 h 2674934"/>
                <a:gd name="connsiteX1890" fmla="*/ 1413656 w 2086096"/>
                <a:gd name="connsiteY1890" fmla="*/ 221657 h 2674934"/>
                <a:gd name="connsiteX1891" fmla="*/ 1413656 w 2086096"/>
                <a:gd name="connsiteY1891" fmla="*/ 223023 h 2674934"/>
                <a:gd name="connsiteX1892" fmla="*/ 1419160 w 2086096"/>
                <a:gd name="connsiteY1892" fmla="*/ 223023 h 2674934"/>
                <a:gd name="connsiteX1893" fmla="*/ 1419160 w 2086096"/>
                <a:gd name="connsiteY1893" fmla="*/ 224417 h 2674934"/>
                <a:gd name="connsiteX1894" fmla="*/ 1424664 w 2086096"/>
                <a:gd name="connsiteY1894" fmla="*/ 224417 h 2674934"/>
                <a:gd name="connsiteX1895" fmla="*/ 1424664 w 2086096"/>
                <a:gd name="connsiteY1895" fmla="*/ 225782 h 2674934"/>
                <a:gd name="connsiteX1896" fmla="*/ 1428778 w 2086096"/>
                <a:gd name="connsiteY1896" fmla="*/ 225782 h 2674934"/>
                <a:gd name="connsiteX1897" fmla="*/ 1428778 w 2086096"/>
                <a:gd name="connsiteY1897" fmla="*/ 227148 h 2674934"/>
                <a:gd name="connsiteX1898" fmla="*/ 1434282 w 2086096"/>
                <a:gd name="connsiteY1898" fmla="*/ 227148 h 2674934"/>
                <a:gd name="connsiteX1899" fmla="*/ 1434282 w 2086096"/>
                <a:gd name="connsiteY1899" fmla="*/ 228542 h 2674934"/>
                <a:gd name="connsiteX1900" fmla="*/ 1441147 w 2086096"/>
                <a:gd name="connsiteY1900" fmla="*/ 228542 h 2674934"/>
                <a:gd name="connsiteX1901" fmla="*/ 1441147 w 2086096"/>
                <a:gd name="connsiteY1901" fmla="*/ 229908 h 2674934"/>
                <a:gd name="connsiteX1902" fmla="*/ 1448013 w 2086096"/>
                <a:gd name="connsiteY1902" fmla="*/ 229908 h 2674934"/>
                <a:gd name="connsiteX1903" fmla="*/ 1448013 w 2086096"/>
                <a:gd name="connsiteY1903" fmla="*/ 231273 h 2674934"/>
                <a:gd name="connsiteX1904" fmla="*/ 1456269 w 2086096"/>
                <a:gd name="connsiteY1904" fmla="*/ 231273 h 2674934"/>
                <a:gd name="connsiteX1905" fmla="*/ 1456269 w 2086096"/>
                <a:gd name="connsiteY1905" fmla="*/ 232668 h 2674934"/>
                <a:gd name="connsiteX1906" fmla="*/ 1463165 w 2086096"/>
                <a:gd name="connsiteY1906" fmla="*/ 232668 h 2674934"/>
                <a:gd name="connsiteX1907" fmla="*/ 1463165 w 2086096"/>
                <a:gd name="connsiteY1907" fmla="*/ 234033 h 2674934"/>
                <a:gd name="connsiteX1908" fmla="*/ 1470030 w 2086096"/>
                <a:gd name="connsiteY1908" fmla="*/ 234033 h 2674934"/>
                <a:gd name="connsiteX1909" fmla="*/ 1470030 w 2086096"/>
                <a:gd name="connsiteY1909" fmla="*/ 235427 h 2674934"/>
                <a:gd name="connsiteX1910" fmla="*/ 1476896 w 2086096"/>
                <a:gd name="connsiteY1910" fmla="*/ 235427 h 2674934"/>
                <a:gd name="connsiteX1911" fmla="*/ 1476896 w 2086096"/>
                <a:gd name="connsiteY1911" fmla="*/ 236793 h 2674934"/>
                <a:gd name="connsiteX1912" fmla="*/ 1483791 w 2086096"/>
                <a:gd name="connsiteY1912" fmla="*/ 236793 h 2674934"/>
                <a:gd name="connsiteX1913" fmla="*/ 1483791 w 2086096"/>
                <a:gd name="connsiteY1913" fmla="*/ 238158 h 2674934"/>
                <a:gd name="connsiteX1914" fmla="*/ 1490656 w 2086096"/>
                <a:gd name="connsiteY1914" fmla="*/ 238158 h 2674934"/>
                <a:gd name="connsiteX1915" fmla="*/ 1490656 w 2086096"/>
                <a:gd name="connsiteY1915" fmla="*/ 239553 h 2674934"/>
                <a:gd name="connsiteX1916" fmla="*/ 1498913 w 2086096"/>
                <a:gd name="connsiteY1916" fmla="*/ 239553 h 2674934"/>
                <a:gd name="connsiteX1917" fmla="*/ 1498913 w 2086096"/>
                <a:gd name="connsiteY1917" fmla="*/ 240918 h 2674934"/>
                <a:gd name="connsiteX1918" fmla="*/ 1505778 w 2086096"/>
                <a:gd name="connsiteY1918" fmla="*/ 240918 h 2674934"/>
                <a:gd name="connsiteX1919" fmla="*/ 1505778 w 2086096"/>
                <a:gd name="connsiteY1919" fmla="*/ 242313 h 2674934"/>
                <a:gd name="connsiteX1920" fmla="*/ 1515396 w 2086096"/>
                <a:gd name="connsiteY1920" fmla="*/ 242313 h 2674934"/>
                <a:gd name="connsiteX1921" fmla="*/ 1515396 w 2086096"/>
                <a:gd name="connsiteY1921" fmla="*/ 243678 h 2674934"/>
                <a:gd name="connsiteX1922" fmla="*/ 1527796 w 2086096"/>
                <a:gd name="connsiteY1922" fmla="*/ 243678 h 2674934"/>
                <a:gd name="connsiteX1923" fmla="*/ 1527796 w 2086096"/>
                <a:gd name="connsiteY1923" fmla="*/ 245043 h 2674934"/>
                <a:gd name="connsiteX1924" fmla="*/ 1540165 w 2086096"/>
                <a:gd name="connsiteY1924" fmla="*/ 245043 h 2674934"/>
                <a:gd name="connsiteX1925" fmla="*/ 1540165 w 2086096"/>
                <a:gd name="connsiteY1925" fmla="*/ 246438 h 2674934"/>
                <a:gd name="connsiteX1926" fmla="*/ 1552535 w 2086096"/>
                <a:gd name="connsiteY1926" fmla="*/ 246438 h 2674934"/>
                <a:gd name="connsiteX1927" fmla="*/ 1552535 w 2086096"/>
                <a:gd name="connsiteY1927" fmla="*/ 247803 h 2674934"/>
                <a:gd name="connsiteX1928" fmla="*/ 1564905 w 2086096"/>
                <a:gd name="connsiteY1928" fmla="*/ 247803 h 2674934"/>
                <a:gd name="connsiteX1929" fmla="*/ 1564905 w 2086096"/>
                <a:gd name="connsiteY1929" fmla="*/ 249198 h 2674934"/>
                <a:gd name="connsiteX1930" fmla="*/ 1577305 w 2086096"/>
                <a:gd name="connsiteY1930" fmla="*/ 249198 h 2674934"/>
                <a:gd name="connsiteX1931" fmla="*/ 1577305 w 2086096"/>
                <a:gd name="connsiteY1931" fmla="*/ 250563 h 2674934"/>
                <a:gd name="connsiteX1932" fmla="*/ 1593788 w 2086096"/>
                <a:gd name="connsiteY1932" fmla="*/ 250563 h 2674934"/>
                <a:gd name="connsiteX1933" fmla="*/ 1593788 w 2086096"/>
                <a:gd name="connsiteY1933" fmla="*/ 251928 h 2674934"/>
                <a:gd name="connsiteX1934" fmla="*/ 1622671 w 2086096"/>
                <a:gd name="connsiteY1934" fmla="*/ 251928 h 2674934"/>
                <a:gd name="connsiteX1935" fmla="*/ 1622671 w 2086096"/>
                <a:gd name="connsiteY1935" fmla="*/ 253323 h 2674934"/>
                <a:gd name="connsiteX1936" fmla="*/ 1707928 w 2086096"/>
                <a:gd name="connsiteY1936" fmla="*/ 253323 h 2674934"/>
                <a:gd name="connsiteX1937" fmla="*/ 1707928 w 2086096"/>
                <a:gd name="connsiteY1937" fmla="*/ 251928 h 2674934"/>
                <a:gd name="connsiteX1938" fmla="*/ 1735420 w 2086096"/>
                <a:gd name="connsiteY1938" fmla="*/ 251928 h 2674934"/>
                <a:gd name="connsiteX1939" fmla="*/ 1735420 w 2086096"/>
                <a:gd name="connsiteY1939" fmla="*/ 250563 h 2674934"/>
                <a:gd name="connsiteX1940" fmla="*/ 1758798 w 2086096"/>
                <a:gd name="connsiteY1940" fmla="*/ 250563 h 2674934"/>
                <a:gd name="connsiteX1941" fmla="*/ 1758798 w 2086096"/>
                <a:gd name="connsiteY1941" fmla="*/ 249198 h 2674934"/>
                <a:gd name="connsiteX1942" fmla="*/ 1771198 w 2086096"/>
                <a:gd name="connsiteY1942" fmla="*/ 249198 h 2674934"/>
                <a:gd name="connsiteX1943" fmla="*/ 1771198 w 2086096"/>
                <a:gd name="connsiteY1943" fmla="*/ 247803 h 2674934"/>
                <a:gd name="connsiteX1944" fmla="*/ 1783567 w 2086096"/>
                <a:gd name="connsiteY1944" fmla="*/ 247803 h 2674934"/>
                <a:gd name="connsiteX1945" fmla="*/ 1783567 w 2086096"/>
                <a:gd name="connsiteY1945" fmla="*/ 246438 h 2674934"/>
                <a:gd name="connsiteX1946" fmla="*/ 1795937 w 2086096"/>
                <a:gd name="connsiteY1946" fmla="*/ 246438 h 2674934"/>
                <a:gd name="connsiteX1947" fmla="*/ 1795937 w 2086096"/>
                <a:gd name="connsiteY1947" fmla="*/ 245043 h 2674934"/>
                <a:gd name="connsiteX1948" fmla="*/ 1808307 w 2086096"/>
                <a:gd name="connsiteY1948" fmla="*/ 245043 h 2674934"/>
                <a:gd name="connsiteX1949" fmla="*/ 1808307 w 2086096"/>
                <a:gd name="connsiteY1949" fmla="*/ 243678 h 2674934"/>
                <a:gd name="connsiteX1950" fmla="*/ 1819316 w 2086096"/>
                <a:gd name="connsiteY1950" fmla="*/ 243678 h 2674934"/>
                <a:gd name="connsiteX1951" fmla="*/ 1819316 w 2086096"/>
                <a:gd name="connsiteY1951" fmla="*/ 242313 h 2674934"/>
                <a:gd name="connsiteX1952" fmla="*/ 1831686 w 2086096"/>
                <a:gd name="connsiteY1952" fmla="*/ 242313 h 2674934"/>
                <a:gd name="connsiteX1953" fmla="*/ 1831686 w 2086096"/>
                <a:gd name="connsiteY1953" fmla="*/ 240918 h 2674934"/>
                <a:gd name="connsiteX1954" fmla="*/ 1844055 w 2086096"/>
                <a:gd name="connsiteY1954" fmla="*/ 240918 h 2674934"/>
                <a:gd name="connsiteX1955" fmla="*/ 1844055 w 2086096"/>
                <a:gd name="connsiteY1955" fmla="*/ 239553 h 2674934"/>
                <a:gd name="connsiteX1956" fmla="*/ 1853703 w 2086096"/>
                <a:gd name="connsiteY1956" fmla="*/ 239553 h 2674934"/>
                <a:gd name="connsiteX1957" fmla="*/ 1853703 w 2086096"/>
                <a:gd name="connsiteY1957" fmla="*/ 238158 h 2674934"/>
                <a:gd name="connsiteX1958" fmla="*/ 1860568 w 2086096"/>
                <a:gd name="connsiteY1958" fmla="*/ 238158 h 2674934"/>
                <a:gd name="connsiteX1959" fmla="*/ 1860568 w 2086096"/>
                <a:gd name="connsiteY1959" fmla="*/ 236793 h 2674934"/>
                <a:gd name="connsiteX1960" fmla="*/ 1867434 w 2086096"/>
                <a:gd name="connsiteY1960" fmla="*/ 236793 h 2674934"/>
                <a:gd name="connsiteX1961" fmla="*/ 1867434 w 2086096"/>
                <a:gd name="connsiteY1961" fmla="*/ 235427 h 2674934"/>
                <a:gd name="connsiteX1962" fmla="*/ 1875690 w 2086096"/>
                <a:gd name="connsiteY1962" fmla="*/ 235427 h 2674934"/>
                <a:gd name="connsiteX1963" fmla="*/ 1875690 w 2086096"/>
                <a:gd name="connsiteY1963" fmla="*/ 234033 h 2674934"/>
                <a:gd name="connsiteX1964" fmla="*/ 1882585 w 2086096"/>
                <a:gd name="connsiteY1964" fmla="*/ 234033 h 2674934"/>
                <a:gd name="connsiteX1965" fmla="*/ 1882585 w 2086096"/>
                <a:gd name="connsiteY1965" fmla="*/ 232668 h 2674934"/>
                <a:gd name="connsiteX1966" fmla="*/ 1889451 w 2086096"/>
                <a:gd name="connsiteY1966" fmla="*/ 232668 h 2674934"/>
                <a:gd name="connsiteX1967" fmla="*/ 1889451 w 2086096"/>
                <a:gd name="connsiteY1967" fmla="*/ 231273 h 2674934"/>
                <a:gd name="connsiteX1968" fmla="*/ 1896317 w 2086096"/>
                <a:gd name="connsiteY1968" fmla="*/ 231273 h 2674934"/>
                <a:gd name="connsiteX1969" fmla="*/ 1896317 w 2086096"/>
                <a:gd name="connsiteY1969" fmla="*/ 229908 h 2674934"/>
                <a:gd name="connsiteX1970" fmla="*/ 1904573 w 2086096"/>
                <a:gd name="connsiteY1970" fmla="*/ 229908 h 2674934"/>
                <a:gd name="connsiteX1971" fmla="*/ 1904573 w 2086096"/>
                <a:gd name="connsiteY1971" fmla="*/ 228542 h 2674934"/>
                <a:gd name="connsiteX1972" fmla="*/ 1911439 w 2086096"/>
                <a:gd name="connsiteY1972" fmla="*/ 228542 h 2674934"/>
                <a:gd name="connsiteX1973" fmla="*/ 1911439 w 2086096"/>
                <a:gd name="connsiteY1973" fmla="*/ 227148 h 2674934"/>
                <a:gd name="connsiteX1974" fmla="*/ 1918334 w 2086096"/>
                <a:gd name="connsiteY1974" fmla="*/ 227148 h 2674934"/>
                <a:gd name="connsiteX1975" fmla="*/ 1918334 w 2086096"/>
                <a:gd name="connsiteY1975" fmla="*/ 225782 h 2674934"/>
                <a:gd name="connsiteX1976" fmla="*/ 1926590 w 2086096"/>
                <a:gd name="connsiteY1976" fmla="*/ 225782 h 2674934"/>
                <a:gd name="connsiteX1977" fmla="*/ 1926590 w 2086096"/>
                <a:gd name="connsiteY1977" fmla="*/ 224417 h 2674934"/>
                <a:gd name="connsiteX1978" fmla="*/ 1933456 w 2086096"/>
                <a:gd name="connsiteY1978" fmla="*/ 224417 h 2674934"/>
                <a:gd name="connsiteX1979" fmla="*/ 1933456 w 2086096"/>
                <a:gd name="connsiteY1979" fmla="*/ 223023 h 2674934"/>
                <a:gd name="connsiteX1980" fmla="*/ 1940321 w 2086096"/>
                <a:gd name="connsiteY1980" fmla="*/ 223023 h 2674934"/>
                <a:gd name="connsiteX1981" fmla="*/ 1940321 w 2086096"/>
                <a:gd name="connsiteY1981" fmla="*/ 221657 h 2674934"/>
                <a:gd name="connsiteX1982" fmla="*/ 1945826 w 2086096"/>
                <a:gd name="connsiteY1982" fmla="*/ 221657 h 2674934"/>
                <a:gd name="connsiteX1983" fmla="*/ 1945826 w 2086096"/>
                <a:gd name="connsiteY1983" fmla="*/ 220263 h 2674934"/>
                <a:gd name="connsiteX1984" fmla="*/ 1951330 w 2086096"/>
                <a:gd name="connsiteY1984" fmla="*/ 220263 h 2674934"/>
                <a:gd name="connsiteX1985" fmla="*/ 1951330 w 2086096"/>
                <a:gd name="connsiteY1985" fmla="*/ 218897 h 2674934"/>
                <a:gd name="connsiteX1986" fmla="*/ 1956834 w 2086096"/>
                <a:gd name="connsiteY1986" fmla="*/ 218897 h 2674934"/>
                <a:gd name="connsiteX1987" fmla="*/ 1956834 w 2086096"/>
                <a:gd name="connsiteY1987" fmla="*/ 217532 h 2674934"/>
                <a:gd name="connsiteX1988" fmla="*/ 1962338 w 2086096"/>
                <a:gd name="connsiteY1988" fmla="*/ 217532 h 2674934"/>
                <a:gd name="connsiteX1989" fmla="*/ 1962338 w 2086096"/>
                <a:gd name="connsiteY1989" fmla="*/ 216137 h 2674934"/>
                <a:gd name="connsiteX1990" fmla="*/ 1967843 w 2086096"/>
                <a:gd name="connsiteY1990" fmla="*/ 216137 h 2674934"/>
                <a:gd name="connsiteX1991" fmla="*/ 1967843 w 2086096"/>
                <a:gd name="connsiteY1991" fmla="*/ 214772 h 2674934"/>
                <a:gd name="connsiteX1992" fmla="*/ 1973347 w 2086096"/>
                <a:gd name="connsiteY1992" fmla="*/ 214772 h 2674934"/>
                <a:gd name="connsiteX1993" fmla="*/ 1973347 w 2086096"/>
                <a:gd name="connsiteY1993" fmla="*/ 213377 h 2674934"/>
                <a:gd name="connsiteX1994" fmla="*/ 1978822 w 2086096"/>
                <a:gd name="connsiteY1994" fmla="*/ 213377 h 2674934"/>
                <a:gd name="connsiteX1995" fmla="*/ 1978822 w 2086096"/>
                <a:gd name="connsiteY1995" fmla="*/ 212012 h 2674934"/>
                <a:gd name="connsiteX1996" fmla="*/ 1984326 w 2086096"/>
                <a:gd name="connsiteY1996" fmla="*/ 212012 h 2674934"/>
                <a:gd name="connsiteX1997" fmla="*/ 1984326 w 2086096"/>
                <a:gd name="connsiteY1997" fmla="*/ 210647 h 2674934"/>
                <a:gd name="connsiteX1998" fmla="*/ 1989830 w 2086096"/>
                <a:gd name="connsiteY1998" fmla="*/ 210647 h 2674934"/>
                <a:gd name="connsiteX1999" fmla="*/ 1989830 w 2086096"/>
                <a:gd name="connsiteY1999" fmla="*/ 209252 h 2674934"/>
                <a:gd name="connsiteX2000" fmla="*/ 1995335 w 2086096"/>
                <a:gd name="connsiteY2000" fmla="*/ 209252 h 2674934"/>
                <a:gd name="connsiteX2001" fmla="*/ 1995335 w 2086096"/>
                <a:gd name="connsiteY2001" fmla="*/ 207887 h 2674934"/>
                <a:gd name="connsiteX2002" fmla="*/ 1999448 w 2086096"/>
                <a:gd name="connsiteY2002" fmla="*/ 207887 h 2674934"/>
                <a:gd name="connsiteX2003" fmla="*/ 1999448 w 2086096"/>
                <a:gd name="connsiteY2003" fmla="*/ 206492 h 2674934"/>
                <a:gd name="connsiteX2004" fmla="*/ 2004952 w 2086096"/>
                <a:gd name="connsiteY2004" fmla="*/ 206492 h 2674934"/>
                <a:gd name="connsiteX2005" fmla="*/ 2004952 w 2086096"/>
                <a:gd name="connsiteY2005" fmla="*/ 205127 h 2674934"/>
                <a:gd name="connsiteX2006" fmla="*/ 2010457 w 2086096"/>
                <a:gd name="connsiteY2006" fmla="*/ 205127 h 2674934"/>
                <a:gd name="connsiteX2007" fmla="*/ 2010457 w 2086096"/>
                <a:gd name="connsiteY2007" fmla="*/ 203762 h 2674934"/>
                <a:gd name="connsiteX2008" fmla="*/ 2014600 w 2086096"/>
                <a:gd name="connsiteY2008" fmla="*/ 203762 h 2674934"/>
                <a:gd name="connsiteX2009" fmla="*/ 2014600 w 2086096"/>
                <a:gd name="connsiteY2009" fmla="*/ 202367 h 2674934"/>
                <a:gd name="connsiteX2010" fmla="*/ 2018713 w 2086096"/>
                <a:gd name="connsiteY2010" fmla="*/ 202367 h 2674934"/>
                <a:gd name="connsiteX2011" fmla="*/ 2018713 w 2086096"/>
                <a:gd name="connsiteY2011" fmla="*/ 201002 h 2674934"/>
                <a:gd name="connsiteX2012" fmla="*/ 2024217 w 2086096"/>
                <a:gd name="connsiteY2012" fmla="*/ 201002 h 2674934"/>
                <a:gd name="connsiteX2013" fmla="*/ 2024217 w 2086096"/>
                <a:gd name="connsiteY2013" fmla="*/ 199637 h 2674934"/>
                <a:gd name="connsiteX2014" fmla="*/ 2028331 w 2086096"/>
                <a:gd name="connsiteY2014" fmla="*/ 199637 h 2674934"/>
                <a:gd name="connsiteX2015" fmla="*/ 2028331 w 2086096"/>
                <a:gd name="connsiteY2015" fmla="*/ 198242 h 2674934"/>
                <a:gd name="connsiteX2016" fmla="*/ 2032474 w 2086096"/>
                <a:gd name="connsiteY2016" fmla="*/ 198242 h 2674934"/>
                <a:gd name="connsiteX2017" fmla="*/ 2032474 w 2086096"/>
                <a:gd name="connsiteY2017" fmla="*/ 196877 h 2674934"/>
                <a:gd name="connsiteX2018" fmla="*/ 2036587 w 2086096"/>
                <a:gd name="connsiteY2018" fmla="*/ 196877 h 2674934"/>
                <a:gd name="connsiteX2019" fmla="*/ 2036587 w 2086096"/>
                <a:gd name="connsiteY2019" fmla="*/ 195482 h 2674934"/>
                <a:gd name="connsiteX2020" fmla="*/ 2040701 w 2086096"/>
                <a:gd name="connsiteY2020" fmla="*/ 195482 h 2674934"/>
                <a:gd name="connsiteX2021" fmla="*/ 2040701 w 2086096"/>
                <a:gd name="connsiteY2021" fmla="*/ 194117 h 2674934"/>
                <a:gd name="connsiteX2022" fmla="*/ 2043453 w 2086096"/>
                <a:gd name="connsiteY2022" fmla="*/ 194117 h 2674934"/>
                <a:gd name="connsiteX2023" fmla="*/ 2043453 w 2086096"/>
                <a:gd name="connsiteY2023" fmla="*/ 192752 h 2674934"/>
                <a:gd name="connsiteX2024" fmla="*/ 2047596 w 2086096"/>
                <a:gd name="connsiteY2024" fmla="*/ 192752 h 2674934"/>
                <a:gd name="connsiteX2025" fmla="*/ 2047596 w 2086096"/>
                <a:gd name="connsiteY2025" fmla="*/ 191357 h 2674934"/>
                <a:gd name="connsiteX2026" fmla="*/ 2051709 w 2086096"/>
                <a:gd name="connsiteY2026" fmla="*/ 191357 h 2674934"/>
                <a:gd name="connsiteX2027" fmla="*/ 2051709 w 2086096"/>
                <a:gd name="connsiteY2027" fmla="*/ 189992 h 2674934"/>
                <a:gd name="connsiteX2028" fmla="*/ 2055852 w 2086096"/>
                <a:gd name="connsiteY2028" fmla="*/ 189992 h 2674934"/>
                <a:gd name="connsiteX2029" fmla="*/ 2055852 w 2086096"/>
                <a:gd name="connsiteY2029" fmla="*/ 188597 h 2674934"/>
                <a:gd name="connsiteX2030" fmla="*/ 2059966 w 2086096"/>
                <a:gd name="connsiteY2030" fmla="*/ 188597 h 2674934"/>
                <a:gd name="connsiteX2031" fmla="*/ 2059966 w 2086096"/>
                <a:gd name="connsiteY2031" fmla="*/ 187232 h 2674934"/>
                <a:gd name="connsiteX2032" fmla="*/ 2064079 w 2086096"/>
                <a:gd name="connsiteY2032" fmla="*/ 187232 h 2674934"/>
                <a:gd name="connsiteX2033" fmla="*/ 2064079 w 2086096"/>
                <a:gd name="connsiteY2033" fmla="*/ 185867 h 2674934"/>
                <a:gd name="connsiteX2034" fmla="*/ 2068222 w 2086096"/>
                <a:gd name="connsiteY2034" fmla="*/ 185867 h 2674934"/>
                <a:gd name="connsiteX2035" fmla="*/ 2068222 w 2086096"/>
                <a:gd name="connsiteY2035" fmla="*/ 184472 h 2674934"/>
                <a:gd name="connsiteX2036" fmla="*/ 2072335 w 2086096"/>
                <a:gd name="connsiteY2036" fmla="*/ 184472 h 2674934"/>
                <a:gd name="connsiteX2037" fmla="*/ 2072335 w 2086096"/>
                <a:gd name="connsiteY2037" fmla="*/ 183107 h 2674934"/>
                <a:gd name="connsiteX2038" fmla="*/ 2075088 w 2086096"/>
                <a:gd name="connsiteY2038" fmla="*/ 183107 h 2674934"/>
                <a:gd name="connsiteX2039" fmla="*/ 2075088 w 2086096"/>
                <a:gd name="connsiteY2039" fmla="*/ 181712 h 2674934"/>
                <a:gd name="connsiteX2040" fmla="*/ 2079231 w 2086096"/>
                <a:gd name="connsiteY2040" fmla="*/ 181712 h 2674934"/>
                <a:gd name="connsiteX2041" fmla="*/ 2079231 w 2086096"/>
                <a:gd name="connsiteY2041" fmla="*/ 180347 h 2674934"/>
                <a:gd name="connsiteX2042" fmla="*/ 2083344 w 2086096"/>
                <a:gd name="connsiteY2042" fmla="*/ 180347 h 2674934"/>
                <a:gd name="connsiteX2043" fmla="*/ 2083344 w 2086096"/>
                <a:gd name="connsiteY2043" fmla="*/ 178982 h 2674934"/>
                <a:gd name="connsiteX2044" fmla="*/ 2086096 w 2086096"/>
                <a:gd name="connsiteY2044" fmla="*/ 178982 h 2674934"/>
                <a:gd name="connsiteX2045" fmla="*/ 2086096 w 2086096"/>
                <a:gd name="connsiteY2045" fmla="*/ 1555667 h 2674934"/>
                <a:gd name="connsiteX2046" fmla="*/ 2084705 w 2086096"/>
                <a:gd name="connsiteY2046" fmla="*/ 1555667 h 2674934"/>
                <a:gd name="connsiteX2047" fmla="*/ 2084705 w 2086096"/>
                <a:gd name="connsiteY2047" fmla="*/ 1576323 h 2674934"/>
                <a:gd name="connsiteX2048" fmla="*/ 2083344 w 2086096"/>
                <a:gd name="connsiteY2048" fmla="*/ 1576323 h 2674934"/>
                <a:gd name="connsiteX2049" fmla="*/ 2083344 w 2086096"/>
                <a:gd name="connsiteY2049" fmla="*/ 1590093 h 2674934"/>
                <a:gd name="connsiteX2050" fmla="*/ 2081983 w 2086096"/>
                <a:gd name="connsiteY2050" fmla="*/ 1590093 h 2674934"/>
                <a:gd name="connsiteX2051" fmla="*/ 2081983 w 2086096"/>
                <a:gd name="connsiteY2051" fmla="*/ 1603863 h 2674934"/>
                <a:gd name="connsiteX2052" fmla="*/ 2080592 w 2086096"/>
                <a:gd name="connsiteY2052" fmla="*/ 1603863 h 2674934"/>
                <a:gd name="connsiteX2053" fmla="*/ 2080592 w 2086096"/>
                <a:gd name="connsiteY2053" fmla="*/ 1617633 h 2674934"/>
                <a:gd name="connsiteX2054" fmla="*/ 2079231 w 2086096"/>
                <a:gd name="connsiteY2054" fmla="*/ 1617633 h 2674934"/>
                <a:gd name="connsiteX2055" fmla="*/ 2079231 w 2086096"/>
                <a:gd name="connsiteY2055" fmla="*/ 1630008 h 2674934"/>
                <a:gd name="connsiteX2056" fmla="*/ 2077840 w 2086096"/>
                <a:gd name="connsiteY2056" fmla="*/ 1630008 h 2674934"/>
                <a:gd name="connsiteX2057" fmla="*/ 2077840 w 2086096"/>
                <a:gd name="connsiteY2057" fmla="*/ 1641048 h 2674934"/>
                <a:gd name="connsiteX2058" fmla="*/ 2076478 w 2086096"/>
                <a:gd name="connsiteY2058" fmla="*/ 1641048 h 2674934"/>
                <a:gd name="connsiteX2059" fmla="*/ 2076478 w 2086096"/>
                <a:gd name="connsiteY2059" fmla="*/ 1649298 h 2674934"/>
                <a:gd name="connsiteX2060" fmla="*/ 2075088 w 2086096"/>
                <a:gd name="connsiteY2060" fmla="*/ 1649298 h 2674934"/>
                <a:gd name="connsiteX2061" fmla="*/ 2075088 w 2086096"/>
                <a:gd name="connsiteY2061" fmla="*/ 1657548 h 2674934"/>
                <a:gd name="connsiteX2062" fmla="*/ 2073726 w 2086096"/>
                <a:gd name="connsiteY2062" fmla="*/ 1657548 h 2674934"/>
                <a:gd name="connsiteX2063" fmla="*/ 2073726 w 2086096"/>
                <a:gd name="connsiteY2063" fmla="*/ 1664433 h 2674934"/>
                <a:gd name="connsiteX2064" fmla="*/ 2072335 w 2086096"/>
                <a:gd name="connsiteY2064" fmla="*/ 1664433 h 2674934"/>
                <a:gd name="connsiteX2065" fmla="*/ 2072335 w 2086096"/>
                <a:gd name="connsiteY2065" fmla="*/ 1672684 h 2674934"/>
                <a:gd name="connsiteX2066" fmla="*/ 2070974 w 2086096"/>
                <a:gd name="connsiteY2066" fmla="*/ 1672684 h 2674934"/>
                <a:gd name="connsiteX2067" fmla="*/ 2070974 w 2086096"/>
                <a:gd name="connsiteY2067" fmla="*/ 1680964 h 2674934"/>
                <a:gd name="connsiteX2068" fmla="*/ 2069583 w 2086096"/>
                <a:gd name="connsiteY2068" fmla="*/ 1680964 h 2674934"/>
                <a:gd name="connsiteX2069" fmla="*/ 2069583 w 2086096"/>
                <a:gd name="connsiteY2069" fmla="*/ 1689214 h 2674934"/>
                <a:gd name="connsiteX2070" fmla="*/ 2068222 w 2086096"/>
                <a:gd name="connsiteY2070" fmla="*/ 1689214 h 2674934"/>
                <a:gd name="connsiteX2071" fmla="*/ 2068222 w 2086096"/>
                <a:gd name="connsiteY2071" fmla="*/ 1697494 h 2674934"/>
                <a:gd name="connsiteX2072" fmla="*/ 2066831 w 2086096"/>
                <a:gd name="connsiteY2072" fmla="*/ 1697494 h 2674934"/>
                <a:gd name="connsiteX2073" fmla="*/ 2066831 w 2086096"/>
                <a:gd name="connsiteY2073" fmla="*/ 1704349 h 2674934"/>
                <a:gd name="connsiteX2074" fmla="*/ 2065470 w 2086096"/>
                <a:gd name="connsiteY2074" fmla="*/ 1704349 h 2674934"/>
                <a:gd name="connsiteX2075" fmla="*/ 2065470 w 2086096"/>
                <a:gd name="connsiteY2075" fmla="*/ 1709869 h 2674934"/>
                <a:gd name="connsiteX2076" fmla="*/ 2064079 w 2086096"/>
                <a:gd name="connsiteY2076" fmla="*/ 1709869 h 2674934"/>
                <a:gd name="connsiteX2077" fmla="*/ 2064079 w 2086096"/>
                <a:gd name="connsiteY2077" fmla="*/ 1715389 h 2674934"/>
                <a:gd name="connsiteX2078" fmla="*/ 2062718 w 2086096"/>
                <a:gd name="connsiteY2078" fmla="*/ 1715389 h 2674934"/>
                <a:gd name="connsiteX2079" fmla="*/ 2062718 w 2086096"/>
                <a:gd name="connsiteY2079" fmla="*/ 1722274 h 2674934"/>
                <a:gd name="connsiteX2080" fmla="*/ 2061327 w 2086096"/>
                <a:gd name="connsiteY2080" fmla="*/ 1722274 h 2674934"/>
                <a:gd name="connsiteX2081" fmla="*/ 2061327 w 2086096"/>
                <a:gd name="connsiteY2081" fmla="*/ 1727764 h 2674934"/>
                <a:gd name="connsiteX2082" fmla="*/ 2059966 w 2086096"/>
                <a:gd name="connsiteY2082" fmla="*/ 1727764 h 2674934"/>
                <a:gd name="connsiteX2083" fmla="*/ 2059966 w 2086096"/>
                <a:gd name="connsiteY2083" fmla="*/ 1733284 h 2674934"/>
                <a:gd name="connsiteX2084" fmla="*/ 2058604 w 2086096"/>
                <a:gd name="connsiteY2084" fmla="*/ 1733284 h 2674934"/>
                <a:gd name="connsiteX2085" fmla="*/ 2058604 w 2086096"/>
                <a:gd name="connsiteY2085" fmla="*/ 1738774 h 2674934"/>
                <a:gd name="connsiteX2086" fmla="*/ 2057213 w 2086096"/>
                <a:gd name="connsiteY2086" fmla="*/ 1738774 h 2674934"/>
                <a:gd name="connsiteX2087" fmla="*/ 2057213 w 2086096"/>
                <a:gd name="connsiteY2087" fmla="*/ 1744294 h 2674934"/>
                <a:gd name="connsiteX2088" fmla="*/ 2055852 w 2086096"/>
                <a:gd name="connsiteY2088" fmla="*/ 1744294 h 2674934"/>
                <a:gd name="connsiteX2089" fmla="*/ 2055852 w 2086096"/>
                <a:gd name="connsiteY2089" fmla="*/ 1749784 h 2674934"/>
                <a:gd name="connsiteX2090" fmla="*/ 2054461 w 2086096"/>
                <a:gd name="connsiteY2090" fmla="*/ 1749784 h 2674934"/>
                <a:gd name="connsiteX2091" fmla="*/ 2054461 w 2086096"/>
                <a:gd name="connsiteY2091" fmla="*/ 1755304 h 2674934"/>
                <a:gd name="connsiteX2092" fmla="*/ 2053100 w 2086096"/>
                <a:gd name="connsiteY2092" fmla="*/ 1755304 h 2674934"/>
                <a:gd name="connsiteX2093" fmla="*/ 2053100 w 2086096"/>
                <a:gd name="connsiteY2093" fmla="*/ 1760795 h 2674934"/>
                <a:gd name="connsiteX2094" fmla="*/ 2051709 w 2086096"/>
                <a:gd name="connsiteY2094" fmla="*/ 1760795 h 2674934"/>
                <a:gd name="connsiteX2095" fmla="*/ 2051709 w 2086096"/>
                <a:gd name="connsiteY2095" fmla="*/ 1766315 h 2674934"/>
                <a:gd name="connsiteX2096" fmla="*/ 2050348 w 2086096"/>
                <a:gd name="connsiteY2096" fmla="*/ 1766315 h 2674934"/>
                <a:gd name="connsiteX2097" fmla="*/ 2050348 w 2086096"/>
                <a:gd name="connsiteY2097" fmla="*/ 1771834 h 2674934"/>
                <a:gd name="connsiteX2098" fmla="*/ 2048957 w 2086096"/>
                <a:gd name="connsiteY2098" fmla="*/ 1771834 h 2674934"/>
                <a:gd name="connsiteX2099" fmla="*/ 2048957 w 2086096"/>
                <a:gd name="connsiteY2099" fmla="*/ 1775960 h 2674934"/>
                <a:gd name="connsiteX2100" fmla="*/ 2047596 w 2086096"/>
                <a:gd name="connsiteY2100" fmla="*/ 1775960 h 2674934"/>
                <a:gd name="connsiteX2101" fmla="*/ 2047596 w 2086096"/>
                <a:gd name="connsiteY2101" fmla="*/ 1780085 h 2674934"/>
                <a:gd name="connsiteX2102" fmla="*/ 2046205 w 2086096"/>
                <a:gd name="connsiteY2102" fmla="*/ 1780085 h 2674934"/>
                <a:gd name="connsiteX2103" fmla="*/ 2046205 w 2086096"/>
                <a:gd name="connsiteY2103" fmla="*/ 1785575 h 2674934"/>
                <a:gd name="connsiteX2104" fmla="*/ 2044844 w 2086096"/>
                <a:gd name="connsiteY2104" fmla="*/ 1785575 h 2674934"/>
                <a:gd name="connsiteX2105" fmla="*/ 2044844 w 2086096"/>
                <a:gd name="connsiteY2105" fmla="*/ 1789730 h 2674934"/>
                <a:gd name="connsiteX2106" fmla="*/ 2043453 w 2086096"/>
                <a:gd name="connsiteY2106" fmla="*/ 1789730 h 2674934"/>
                <a:gd name="connsiteX2107" fmla="*/ 2043453 w 2086096"/>
                <a:gd name="connsiteY2107" fmla="*/ 1793855 h 2674934"/>
                <a:gd name="connsiteX2108" fmla="*/ 2042091 w 2086096"/>
                <a:gd name="connsiteY2108" fmla="*/ 1793855 h 2674934"/>
                <a:gd name="connsiteX2109" fmla="*/ 2042091 w 2086096"/>
                <a:gd name="connsiteY2109" fmla="*/ 1797980 h 2674934"/>
                <a:gd name="connsiteX2110" fmla="*/ 2040701 w 2086096"/>
                <a:gd name="connsiteY2110" fmla="*/ 1797980 h 2674934"/>
                <a:gd name="connsiteX2111" fmla="*/ 2040701 w 2086096"/>
                <a:gd name="connsiteY2111" fmla="*/ 1802105 h 2674934"/>
                <a:gd name="connsiteX2112" fmla="*/ 2039339 w 2086096"/>
                <a:gd name="connsiteY2112" fmla="*/ 1802105 h 2674934"/>
                <a:gd name="connsiteX2113" fmla="*/ 2039339 w 2086096"/>
                <a:gd name="connsiteY2113" fmla="*/ 1806230 h 2674934"/>
                <a:gd name="connsiteX2114" fmla="*/ 2037978 w 2086096"/>
                <a:gd name="connsiteY2114" fmla="*/ 1806230 h 2674934"/>
                <a:gd name="connsiteX2115" fmla="*/ 2037978 w 2086096"/>
                <a:gd name="connsiteY2115" fmla="*/ 1810355 h 2674934"/>
                <a:gd name="connsiteX2116" fmla="*/ 2036587 w 2086096"/>
                <a:gd name="connsiteY2116" fmla="*/ 1810355 h 2674934"/>
                <a:gd name="connsiteX2117" fmla="*/ 2036587 w 2086096"/>
                <a:gd name="connsiteY2117" fmla="*/ 1814510 h 2674934"/>
                <a:gd name="connsiteX2118" fmla="*/ 2035226 w 2086096"/>
                <a:gd name="connsiteY2118" fmla="*/ 1814510 h 2674934"/>
                <a:gd name="connsiteX2119" fmla="*/ 2035226 w 2086096"/>
                <a:gd name="connsiteY2119" fmla="*/ 1820000 h 2674934"/>
                <a:gd name="connsiteX2120" fmla="*/ 2033835 w 2086096"/>
                <a:gd name="connsiteY2120" fmla="*/ 1820000 h 2674934"/>
                <a:gd name="connsiteX2121" fmla="*/ 2033835 w 2086096"/>
                <a:gd name="connsiteY2121" fmla="*/ 1824125 h 2674934"/>
                <a:gd name="connsiteX2122" fmla="*/ 2032474 w 2086096"/>
                <a:gd name="connsiteY2122" fmla="*/ 1824125 h 2674934"/>
                <a:gd name="connsiteX2123" fmla="*/ 2032474 w 2086096"/>
                <a:gd name="connsiteY2123" fmla="*/ 1828280 h 2674934"/>
                <a:gd name="connsiteX2124" fmla="*/ 2031083 w 2086096"/>
                <a:gd name="connsiteY2124" fmla="*/ 1828280 h 2674934"/>
                <a:gd name="connsiteX2125" fmla="*/ 2031083 w 2086096"/>
                <a:gd name="connsiteY2125" fmla="*/ 1832405 h 2674934"/>
                <a:gd name="connsiteX2126" fmla="*/ 2029722 w 2086096"/>
                <a:gd name="connsiteY2126" fmla="*/ 1832405 h 2674934"/>
                <a:gd name="connsiteX2127" fmla="*/ 2029722 w 2086096"/>
                <a:gd name="connsiteY2127" fmla="*/ 1836530 h 2674934"/>
                <a:gd name="connsiteX2128" fmla="*/ 2028331 w 2086096"/>
                <a:gd name="connsiteY2128" fmla="*/ 1836530 h 2674934"/>
                <a:gd name="connsiteX2129" fmla="*/ 2028331 w 2086096"/>
                <a:gd name="connsiteY2129" fmla="*/ 1840655 h 2674934"/>
                <a:gd name="connsiteX2130" fmla="*/ 2026969 w 2086096"/>
                <a:gd name="connsiteY2130" fmla="*/ 1840655 h 2674934"/>
                <a:gd name="connsiteX2131" fmla="*/ 2026969 w 2086096"/>
                <a:gd name="connsiteY2131" fmla="*/ 1843415 h 2674934"/>
                <a:gd name="connsiteX2132" fmla="*/ 2025579 w 2086096"/>
                <a:gd name="connsiteY2132" fmla="*/ 1843415 h 2674934"/>
                <a:gd name="connsiteX2133" fmla="*/ 2025579 w 2086096"/>
                <a:gd name="connsiteY2133" fmla="*/ 1847540 h 2674934"/>
                <a:gd name="connsiteX2134" fmla="*/ 2024217 w 2086096"/>
                <a:gd name="connsiteY2134" fmla="*/ 1847540 h 2674934"/>
                <a:gd name="connsiteX2135" fmla="*/ 2024217 w 2086096"/>
                <a:gd name="connsiteY2135" fmla="*/ 1850300 h 2674934"/>
                <a:gd name="connsiteX2136" fmla="*/ 2022826 w 2086096"/>
                <a:gd name="connsiteY2136" fmla="*/ 1850300 h 2674934"/>
                <a:gd name="connsiteX2137" fmla="*/ 2022826 w 2086096"/>
                <a:gd name="connsiteY2137" fmla="*/ 1854425 h 2674934"/>
                <a:gd name="connsiteX2138" fmla="*/ 2021465 w 2086096"/>
                <a:gd name="connsiteY2138" fmla="*/ 1854425 h 2674934"/>
                <a:gd name="connsiteX2139" fmla="*/ 2021465 w 2086096"/>
                <a:gd name="connsiteY2139" fmla="*/ 1857185 h 2674934"/>
                <a:gd name="connsiteX2140" fmla="*/ 2020074 w 2086096"/>
                <a:gd name="connsiteY2140" fmla="*/ 1857185 h 2674934"/>
                <a:gd name="connsiteX2141" fmla="*/ 2020074 w 2086096"/>
                <a:gd name="connsiteY2141" fmla="*/ 1861311 h 2674934"/>
                <a:gd name="connsiteX2142" fmla="*/ 2018713 w 2086096"/>
                <a:gd name="connsiteY2142" fmla="*/ 1861311 h 2674934"/>
                <a:gd name="connsiteX2143" fmla="*/ 2018713 w 2086096"/>
                <a:gd name="connsiteY2143" fmla="*/ 1864071 h 2674934"/>
                <a:gd name="connsiteX2144" fmla="*/ 2017352 w 2086096"/>
                <a:gd name="connsiteY2144" fmla="*/ 1864071 h 2674934"/>
                <a:gd name="connsiteX2145" fmla="*/ 2017352 w 2086096"/>
                <a:gd name="connsiteY2145" fmla="*/ 1868196 h 2674934"/>
                <a:gd name="connsiteX2146" fmla="*/ 2015961 w 2086096"/>
                <a:gd name="connsiteY2146" fmla="*/ 1868196 h 2674934"/>
                <a:gd name="connsiteX2147" fmla="*/ 2015961 w 2086096"/>
                <a:gd name="connsiteY2147" fmla="*/ 1870956 h 2674934"/>
                <a:gd name="connsiteX2148" fmla="*/ 2014600 w 2086096"/>
                <a:gd name="connsiteY2148" fmla="*/ 1870956 h 2674934"/>
                <a:gd name="connsiteX2149" fmla="*/ 2014600 w 2086096"/>
                <a:gd name="connsiteY2149" fmla="*/ 1875081 h 2674934"/>
                <a:gd name="connsiteX2150" fmla="*/ 2013209 w 2086096"/>
                <a:gd name="connsiteY2150" fmla="*/ 1875081 h 2674934"/>
                <a:gd name="connsiteX2151" fmla="*/ 2013209 w 2086096"/>
                <a:gd name="connsiteY2151" fmla="*/ 1877841 h 2674934"/>
                <a:gd name="connsiteX2152" fmla="*/ 2011847 w 2086096"/>
                <a:gd name="connsiteY2152" fmla="*/ 1877841 h 2674934"/>
                <a:gd name="connsiteX2153" fmla="*/ 2011847 w 2086096"/>
                <a:gd name="connsiteY2153" fmla="*/ 1881966 h 2674934"/>
                <a:gd name="connsiteX2154" fmla="*/ 2010457 w 2086096"/>
                <a:gd name="connsiteY2154" fmla="*/ 1881966 h 2674934"/>
                <a:gd name="connsiteX2155" fmla="*/ 2010457 w 2086096"/>
                <a:gd name="connsiteY2155" fmla="*/ 1884726 h 2674934"/>
                <a:gd name="connsiteX2156" fmla="*/ 2009095 w 2086096"/>
                <a:gd name="connsiteY2156" fmla="*/ 1884726 h 2674934"/>
                <a:gd name="connsiteX2157" fmla="*/ 2009095 w 2086096"/>
                <a:gd name="connsiteY2157" fmla="*/ 1888851 h 2674934"/>
                <a:gd name="connsiteX2158" fmla="*/ 2007704 w 2086096"/>
                <a:gd name="connsiteY2158" fmla="*/ 1888851 h 2674934"/>
                <a:gd name="connsiteX2159" fmla="*/ 2007704 w 2086096"/>
                <a:gd name="connsiteY2159" fmla="*/ 1891581 h 2674934"/>
                <a:gd name="connsiteX2160" fmla="*/ 2006343 w 2086096"/>
                <a:gd name="connsiteY2160" fmla="*/ 1891581 h 2674934"/>
                <a:gd name="connsiteX2161" fmla="*/ 2006343 w 2086096"/>
                <a:gd name="connsiteY2161" fmla="*/ 1895736 h 2674934"/>
                <a:gd name="connsiteX2162" fmla="*/ 2004952 w 2086096"/>
                <a:gd name="connsiteY2162" fmla="*/ 1895736 h 2674934"/>
                <a:gd name="connsiteX2163" fmla="*/ 2004952 w 2086096"/>
                <a:gd name="connsiteY2163" fmla="*/ 1898466 h 2674934"/>
                <a:gd name="connsiteX2164" fmla="*/ 2003591 w 2086096"/>
                <a:gd name="connsiteY2164" fmla="*/ 1898466 h 2674934"/>
                <a:gd name="connsiteX2165" fmla="*/ 2003591 w 2086096"/>
                <a:gd name="connsiteY2165" fmla="*/ 1902621 h 2674934"/>
                <a:gd name="connsiteX2166" fmla="*/ 2002200 w 2086096"/>
                <a:gd name="connsiteY2166" fmla="*/ 1902621 h 2674934"/>
                <a:gd name="connsiteX2167" fmla="*/ 2002200 w 2086096"/>
                <a:gd name="connsiteY2167" fmla="*/ 1905351 h 2674934"/>
                <a:gd name="connsiteX2168" fmla="*/ 2000839 w 2086096"/>
                <a:gd name="connsiteY2168" fmla="*/ 1905351 h 2674934"/>
                <a:gd name="connsiteX2169" fmla="*/ 2000839 w 2086096"/>
                <a:gd name="connsiteY2169" fmla="*/ 1908111 h 2674934"/>
                <a:gd name="connsiteX2170" fmla="*/ 1999448 w 2086096"/>
                <a:gd name="connsiteY2170" fmla="*/ 1908111 h 2674934"/>
                <a:gd name="connsiteX2171" fmla="*/ 1999448 w 2086096"/>
                <a:gd name="connsiteY2171" fmla="*/ 1910871 h 2674934"/>
                <a:gd name="connsiteX2172" fmla="*/ 1998087 w 2086096"/>
                <a:gd name="connsiteY2172" fmla="*/ 1910871 h 2674934"/>
                <a:gd name="connsiteX2173" fmla="*/ 1998087 w 2086096"/>
                <a:gd name="connsiteY2173" fmla="*/ 1913631 h 2674934"/>
                <a:gd name="connsiteX2174" fmla="*/ 1996696 w 2086096"/>
                <a:gd name="connsiteY2174" fmla="*/ 1913631 h 2674934"/>
                <a:gd name="connsiteX2175" fmla="*/ 1996696 w 2086096"/>
                <a:gd name="connsiteY2175" fmla="*/ 1916361 h 2674934"/>
                <a:gd name="connsiteX2176" fmla="*/ 1995335 w 2086096"/>
                <a:gd name="connsiteY2176" fmla="*/ 1916361 h 2674934"/>
                <a:gd name="connsiteX2177" fmla="*/ 1995335 w 2086096"/>
                <a:gd name="connsiteY2177" fmla="*/ 1919121 h 2674934"/>
                <a:gd name="connsiteX2178" fmla="*/ 1993973 w 2086096"/>
                <a:gd name="connsiteY2178" fmla="*/ 1919121 h 2674934"/>
                <a:gd name="connsiteX2179" fmla="*/ 1993973 w 2086096"/>
                <a:gd name="connsiteY2179" fmla="*/ 1921881 h 2674934"/>
                <a:gd name="connsiteX2180" fmla="*/ 1992582 w 2086096"/>
                <a:gd name="connsiteY2180" fmla="*/ 1921881 h 2674934"/>
                <a:gd name="connsiteX2181" fmla="*/ 1992582 w 2086096"/>
                <a:gd name="connsiteY2181" fmla="*/ 1924641 h 2674934"/>
                <a:gd name="connsiteX2182" fmla="*/ 1991221 w 2086096"/>
                <a:gd name="connsiteY2182" fmla="*/ 1924641 h 2674934"/>
                <a:gd name="connsiteX2183" fmla="*/ 1991221 w 2086096"/>
                <a:gd name="connsiteY2183" fmla="*/ 1927401 h 2674934"/>
                <a:gd name="connsiteX2184" fmla="*/ 1989830 w 2086096"/>
                <a:gd name="connsiteY2184" fmla="*/ 1927401 h 2674934"/>
                <a:gd name="connsiteX2185" fmla="*/ 1989830 w 2086096"/>
                <a:gd name="connsiteY2185" fmla="*/ 1930131 h 2674934"/>
                <a:gd name="connsiteX2186" fmla="*/ 1988469 w 2086096"/>
                <a:gd name="connsiteY2186" fmla="*/ 1930131 h 2674934"/>
                <a:gd name="connsiteX2187" fmla="*/ 1988469 w 2086096"/>
                <a:gd name="connsiteY2187" fmla="*/ 1934286 h 2674934"/>
                <a:gd name="connsiteX2188" fmla="*/ 1987078 w 2086096"/>
                <a:gd name="connsiteY2188" fmla="*/ 1934286 h 2674934"/>
                <a:gd name="connsiteX2189" fmla="*/ 1987078 w 2086096"/>
                <a:gd name="connsiteY2189" fmla="*/ 1937017 h 2674934"/>
                <a:gd name="connsiteX2190" fmla="*/ 1985717 w 2086096"/>
                <a:gd name="connsiteY2190" fmla="*/ 1937017 h 2674934"/>
                <a:gd name="connsiteX2191" fmla="*/ 1985717 w 2086096"/>
                <a:gd name="connsiteY2191" fmla="*/ 1939776 h 2674934"/>
                <a:gd name="connsiteX2192" fmla="*/ 1984326 w 2086096"/>
                <a:gd name="connsiteY2192" fmla="*/ 1939776 h 2674934"/>
                <a:gd name="connsiteX2193" fmla="*/ 1984326 w 2086096"/>
                <a:gd name="connsiteY2193" fmla="*/ 1942536 h 2674934"/>
                <a:gd name="connsiteX2194" fmla="*/ 1982965 w 2086096"/>
                <a:gd name="connsiteY2194" fmla="*/ 1942536 h 2674934"/>
                <a:gd name="connsiteX2195" fmla="*/ 1982965 w 2086096"/>
                <a:gd name="connsiteY2195" fmla="*/ 1945296 h 2674934"/>
                <a:gd name="connsiteX2196" fmla="*/ 1981574 w 2086096"/>
                <a:gd name="connsiteY2196" fmla="*/ 1945296 h 2674934"/>
                <a:gd name="connsiteX2197" fmla="*/ 1981574 w 2086096"/>
                <a:gd name="connsiteY2197" fmla="*/ 1948027 h 2674934"/>
                <a:gd name="connsiteX2198" fmla="*/ 1980213 w 2086096"/>
                <a:gd name="connsiteY2198" fmla="*/ 1948027 h 2674934"/>
                <a:gd name="connsiteX2199" fmla="*/ 1980213 w 2086096"/>
                <a:gd name="connsiteY2199" fmla="*/ 1950787 h 2674934"/>
                <a:gd name="connsiteX2200" fmla="*/ 1978822 w 2086096"/>
                <a:gd name="connsiteY2200" fmla="*/ 1950787 h 2674934"/>
                <a:gd name="connsiteX2201" fmla="*/ 1978822 w 2086096"/>
                <a:gd name="connsiteY2201" fmla="*/ 1953547 h 2674934"/>
                <a:gd name="connsiteX2202" fmla="*/ 1977460 w 2086096"/>
                <a:gd name="connsiteY2202" fmla="*/ 1953547 h 2674934"/>
                <a:gd name="connsiteX2203" fmla="*/ 1977460 w 2086096"/>
                <a:gd name="connsiteY2203" fmla="*/ 1956307 h 2674934"/>
                <a:gd name="connsiteX2204" fmla="*/ 1976070 w 2086096"/>
                <a:gd name="connsiteY2204" fmla="*/ 1956307 h 2674934"/>
                <a:gd name="connsiteX2205" fmla="*/ 1976070 w 2086096"/>
                <a:gd name="connsiteY2205" fmla="*/ 1959067 h 2674934"/>
                <a:gd name="connsiteX2206" fmla="*/ 1974708 w 2086096"/>
                <a:gd name="connsiteY2206" fmla="*/ 1959067 h 2674934"/>
                <a:gd name="connsiteX2207" fmla="*/ 1974708 w 2086096"/>
                <a:gd name="connsiteY2207" fmla="*/ 1961797 h 2674934"/>
                <a:gd name="connsiteX2208" fmla="*/ 1973347 w 2086096"/>
                <a:gd name="connsiteY2208" fmla="*/ 1961797 h 2674934"/>
                <a:gd name="connsiteX2209" fmla="*/ 1973347 w 2086096"/>
                <a:gd name="connsiteY2209" fmla="*/ 1964557 h 2674934"/>
                <a:gd name="connsiteX2210" fmla="*/ 1971956 w 2086096"/>
                <a:gd name="connsiteY2210" fmla="*/ 1964557 h 2674934"/>
                <a:gd name="connsiteX2211" fmla="*/ 1971956 w 2086096"/>
                <a:gd name="connsiteY2211" fmla="*/ 1967317 h 2674934"/>
                <a:gd name="connsiteX2212" fmla="*/ 1970595 w 2086096"/>
                <a:gd name="connsiteY2212" fmla="*/ 1967317 h 2674934"/>
                <a:gd name="connsiteX2213" fmla="*/ 1970595 w 2086096"/>
                <a:gd name="connsiteY2213" fmla="*/ 1970077 h 2674934"/>
                <a:gd name="connsiteX2214" fmla="*/ 1969204 w 2086096"/>
                <a:gd name="connsiteY2214" fmla="*/ 1970077 h 2674934"/>
                <a:gd name="connsiteX2215" fmla="*/ 1969204 w 2086096"/>
                <a:gd name="connsiteY2215" fmla="*/ 1972807 h 2674934"/>
                <a:gd name="connsiteX2216" fmla="*/ 1967843 w 2086096"/>
                <a:gd name="connsiteY2216" fmla="*/ 1972807 h 2674934"/>
                <a:gd name="connsiteX2217" fmla="*/ 1967843 w 2086096"/>
                <a:gd name="connsiteY2217" fmla="*/ 1974202 h 2674934"/>
                <a:gd name="connsiteX2218" fmla="*/ 1966452 w 2086096"/>
                <a:gd name="connsiteY2218" fmla="*/ 1974202 h 2674934"/>
                <a:gd name="connsiteX2219" fmla="*/ 1966452 w 2086096"/>
                <a:gd name="connsiteY2219" fmla="*/ 1976962 h 2674934"/>
                <a:gd name="connsiteX2220" fmla="*/ 1965091 w 2086096"/>
                <a:gd name="connsiteY2220" fmla="*/ 1976962 h 2674934"/>
                <a:gd name="connsiteX2221" fmla="*/ 1965091 w 2086096"/>
                <a:gd name="connsiteY2221" fmla="*/ 1979692 h 2674934"/>
                <a:gd name="connsiteX2222" fmla="*/ 1963700 w 2086096"/>
                <a:gd name="connsiteY2222" fmla="*/ 1979692 h 2674934"/>
                <a:gd name="connsiteX2223" fmla="*/ 1963700 w 2086096"/>
                <a:gd name="connsiteY2223" fmla="*/ 1982452 h 2674934"/>
                <a:gd name="connsiteX2224" fmla="*/ 1962338 w 2086096"/>
                <a:gd name="connsiteY2224" fmla="*/ 1982452 h 2674934"/>
                <a:gd name="connsiteX2225" fmla="*/ 1962338 w 2086096"/>
                <a:gd name="connsiteY2225" fmla="*/ 1985212 h 2674934"/>
                <a:gd name="connsiteX2226" fmla="*/ 1960948 w 2086096"/>
                <a:gd name="connsiteY2226" fmla="*/ 1985212 h 2674934"/>
                <a:gd name="connsiteX2227" fmla="*/ 1960948 w 2086096"/>
                <a:gd name="connsiteY2227" fmla="*/ 1986577 h 2674934"/>
                <a:gd name="connsiteX2228" fmla="*/ 1959586 w 2086096"/>
                <a:gd name="connsiteY2228" fmla="*/ 1986577 h 2674934"/>
                <a:gd name="connsiteX2229" fmla="*/ 1959586 w 2086096"/>
                <a:gd name="connsiteY2229" fmla="*/ 1989337 h 2674934"/>
                <a:gd name="connsiteX2230" fmla="*/ 1958195 w 2086096"/>
                <a:gd name="connsiteY2230" fmla="*/ 1989337 h 2674934"/>
                <a:gd name="connsiteX2231" fmla="*/ 1958195 w 2086096"/>
                <a:gd name="connsiteY2231" fmla="*/ 1992097 h 2674934"/>
                <a:gd name="connsiteX2232" fmla="*/ 1956834 w 2086096"/>
                <a:gd name="connsiteY2232" fmla="*/ 1992097 h 2674934"/>
                <a:gd name="connsiteX2233" fmla="*/ 1956834 w 2086096"/>
                <a:gd name="connsiteY2233" fmla="*/ 1994857 h 2674934"/>
                <a:gd name="connsiteX2234" fmla="*/ 1955443 w 2086096"/>
                <a:gd name="connsiteY2234" fmla="*/ 1994857 h 2674934"/>
                <a:gd name="connsiteX2235" fmla="*/ 1955443 w 2086096"/>
                <a:gd name="connsiteY2235" fmla="*/ 1997587 h 2674934"/>
                <a:gd name="connsiteX2236" fmla="*/ 1954082 w 2086096"/>
                <a:gd name="connsiteY2236" fmla="*/ 1997587 h 2674934"/>
                <a:gd name="connsiteX2237" fmla="*/ 1954082 w 2086096"/>
                <a:gd name="connsiteY2237" fmla="*/ 2000347 h 2674934"/>
                <a:gd name="connsiteX2238" fmla="*/ 1952691 w 2086096"/>
                <a:gd name="connsiteY2238" fmla="*/ 2000347 h 2674934"/>
                <a:gd name="connsiteX2239" fmla="*/ 1952691 w 2086096"/>
                <a:gd name="connsiteY2239" fmla="*/ 2001742 h 2674934"/>
                <a:gd name="connsiteX2240" fmla="*/ 1951330 w 2086096"/>
                <a:gd name="connsiteY2240" fmla="*/ 2001742 h 2674934"/>
                <a:gd name="connsiteX2241" fmla="*/ 1951330 w 2086096"/>
                <a:gd name="connsiteY2241" fmla="*/ 2004472 h 2674934"/>
                <a:gd name="connsiteX2242" fmla="*/ 1949969 w 2086096"/>
                <a:gd name="connsiteY2242" fmla="*/ 2004472 h 2674934"/>
                <a:gd name="connsiteX2243" fmla="*/ 1949969 w 2086096"/>
                <a:gd name="connsiteY2243" fmla="*/ 2007232 h 2674934"/>
                <a:gd name="connsiteX2244" fmla="*/ 1948578 w 2086096"/>
                <a:gd name="connsiteY2244" fmla="*/ 2007232 h 2674934"/>
                <a:gd name="connsiteX2245" fmla="*/ 1948578 w 2086096"/>
                <a:gd name="connsiteY2245" fmla="*/ 2009992 h 2674934"/>
                <a:gd name="connsiteX2246" fmla="*/ 1947216 w 2086096"/>
                <a:gd name="connsiteY2246" fmla="*/ 2009992 h 2674934"/>
                <a:gd name="connsiteX2247" fmla="*/ 1947216 w 2086096"/>
                <a:gd name="connsiteY2247" fmla="*/ 2011357 h 2674934"/>
                <a:gd name="connsiteX2248" fmla="*/ 1945826 w 2086096"/>
                <a:gd name="connsiteY2248" fmla="*/ 2011357 h 2674934"/>
                <a:gd name="connsiteX2249" fmla="*/ 1945826 w 2086096"/>
                <a:gd name="connsiteY2249" fmla="*/ 2014117 h 2674934"/>
                <a:gd name="connsiteX2250" fmla="*/ 1944464 w 2086096"/>
                <a:gd name="connsiteY2250" fmla="*/ 2014117 h 2674934"/>
                <a:gd name="connsiteX2251" fmla="*/ 1944464 w 2086096"/>
                <a:gd name="connsiteY2251" fmla="*/ 2015512 h 2674934"/>
                <a:gd name="connsiteX2252" fmla="*/ 1943073 w 2086096"/>
                <a:gd name="connsiteY2252" fmla="*/ 2015512 h 2674934"/>
                <a:gd name="connsiteX2253" fmla="*/ 1943073 w 2086096"/>
                <a:gd name="connsiteY2253" fmla="*/ 2018242 h 2674934"/>
                <a:gd name="connsiteX2254" fmla="*/ 1941712 w 2086096"/>
                <a:gd name="connsiteY2254" fmla="*/ 2018242 h 2674934"/>
                <a:gd name="connsiteX2255" fmla="*/ 1941712 w 2086096"/>
                <a:gd name="connsiteY2255" fmla="*/ 2021002 h 2674934"/>
                <a:gd name="connsiteX2256" fmla="*/ 1940321 w 2086096"/>
                <a:gd name="connsiteY2256" fmla="*/ 2021002 h 2674934"/>
                <a:gd name="connsiteX2257" fmla="*/ 1940321 w 2086096"/>
                <a:gd name="connsiteY2257" fmla="*/ 2022368 h 2674934"/>
                <a:gd name="connsiteX2258" fmla="*/ 1938960 w 2086096"/>
                <a:gd name="connsiteY2258" fmla="*/ 2022368 h 2674934"/>
                <a:gd name="connsiteX2259" fmla="*/ 1938960 w 2086096"/>
                <a:gd name="connsiteY2259" fmla="*/ 2025127 h 2674934"/>
                <a:gd name="connsiteX2260" fmla="*/ 1937569 w 2086096"/>
                <a:gd name="connsiteY2260" fmla="*/ 2025127 h 2674934"/>
                <a:gd name="connsiteX2261" fmla="*/ 1937569 w 2086096"/>
                <a:gd name="connsiteY2261" fmla="*/ 2027887 h 2674934"/>
                <a:gd name="connsiteX2262" fmla="*/ 1936208 w 2086096"/>
                <a:gd name="connsiteY2262" fmla="*/ 2027887 h 2674934"/>
                <a:gd name="connsiteX2263" fmla="*/ 1936208 w 2086096"/>
                <a:gd name="connsiteY2263" fmla="*/ 2029253 h 2674934"/>
                <a:gd name="connsiteX2264" fmla="*/ 1934817 w 2086096"/>
                <a:gd name="connsiteY2264" fmla="*/ 2029253 h 2674934"/>
                <a:gd name="connsiteX2265" fmla="*/ 1934817 w 2086096"/>
                <a:gd name="connsiteY2265" fmla="*/ 2032013 h 2674934"/>
                <a:gd name="connsiteX2266" fmla="*/ 1933456 w 2086096"/>
                <a:gd name="connsiteY2266" fmla="*/ 2032013 h 2674934"/>
                <a:gd name="connsiteX2267" fmla="*/ 1933456 w 2086096"/>
                <a:gd name="connsiteY2267" fmla="*/ 2034773 h 2674934"/>
                <a:gd name="connsiteX2268" fmla="*/ 1932065 w 2086096"/>
                <a:gd name="connsiteY2268" fmla="*/ 2034773 h 2674934"/>
                <a:gd name="connsiteX2269" fmla="*/ 1932065 w 2086096"/>
                <a:gd name="connsiteY2269" fmla="*/ 2036138 h 2674934"/>
                <a:gd name="connsiteX2270" fmla="*/ 1930704 w 2086096"/>
                <a:gd name="connsiteY2270" fmla="*/ 2036138 h 2674934"/>
                <a:gd name="connsiteX2271" fmla="*/ 1930704 w 2086096"/>
                <a:gd name="connsiteY2271" fmla="*/ 2038898 h 2674934"/>
                <a:gd name="connsiteX2272" fmla="*/ 1929342 w 2086096"/>
                <a:gd name="connsiteY2272" fmla="*/ 2038898 h 2674934"/>
                <a:gd name="connsiteX2273" fmla="*/ 1929342 w 2086096"/>
                <a:gd name="connsiteY2273" fmla="*/ 2040292 h 2674934"/>
                <a:gd name="connsiteX2274" fmla="*/ 1927951 w 2086096"/>
                <a:gd name="connsiteY2274" fmla="*/ 2040292 h 2674934"/>
                <a:gd name="connsiteX2275" fmla="*/ 1927951 w 2086096"/>
                <a:gd name="connsiteY2275" fmla="*/ 2043023 h 2674934"/>
                <a:gd name="connsiteX2276" fmla="*/ 1926590 w 2086096"/>
                <a:gd name="connsiteY2276" fmla="*/ 2043023 h 2674934"/>
                <a:gd name="connsiteX2277" fmla="*/ 1926590 w 2086096"/>
                <a:gd name="connsiteY2277" fmla="*/ 2044418 h 2674934"/>
                <a:gd name="connsiteX2278" fmla="*/ 1925199 w 2086096"/>
                <a:gd name="connsiteY2278" fmla="*/ 2044418 h 2674934"/>
                <a:gd name="connsiteX2279" fmla="*/ 1925199 w 2086096"/>
                <a:gd name="connsiteY2279" fmla="*/ 2047148 h 2674934"/>
                <a:gd name="connsiteX2280" fmla="*/ 1923838 w 2086096"/>
                <a:gd name="connsiteY2280" fmla="*/ 2047148 h 2674934"/>
                <a:gd name="connsiteX2281" fmla="*/ 1923838 w 2086096"/>
                <a:gd name="connsiteY2281" fmla="*/ 2048543 h 2674934"/>
                <a:gd name="connsiteX2282" fmla="*/ 1922447 w 2086096"/>
                <a:gd name="connsiteY2282" fmla="*/ 2048543 h 2674934"/>
                <a:gd name="connsiteX2283" fmla="*/ 1922447 w 2086096"/>
                <a:gd name="connsiteY2283" fmla="*/ 2051303 h 2674934"/>
                <a:gd name="connsiteX2284" fmla="*/ 1921086 w 2086096"/>
                <a:gd name="connsiteY2284" fmla="*/ 2051303 h 2674934"/>
                <a:gd name="connsiteX2285" fmla="*/ 1921086 w 2086096"/>
                <a:gd name="connsiteY2285" fmla="*/ 2052668 h 2674934"/>
                <a:gd name="connsiteX2286" fmla="*/ 1919695 w 2086096"/>
                <a:gd name="connsiteY2286" fmla="*/ 2052668 h 2674934"/>
                <a:gd name="connsiteX2287" fmla="*/ 1919695 w 2086096"/>
                <a:gd name="connsiteY2287" fmla="*/ 2055428 h 2674934"/>
                <a:gd name="connsiteX2288" fmla="*/ 1918334 w 2086096"/>
                <a:gd name="connsiteY2288" fmla="*/ 2055428 h 2674934"/>
                <a:gd name="connsiteX2289" fmla="*/ 1918334 w 2086096"/>
                <a:gd name="connsiteY2289" fmla="*/ 2056793 h 2674934"/>
                <a:gd name="connsiteX2290" fmla="*/ 1916943 w 2086096"/>
                <a:gd name="connsiteY2290" fmla="*/ 2056793 h 2674934"/>
                <a:gd name="connsiteX2291" fmla="*/ 1916943 w 2086096"/>
                <a:gd name="connsiteY2291" fmla="*/ 2059553 h 2674934"/>
                <a:gd name="connsiteX2292" fmla="*/ 1915582 w 2086096"/>
                <a:gd name="connsiteY2292" fmla="*/ 2059553 h 2674934"/>
                <a:gd name="connsiteX2293" fmla="*/ 1915582 w 2086096"/>
                <a:gd name="connsiteY2293" fmla="*/ 2062313 h 2674934"/>
                <a:gd name="connsiteX2294" fmla="*/ 1914191 w 2086096"/>
                <a:gd name="connsiteY2294" fmla="*/ 2062313 h 2674934"/>
                <a:gd name="connsiteX2295" fmla="*/ 1914191 w 2086096"/>
                <a:gd name="connsiteY2295" fmla="*/ 2063678 h 2674934"/>
                <a:gd name="connsiteX2296" fmla="*/ 1912829 w 2086096"/>
                <a:gd name="connsiteY2296" fmla="*/ 2063678 h 2674934"/>
                <a:gd name="connsiteX2297" fmla="*/ 1912829 w 2086096"/>
                <a:gd name="connsiteY2297" fmla="*/ 2066438 h 2674934"/>
                <a:gd name="connsiteX2298" fmla="*/ 1911439 w 2086096"/>
                <a:gd name="connsiteY2298" fmla="*/ 2066438 h 2674934"/>
                <a:gd name="connsiteX2299" fmla="*/ 1911439 w 2086096"/>
                <a:gd name="connsiteY2299" fmla="*/ 2067803 h 2674934"/>
                <a:gd name="connsiteX2300" fmla="*/ 1910077 w 2086096"/>
                <a:gd name="connsiteY2300" fmla="*/ 2067803 h 2674934"/>
                <a:gd name="connsiteX2301" fmla="*/ 1910077 w 2086096"/>
                <a:gd name="connsiteY2301" fmla="*/ 2070563 h 2674934"/>
                <a:gd name="connsiteX2302" fmla="*/ 1908686 w 2086096"/>
                <a:gd name="connsiteY2302" fmla="*/ 2070563 h 2674934"/>
                <a:gd name="connsiteX2303" fmla="*/ 1908686 w 2086096"/>
                <a:gd name="connsiteY2303" fmla="*/ 2071958 h 2674934"/>
                <a:gd name="connsiteX2304" fmla="*/ 1907325 w 2086096"/>
                <a:gd name="connsiteY2304" fmla="*/ 2071958 h 2674934"/>
                <a:gd name="connsiteX2305" fmla="*/ 1907325 w 2086096"/>
                <a:gd name="connsiteY2305" fmla="*/ 2073323 h 2674934"/>
                <a:gd name="connsiteX2306" fmla="*/ 1905964 w 2086096"/>
                <a:gd name="connsiteY2306" fmla="*/ 2073323 h 2674934"/>
                <a:gd name="connsiteX2307" fmla="*/ 1905964 w 2086096"/>
                <a:gd name="connsiteY2307" fmla="*/ 2076083 h 2674934"/>
                <a:gd name="connsiteX2308" fmla="*/ 1904573 w 2086096"/>
                <a:gd name="connsiteY2308" fmla="*/ 2076083 h 2674934"/>
                <a:gd name="connsiteX2309" fmla="*/ 1904573 w 2086096"/>
                <a:gd name="connsiteY2309" fmla="*/ 2077448 h 2674934"/>
                <a:gd name="connsiteX2310" fmla="*/ 1903212 w 2086096"/>
                <a:gd name="connsiteY2310" fmla="*/ 2077448 h 2674934"/>
                <a:gd name="connsiteX2311" fmla="*/ 1903212 w 2086096"/>
                <a:gd name="connsiteY2311" fmla="*/ 2080208 h 2674934"/>
                <a:gd name="connsiteX2312" fmla="*/ 1901821 w 2086096"/>
                <a:gd name="connsiteY2312" fmla="*/ 2080208 h 2674934"/>
                <a:gd name="connsiteX2313" fmla="*/ 1901821 w 2086096"/>
                <a:gd name="connsiteY2313" fmla="*/ 2081573 h 2674934"/>
                <a:gd name="connsiteX2314" fmla="*/ 1900460 w 2086096"/>
                <a:gd name="connsiteY2314" fmla="*/ 2081573 h 2674934"/>
                <a:gd name="connsiteX2315" fmla="*/ 1900460 w 2086096"/>
                <a:gd name="connsiteY2315" fmla="*/ 2082968 h 2674934"/>
                <a:gd name="connsiteX2316" fmla="*/ 1899069 w 2086096"/>
                <a:gd name="connsiteY2316" fmla="*/ 2082968 h 2674934"/>
                <a:gd name="connsiteX2317" fmla="*/ 1899069 w 2086096"/>
                <a:gd name="connsiteY2317" fmla="*/ 2085698 h 2674934"/>
                <a:gd name="connsiteX2318" fmla="*/ 1897707 w 2086096"/>
                <a:gd name="connsiteY2318" fmla="*/ 2085698 h 2674934"/>
                <a:gd name="connsiteX2319" fmla="*/ 1897707 w 2086096"/>
                <a:gd name="connsiteY2319" fmla="*/ 2087093 h 2674934"/>
                <a:gd name="connsiteX2320" fmla="*/ 1896317 w 2086096"/>
                <a:gd name="connsiteY2320" fmla="*/ 2087093 h 2674934"/>
                <a:gd name="connsiteX2321" fmla="*/ 1896317 w 2086096"/>
                <a:gd name="connsiteY2321" fmla="*/ 2089853 h 2674934"/>
                <a:gd name="connsiteX2322" fmla="*/ 1894955 w 2086096"/>
                <a:gd name="connsiteY2322" fmla="*/ 2089853 h 2674934"/>
                <a:gd name="connsiteX2323" fmla="*/ 1894955 w 2086096"/>
                <a:gd name="connsiteY2323" fmla="*/ 2091218 h 2674934"/>
                <a:gd name="connsiteX2324" fmla="*/ 1893564 w 2086096"/>
                <a:gd name="connsiteY2324" fmla="*/ 2091218 h 2674934"/>
                <a:gd name="connsiteX2325" fmla="*/ 1893564 w 2086096"/>
                <a:gd name="connsiteY2325" fmla="*/ 2092583 h 2674934"/>
                <a:gd name="connsiteX2326" fmla="*/ 1892203 w 2086096"/>
                <a:gd name="connsiteY2326" fmla="*/ 2092583 h 2674934"/>
                <a:gd name="connsiteX2327" fmla="*/ 1892203 w 2086096"/>
                <a:gd name="connsiteY2327" fmla="*/ 2095343 h 2674934"/>
                <a:gd name="connsiteX2328" fmla="*/ 1890812 w 2086096"/>
                <a:gd name="connsiteY2328" fmla="*/ 2095343 h 2674934"/>
                <a:gd name="connsiteX2329" fmla="*/ 1890812 w 2086096"/>
                <a:gd name="connsiteY2329" fmla="*/ 2096738 h 2674934"/>
                <a:gd name="connsiteX2330" fmla="*/ 1889451 w 2086096"/>
                <a:gd name="connsiteY2330" fmla="*/ 2096738 h 2674934"/>
                <a:gd name="connsiteX2331" fmla="*/ 1889451 w 2086096"/>
                <a:gd name="connsiteY2331" fmla="*/ 2099468 h 2674934"/>
                <a:gd name="connsiteX2332" fmla="*/ 1888060 w 2086096"/>
                <a:gd name="connsiteY2332" fmla="*/ 2099468 h 2674934"/>
                <a:gd name="connsiteX2333" fmla="*/ 1888060 w 2086096"/>
                <a:gd name="connsiteY2333" fmla="*/ 2100863 h 2674934"/>
                <a:gd name="connsiteX2334" fmla="*/ 1886699 w 2086096"/>
                <a:gd name="connsiteY2334" fmla="*/ 2100863 h 2674934"/>
                <a:gd name="connsiteX2335" fmla="*/ 1886699 w 2086096"/>
                <a:gd name="connsiteY2335" fmla="*/ 2102228 h 2674934"/>
                <a:gd name="connsiteX2336" fmla="*/ 1885338 w 2086096"/>
                <a:gd name="connsiteY2336" fmla="*/ 2102228 h 2674934"/>
                <a:gd name="connsiteX2337" fmla="*/ 1885338 w 2086096"/>
                <a:gd name="connsiteY2337" fmla="*/ 2104988 h 2674934"/>
                <a:gd name="connsiteX2338" fmla="*/ 1883947 w 2086096"/>
                <a:gd name="connsiteY2338" fmla="*/ 2104988 h 2674934"/>
                <a:gd name="connsiteX2339" fmla="*/ 1883947 w 2086096"/>
                <a:gd name="connsiteY2339" fmla="*/ 2106353 h 2674934"/>
                <a:gd name="connsiteX2340" fmla="*/ 1882585 w 2086096"/>
                <a:gd name="connsiteY2340" fmla="*/ 2106353 h 2674934"/>
                <a:gd name="connsiteX2341" fmla="*/ 1882585 w 2086096"/>
                <a:gd name="connsiteY2341" fmla="*/ 2109113 h 2674934"/>
                <a:gd name="connsiteX2342" fmla="*/ 1881195 w 2086096"/>
                <a:gd name="connsiteY2342" fmla="*/ 2109113 h 2674934"/>
                <a:gd name="connsiteX2343" fmla="*/ 1881195 w 2086096"/>
                <a:gd name="connsiteY2343" fmla="*/ 2110479 h 2674934"/>
                <a:gd name="connsiteX2344" fmla="*/ 1879833 w 2086096"/>
                <a:gd name="connsiteY2344" fmla="*/ 2110479 h 2674934"/>
                <a:gd name="connsiteX2345" fmla="*/ 1879833 w 2086096"/>
                <a:gd name="connsiteY2345" fmla="*/ 2111873 h 2674934"/>
                <a:gd name="connsiteX2346" fmla="*/ 1878442 w 2086096"/>
                <a:gd name="connsiteY2346" fmla="*/ 2111873 h 2674934"/>
                <a:gd name="connsiteX2347" fmla="*/ 1878442 w 2086096"/>
                <a:gd name="connsiteY2347" fmla="*/ 2114633 h 2674934"/>
                <a:gd name="connsiteX2348" fmla="*/ 1877081 w 2086096"/>
                <a:gd name="connsiteY2348" fmla="*/ 2114633 h 2674934"/>
                <a:gd name="connsiteX2349" fmla="*/ 1877081 w 2086096"/>
                <a:gd name="connsiteY2349" fmla="*/ 2115998 h 2674934"/>
                <a:gd name="connsiteX2350" fmla="*/ 1875690 w 2086096"/>
                <a:gd name="connsiteY2350" fmla="*/ 2115998 h 2674934"/>
                <a:gd name="connsiteX2351" fmla="*/ 1875690 w 2086096"/>
                <a:gd name="connsiteY2351" fmla="*/ 2118758 h 2674934"/>
                <a:gd name="connsiteX2352" fmla="*/ 1874329 w 2086096"/>
                <a:gd name="connsiteY2352" fmla="*/ 2118758 h 2674934"/>
                <a:gd name="connsiteX2353" fmla="*/ 1874329 w 2086096"/>
                <a:gd name="connsiteY2353" fmla="*/ 2120124 h 2674934"/>
                <a:gd name="connsiteX2354" fmla="*/ 1872938 w 2086096"/>
                <a:gd name="connsiteY2354" fmla="*/ 2120124 h 2674934"/>
                <a:gd name="connsiteX2355" fmla="*/ 1872938 w 2086096"/>
                <a:gd name="connsiteY2355" fmla="*/ 2121518 h 2674934"/>
                <a:gd name="connsiteX2356" fmla="*/ 1871577 w 2086096"/>
                <a:gd name="connsiteY2356" fmla="*/ 2121518 h 2674934"/>
                <a:gd name="connsiteX2357" fmla="*/ 1871577 w 2086096"/>
                <a:gd name="connsiteY2357" fmla="*/ 2122884 h 2674934"/>
                <a:gd name="connsiteX2358" fmla="*/ 1870186 w 2086096"/>
                <a:gd name="connsiteY2358" fmla="*/ 2122884 h 2674934"/>
                <a:gd name="connsiteX2359" fmla="*/ 1870186 w 2086096"/>
                <a:gd name="connsiteY2359" fmla="*/ 2125643 h 2674934"/>
                <a:gd name="connsiteX2360" fmla="*/ 1868825 w 2086096"/>
                <a:gd name="connsiteY2360" fmla="*/ 2125643 h 2674934"/>
                <a:gd name="connsiteX2361" fmla="*/ 1868825 w 2086096"/>
                <a:gd name="connsiteY2361" fmla="*/ 2127009 h 2674934"/>
                <a:gd name="connsiteX2362" fmla="*/ 1867434 w 2086096"/>
                <a:gd name="connsiteY2362" fmla="*/ 2127009 h 2674934"/>
                <a:gd name="connsiteX2363" fmla="*/ 1867434 w 2086096"/>
                <a:gd name="connsiteY2363" fmla="*/ 2128374 h 2674934"/>
                <a:gd name="connsiteX2364" fmla="*/ 1866073 w 2086096"/>
                <a:gd name="connsiteY2364" fmla="*/ 2128374 h 2674934"/>
                <a:gd name="connsiteX2365" fmla="*/ 1866073 w 2086096"/>
                <a:gd name="connsiteY2365" fmla="*/ 2129769 h 2674934"/>
                <a:gd name="connsiteX2366" fmla="*/ 1864682 w 2086096"/>
                <a:gd name="connsiteY2366" fmla="*/ 2129769 h 2674934"/>
                <a:gd name="connsiteX2367" fmla="*/ 1864682 w 2086096"/>
                <a:gd name="connsiteY2367" fmla="*/ 2132529 h 2674934"/>
                <a:gd name="connsiteX2368" fmla="*/ 1863320 w 2086096"/>
                <a:gd name="connsiteY2368" fmla="*/ 2132529 h 2674934"/>
                <a:gd name="connsiteX2369" fmla="*/ 1863320 w 2086096"/>
                <a:gd name="connsiteY2369" fmla="*/ 2133894 h 2674934"/>
                <a:gd name="connsiteX2370" fmla="*/ 1861959 w 2086096"/>
                <a:gd name="connsiteY2370" fmla="*/ 2133894 h 2674934"/>
                <a:gd name="connsiteX2371" fmla="*/ 1861959 w 2086096"/>
                <a:gd name="connsiteY2371" fmla="*/ 2135259 h 2674934"/>
                <a:gd name="connsiteX2372" fmla="*/ 1860568 w 2086096"/>
                <a:gd name="connsiteY2372" fmla="*/ 2135259 h 2674934"/>
                <a:gd name="connsiteX2373" fmla="*/ 1860568 w 2086096"/>
                <a:gd name="connsiteY2373" fmla="*/ 2138019 h 2674934"/>
                <a:gd name="connsiteX2374" fmla="*/ 1859207 w 2086096"/>
                <a:gd name="connsiteY2374" fmla="*/ 2138019 h 2674934"/>
                <a:gd name="connsiteX2375" fmla="*/ 1859207 w 2086096"/>
                <a:gd name="connsiteY2375" fmla="*/ 2139414 h 2674934"/>
                <a:gd name="connsiteX2376" fmla="*/ 1857816 w 2086096"/>
                <a:gd name="connsiteY2376" fmla="*/ 2139414 h 2674934"/>
                <a:gd name="connsiteX2377" fmla="*/ 1857816 w 2086096"/>
                <a:gd name="connsiteY2377" fmla="*/ 2140779 h 2674934"/>
                <a:gd name="connsiteX2378" fmla="*/ 1856455 w 2086096"/>
                <a:gd name="connsiteY2378" fmla="*/ 2140779 h 2674934"/>
                <a:gd name="connsiteX2379" fmla="*/ 1856455 w 2086096"/>
                <a:gd name="connsiteY2379" fmla="*/ 2142144 h 2674934"/>
                <a:gd name="connsiteX2380" fmla="*/ 1855064 w 2086096"/>
                <a:gd name="connsiteY2380" fmla="*/ 2142144 h 2674934"/>
                <a:gd name="connsiteX2381" fmla="*/ 1855064 w 2086096"/>
                <a:gd name="connsiteY2381" fmla="*/ 2144904 h 2674934"/>
                <a:gd name="connsiteX2382" fmla="*/ 1853703 w 2086096"/>
                <a:gd name="connsiteY2382" fmla="*/ 2144904 h 2674934"/>
                <a:gd name="connsiteX2383" fmla="*/ 1853703 w 2086096"/>
                <a:gd name="connsiteY2383" fmla="*/ 2146299 h 2674934"/>
                <a:gd name="connsiteX2384" fmla="*/ 1852312 w 2086096"/>
                <a:gd name="connsiteY2384" fmla="*/ 2146299 h 2674934"/>
                <a:gd name="connsiteX2385" fmla="*/ 1852312 w 2086096"/>
                <a:gd name="connsiteY2385" fmla="*/ 2147664 h 2674934"/>
                <a:gd name="connsiteX2386" fmla="*/ 1850951 w 2086096"/>
                <a:gd name="connsiteY2386" fmla="*/ 2147664 h 2674934"/>
                <a:gd name="connsiteX2387" fmla="*/ 1850951 w 2086096"/>
                <a:gd name="connsiteY2387" fmla="*/ 2149029 h 2674934"/>
                <a:gd name="connsiteX2388" fmla="*/ 1849560 w 2086096"/>
                <a:gd name="connsiteY2388" fmla="*/ 2149029 h 2674934"/>
                <a:gd name="connsiteX2389" fmla="*/ 1849560 w 2086096"/>
                <a:gd name="connsiteY2389" fmla="*/ 2151789 h 2674934"/>
                <a:gd name="connsiteX2390" fmla="*/ 1848198 w 2086096"/>
                <a:gd name="connsiteY2390" fmla="*/ 2151789 h 2674934"/>
                <a:gd name="connsiteX2391" fmla="*/ 1848198 w 2086096"/>
                <a:gd name="connsiteY2391" fmla="*/ 2153154 h 2674934"/>
                <a:gd name="connsiteX2392" fmla="*/ 1846808 w 2086096"/>
                <a:gd name="connsiteY2392" fmla="*/ 2153154 h 2674934"/>
                <a:gd name="connsiteX2393" fmla="*/ 1846808 w 2086096"/>
                <a:gd name="connsiteY2393" fmla="*/ 2154549 h 2674934"/>
                <a:gd name="connsiteX2394" fmla="*/ 1845446 w 2086096"/>
                <a:gd name="connsiteY2394" fmla="*/ 2154549 h 2674934"/>
                <a:gd name="connsiteX2395" fmla="*/ 1845446 w 2086096"/>
                <a:gd name="connsiteY2395" fmla="*/ 2155914 h 2674934"/>
                <a:gd name="connsiteX2396" fmla="*/ 1844055 w 2086096"/>
                <a:gd name="connsiteY2396" fmla="*/ 2155914 h 2674934"/>
                <a:gd name="connsiteX2397" fmla="*/ 1844055 w 2086096"/>
                <a:gd name="connsiteY2397" fmla="*/ 2158674 h 2674934"/>
                <a:gd name="connsiteX2398" fmla="*/ 1842694 w 2086096"/>
                <a:gd name="connsiteY2398" fmla="*/ 2158674 h 2674934"/>
                <a:gd name="connsiteX2399" fmla="*/ 1842694 w 2086096"/>
                <a:gd name="connsiteY2399" fmla="*/ 2160039 h 2674934"/>
                <a:gd name="connsiteX2400" fmla="*/ 1841333 w 2086096"/>
                <a:gd name="connsiteY2400" fmla="*/ 2160039 h 2674934"/>
                <a:gd name="connsiteX2401" fmla="*/ 1841333 w 2086096"/>
                <a:gd name="connsiteY2401" fmla="*/ 2161434 h 2674934"/>
                <a:gd name="connsiteX2402" fmla="*/ 1839942 w 2086096"/>
                <a:gd name="connsiteY2402" fmla="*/ 2161434 h 2674934"/>
                <a:gd name="connsiteX2403" fmla="*/ 1839942 w 2086096"/>
                <a:gd name="connsiteY2403" fmla="*/ 2164194 h 2674934"/>
                <a:gd name="connsiteX2404" fmla="*/ 1838581 w 2086096"/>
                <a:gd name="connsiteY2404" fmla="*/ 2164194 h 2674934"/>
                <a:gd name="connsiteX2405" fmla="*/ 1838581 w 2086096"/>
                <a:gd name="connsiteY2405" fmla="*/ 2165559 h 2674934"/>
                <a:gd name="connsiteX2406" fmla="*/ 1837190 w 2086096"/>
                <a:gd name="connsiteY2406" fmla="*/ 2165559 h 2674934"/>
                <a:gd name="connsiteX2407" fmla="*/ 1837190 w 2086096"/>
                <a:gd name="connsiteY2407" fmla="*/ 2166924 h 2674934"/>
                <a:gd name="connsiteX2408" fmla="*/ 1835829 w 2086096"/>
                <a:gd name="connsiteY2408" fmla="*/ 2166924 h 2674934"/>
                <a:gd name="connsiteX2409" fmla="*/ 1835829 w 2086096"/>
                <a:gd name="connsiteY2409" fmla="*/ 2168319 h 2674934"/>
                <a:gd name="connsiteX2410" fmla="*/ 1834438 w 2086096"/>
                <a:gd name="connsiteY2410" fmla="*/ 2168319 h 2674934"/>
                <a:gd name="connsiteX2411" fmla="*/ 1834438 w 2086096"/>
                <a:gd name="connsiteY2411" fmla="*/ 2169684 h 2674934"/>
                <a:gd name="connsiteX2412" fmla="*/ 1833076 w 2086096"/>
                <a:gd name="connsiteY2412" fmla="*/ 2169684 h 2674934"/>
                <a:gd name="connsiteX2413" fmla="*/ 1833076 w 2086096"/>
                <a:gd name="connsiteY2413" fmla="*/ 2171079 h 2674934"/>
                <a:gd name="connsiteX2414" fmla="*/ 1831686 w 2086096"/>
                <a:gd name="connsiteY2414" fmla="*/ 2171079 h 2674934"/>
                <a:gd name="connsiteX2415" fmla="*/ 1831686 w 2086096"/>
                <a:gd name="connsiteY2415" fmla="*/ 2172444 h 2674934"/>
                <a:gd name="connsiteX2416" fmla="*/ 1830324 w 2086096"/>
                <a:gd name="connsiteY2416" fmla="*/ 2172444 h 2674934"/>
                <a:gd name="connsiteX2417" fmla="*/ 1830324 w 2086096"/>
                <a:gd name="connsiteY2417" fmla="*/ 2175204 h 2674934"/>
                <a:gd name="connsiteX2418" fmla="*/ 1828933 w 2086096"/>
                <a:gd name="connsiteY2418" fmla="*/ 2175204 h 2674934"/>
                <a:gd name="connsiteX2419" fmla="*/ 1828933 w 2086096"/>
                <a:gd name="connsiteY2419" fmla="*/ 2176569 h 2674934"/>
                <a:gd name="connsiteX2420" fmla="*/ 1827572 w 2086096"/>
                <a:gd name="connsiteY2420" fmla="*/ 2176569 h 2674934"/>
                <a:gd name="connsiteX2421" fmla="*/ 1827572 w 2086096"/>
                <a:gd name="connsiteY2421" fmla="*/ 2177964 h 2674934"/>
                <a:gd name="connsiteX2422" fmla="*/ 1826181 w 2086096"/>
                <a:gd name="connsiteY2422" fmla="*/ 2177964 h 2674934"/>
                <a:gd name="connsiteX2423" fmla="*/ 1826181 w 2086096"/>
                <a:gd name="connsiteY2423" fmla="*/ 2179329 h 2674934"/>
                <a:gd name="connsiteX2424" fmla="*/ 1824820 w 2086096"/>
                <a:gd name="connsiteY2424" fmla="*/ 2179329 h 2674934"/>
                <a:gd name="connsiteX2425" fmla="*/ 1824820 w 2086096"/>
                <a:gd name="connsiteY2425" fmla="*/ 2180694 h 2674934"/>
                <a:gd name="connsiteX2426" fmla="*/ 1823429 w 2086096"/>
                <a:gd name="connsiteY2426" fmla="*/ 2180694 h 2674934"/>
                <a:gd name="connsiteX2427" fmla="*/ 1823429 w 2086096"/>
                <a:gd name="connsiteY2427" fmla="*/ 2182089 h 2674934"/>
                <a:gd name="connsiteX2428" fmla="*/ 1822068 w 2086096"/>
                <a:gd name="connsiteY2428" fmla="*/ 2182089 h 2674934"/>
                <a:gd name="connsiteX2429" fmla="*/ 1822068 w 2086096"/>
                <a:gd name="connsiteY2429" fmla="*/ 2183454 h 2674934"/>
                <a:gd name="connsiteX2430" fmla="*/ 1820677 w 2086096"/>
                <a:gd name="connsiteY2430" fmla="*/ 2183454 h 2674934"/>
                <a:gd name="connsiteX2431" fmla="*/ 1820677 w 2086096"/>
                <a:gd name="connsiteY2431" fmla="*/ 2186214 h 2674934"/>
                <a:gd name="connsiteX2432" fmla="*/ 1819316 w 2086096"/>
                <a:gd name="connsiteY2432" fmla="*/ 2186214 h 2674934"/>
                <a:gd name="connsiteX2433" fmla="*/ 1819316 w 2086096"/>
                <a:gd name="connsiteY2433" fmla="*/ 2187579 h 2674934"/>
                <a:gd name="connsiteX2434" fmla="*/ 1817954 w 2086096"/>
                <a:gd name="connsiteY2434" fmla="*/ 2187579 h 2674934"/>
                <a:gd name="connsiteX2435" fmla="*/ 1817954 w 2086096"/>
                <a:gd name="connsiteY2435" fmla="*/ 2188974 h 2674934"/>
                <a:gd name="connsiteX2436" fmla="*/ 1816564 w 2086096"/>
                <a:gd name="connsiteY2436" fmla="*/ 2188974 h 2674934"/>
                <a:gd name="connsiteX2437" fmla="*/ 1816564 w 2086096"/>
                <a:gd name="connsiteY2437" fmla="*/ 2190339 h 2674934"/>
                <a:gd name="connsiteX2438" fmla="*/ 1815202 w 2086096"/>
                <a:gd name="connsiteY2438" fmla="*/ 2190339 h 2674934"/>
                <a:gd name="connsiteX2439" fmla="*/ 1815202 w 2086096"/>
                <a:gd name="connsiteY2439" fmla="*/ 2191704 h 2674934"/>
                <a:gd name="connsiteX2440" fmla="*/ 1813811 w 2086096"/>
                <a:gd name="connsiteY2440" fmla="*/ 2191704 h 2674934"/>
                <a:gd name="connsiteX2441" fmla="*/ 1813811 w 2086096"/>
                <a:gd name="connsiteY2441" fmla="*/ 2193099 h 2674934"/>
                <a:gd name="connsiteX2442" fmla="*/ 1812450 w 2086096"/>
                <a:gd name="connsiteY2442" fmla="*/ 2193099 h 2674934"/>
                <a:gd name="connsiteX2443" fmla="*/ 1812450 w 2086096"/>
                <a:gd name="connsiteY2443" fmla="*/ 2195859 h 2674934"/>
                <a:gd name="connsiteX2444" fmla="*/ 1811059 w 2086096"/>
                <a:gd name="connsiteY2444" fmla="*/ 2195859 h 2674934"/>
                <a:gd name="connsiteX2445" fmla="*/ 1811059 w 2086096"/>
                <a:gd name="connsiteY2445" fmla="*/ 2197224 h 2674934"/>
                <a:gd name="connsiteX2446" fmla="*/ 1809698 w 2086096"/>
                <a:gd name="connsiteY2446" fmla="*/ 2197224 h 2674934"/>
                <a:gd name="connsiteX2447" fmla="*/ 1809698 w 2086096"/>
                <a:gd name="connsiteY2447" fmla="*/ 2198589 h 2674934"/>
                <a:gd name="connsiteX2448" fmla="*/ 1808307 w 2086096"/>
                <a:gd name="connsiteY2448" fmla="*/ 2198589 h 2674934"/>
                <a:gd name="connsiteX2449" fmla="*/ 1808307 w 2086096"/>
                <a:gd name="connsiteY2449" fmla="*/ 2199984 h 2674934"/>
                <a:gd name="connsiteX2450" fmla="*/ 1806946 w 2086096"/>
                <a:gd name="connsiteY2450" fmla="*/ 2199984 h 2674934"/>
                <a:gd name="connsiteX2451" fmla="*/ 1806946 w 2086096"/>
                <a:gd name="connsiteY2451" fmla="*/ 2201349 h 2674934"/>
                <a:gd name="connsiteX2452" fmla="*/ 1805555 w 2086096"/>
                <a:gd name="connsiteY2452" fmla="*/ 2201349 h 2674934"/>
                <a:gd name="connsiteX2453" fmla="*/ 1805555 w 2086096"/>
                <a:gd name="connsiteY2453" fmla="*/ 2202744 h 2674934"/>
                <a:gd name="connsiteX2454" fmla="*/ 1804194 w 2086096"/>
                <a:gd name="connsiteY2454" fmla="*/ 2202744 h 2674934"/>
                <a:gd name="connsiteX2455" fmla="*/ 1804194 w 2086096"/>
                <a:gd name="connsiteY2455" fmla="*/ 2204109 h 2674934"/>
                <a:gd name="connsiteX2456" fmla="*/ 1802803 w 2086096"/>
                <a:gd name="connsiteY2456" fmla="*/ 2204109 h 2674934"/>
                <a:gd name="connsiteX2457" fmla="*/ 1802803 w 2086096"/>
                <a:gd name="connsiteY2457" fmla="*/ 2206869 h 2674934"/>
                <a:gd name="connsiteX2458" fmla="*/ 1801442 w 2086096"/>
                <a:gd name="connsiteY2458" fmla="*/ 2206869 h 2674934"/>
                <a:gd name="connsiteX2459" fmla="*/ 1801442 w 2086096"/>
                <a:gd name="connsiteY2459" fmla="*/ 2208235 h 2674934"/>
                <a:gd name="connsiteX2460" fmla="*/ 1800051 w 2086096"/>
                <a:gd name="connsiteY2460" fmla="*/ 2208235 h 2674934"/>
                <a:gd name="connsiteX2461" fmla="*/ 1800051 w 2086096"/>
                <a:gd name="connsiteY2461" fmla="*/ 2209600 h 2674934"/>
                <a:gd name="connsiteX2462" fmla="*/ 1798689 w 2086096"/>
                <a:gd name="connsiteY2462" fmla="*/ 2209600 h 2674934"/>
                <a:gd name="connsiteX2463" fmla="*/ 1798689 w 2086096"/>
                <a:gd name="connsiteY2463" fmla="*/ 2210994 h 2674934"/>
                <a:gd name="connsiteX2464" fmla="*/ 1797328 w 2086096"/>
                <a:gd name="connsiteY2464" fmla="*/ 2210994 h 2674934"/>
                <a:gd name="connsiteX2465" fmla="*/ 1797328 w 2086096"/>
                <a:gd name="connsiteY2465" fmla="*/ 2212360 h 2674934"/>
                <a:gd name="connsiteX2466" fmla="*/ 1795937 w 2086096"/>
                <a:gd name="connsiteY2466" fmla="*/ 2212360 h 2674934"/>
                <a:gd name="connsiteX2467" fmla="*/ 1795937 w 2086096"/>
                <a:gd name="connsiteY2467" fmla="*/ 2213754 h 2674934"/>
                <a:gd name="connsiteX2468" fmla="*/ 1794576 w 2086096"/>
                <a:gd name="connsiteY2468" fmla="*/ 2213754 h 2674934"/>
                <a:gd name="connsiteX2469" fmla="*/ 1794576 w 2086096"/>
                <a:gd name="connsiteY2469" fmla="*/ 2215120 h 2674934"/>
                <a:gd name="connsiteX2470" fmla="*/ 1793185 w 2086096"/>
                <a:gd name="connsiteY2470" fmla="*/ 2215120 h 2674934"/>
                <a:gd name="connsiteX2471" fmla="*/ 1793185 w 2086096"/>
                <a:gd name="connsiteY2471" fmla="*/ 2216485 h 2674934"/>
                <a:gd name="connsiteX2472" fmla="*/ 1791824 w 2086096"/>
                <a:gd name="connsiteY2472" fmla="*/ 2216485 h 2674934"/>
                <a:gd name="connsiteX2473" fmla="*/ 1791824 w 2086096"/>
                <a:gd name="connsiteY2473" fmla="*/ 2217880 h 2674934"/>
                <a:gd name="connsiteX2474" fmla="*/ 1790433 w 2086096"/>
                <a:gd name="connsiteY2474" fmla="*/ 2217880 h 2674934"/>
                <a:gd name="connsiteX2475" fmla="*/ 1790433 w 2086096"/>
                <a:gd name="connsiteY2475" fmla="*/ 2219245 h 2674934"/>
                <a:gd name="connsiteX2476" fmla="*/ 1789072 w 2086096"/>
                <a:gd name="connsiteY2476" fmla="*/ 2219245 h 2674934"/>
                <a:gd name="connsiteX2477" fmla="*/ 1789072 w 2086096"/>
                <a:gd name="connsiteY2477" fmla="*/ 2220639 h 2674934"/>
                <a:gd name="connsiteX2478" fmla="*/ 1787681 w 2086096"/>
                <a:gd name="connsiteY2478" fmla="*/ 2220639 h 2674934"/>
                <a:gd name="connsiteX2479" fmla="*/ 1787681 w 2086096"/>
                <a:gd name="connsiteY2479" fmla="*/ 2222005 h 2674934"/>
                <a:gd name="connsiteX2480" fmla="*/ 1786320 w 2086096"/>
                <a:gd name="connsiteY2480" fmla="*/ 2222005 h 2674934"/>
                <a:gd name="connsiteX2481" fmla="*/ 1786320 w 2086096"/>
                <a:gd name="connsiteY2481" fmla="*/ 2223370 h 2674934"/>
                <a:gd name="connsiteX2482" fmla="*/ 1784929 w 2086096"/>
                <a:gd name="connsiteY2482" fmla="*/ 2223370 h 2674934"/>
                <a:gd name="connsiteX2483" fmla="*/ 1784929 w 2086096"/>
                <a:gd name="connsiteY2483" fmla="*/ 2224765 h 2674934"/>
                <a:gd name="connsiteX2484" fmla="*/ 1783567 w 2086096"/>
                <a:gd name="connsiteY2484" fmla="*/ 2224765 h 2674934"/>
                <a:gd name="connsiteX2485" fmla="*/ 1783567 w 2086096"/>
                <a:gd name="connsiteY2485" fmla="*/ 2227525 h 2674934"/>
                <a:gd name="connsiteX2486" fmla="*/ 1782177 w 2086096"/>
                <a:gd name="connsiteY2486" fmla="*/ 2227525 h 2674934"/>
                <a:gd name="connsiteX2487" fmla="*/ 1782177 w 2086096"/>
                <a:gd name="connsiteY2487" fmla="*/ 2228890 h 2674934"/>
                <a:gd name="connsiteX2488" fmla="*/ 1780815 w 2086096"/>
                <a:gd name="connsiteY2488" fmla="*/ 2228890 h 2674934"/>
                <a:gd name="connsiteX2489" fmla="*/ 1780815 w 2086096"/>
                <a:gd name="connsiteY2489" fmla="*/ 2230255 h 2674934"/>
                <a:gd name="connsiteX2490" fmla="*/ 1779424 w 2086096"/>
                <a:gd name="connsiteY2490" fmla="*/ 2230255 h 2674934"/>
                <a:gd name="connsiteX2491" fmla="*/ 1779424 w 2086096"/>
                <a:gd name="connsiteY2491" fmla="*/ 2231650 h 2674934"/>
                <a:gd name="connsiteX2492" fmla="*/ 1778063 w 2086096"/>
                <a:gd name="connsiteY2492" fmla="*/ 2231650 h 2674934"/>
                <a:gd name="connsiteX2493" fmla="*/ 1778063 w 2086096"/>
                <a:gd name="connsiteY2493" fmla="*/ 2233015 h 2674934"/>
                <a:gd name="connsiteX2494" fmla="*/ 1776672 w 2086096"/>
                <a:gd name="connsiteY2494" fmla="*/ 2233015 h 2674934"/>
                <a:gd name="connsiteX2495" fmla="*/ 1776672 w 2086096"/>
                <a:gd name="connsiteY2495" fmla="*/ 2234380 h 2674934"/>
                <a:gd name="connsiteX2496" fmla="*/ 1775311 w 2086096"/>
                <a:gd name="connsiteY2496" fmla="*/ 2234380 h 2674934"/>
                <a:gd name="connsiteX2497" fmla="*/ 1775311 w 2086096"/>
                <a:gd name="connsiteY2497" fmla="*/ 2235775 h 2674934"/>
                <a:gd name="connsiteX2498" fmla="*/ 1773950 w 2086096"/>
                <a:gd name="connsiteY2498" fmla="*/ 2235775 h 2674934"/>
                <a:gd name="connsiteX2499" fmla="*/ 1773950 w 2086096"/>
                <a:gd name="connsiteY2499" fmla="*/ 2237140 h 2674934"/>
                <a:gd name="connsiteX2500" fmla="*/ 1772559 w 2086096"/>
                <a:gd name="connsiteY2500" fmla="*/ 2237140 h 2674934"/>
                <a:gd name="connsiteX2501" fmla="*/ 1772559 w 2086096"/>
                <a:gd name="connsiteY2501" fmla="*/ 2238535 h 2674934"/>
                <a:gd name="connsiteX2502" fmla="*/ 1771198 w 2086096"/>
                <a:gd name="connsiteY2502" fmla="*/ 2238535 h 2674934"/>
                <a:gd name="connsiteX2503" fmla="*/ 1771198 w 2086096"/>
                <a:gd name="connsiteY2503" fmla="*/ 2239900 h 2674934"/>
                <a:gd name="connsiteX2504" fmla="*/ 1769807 w 2086096"/>
                <a:gd name="connsiteY2504" fmla="*/ 2239900 h 2674934"/>
                <a:gd name="connsiteX2505" fmla="*/ 1769807 w 2086096"/>
                <a:gd name="connsiteY2505" fmla="*/ 2241265 h 2674934"/>
                <a:gd name="connsiteX2506" fmla="*/ 1768445 w 2086096"/>
                <a:gd name="connsiteY2506" fmla="*/ 2241265 h 2674934"/>
                <a:gd name="connsiteX2507" fmla="*/ 1768445 w 2086096"/>
                <a:gd name="connsiteY2507" fmla="*/ 2242660 h 2674934"/>
                <a:gd name="connsiteX2508" fmla="*/ 1767055 w 2086096"/>
                <a:gd name="connsiteY2508" fmla="*/ 2242660 h 2674934"/>
                <a:gd name="connsiteX2509" fmla="*/ 1767055 w 2086096"/>
                <a:gd name="connsiteY2509" fmla="*/ 2244025 h 2674934"/>
                <a:gd name="connsiteX2510" fmla="*/ 1765693 w 2086096"/>
                <a:gd name="connsiteY2510" fmla="*/ 2244025 h 2674934"/>
                <a:gd name="connsiteX2511" fmla="*/ 1765693 w 2086096"/>
                <a:gd name="connsiteY2511" fmla="*/ 2245420 h 2674934"/>
                <a:gd name="connsiteX2512" fmla="*/ 1764302 w 2086096"/>
                <a:gd name="connsiteY2512" fmla="*/ 2245420 h 2674934"/>
                <a:gd name="connsiteX2513" fmla="*/ 1764302 w 2086096"/>
                <a:gd name="connsiteY2513" fmla="*/ 2246785 h 2674934"/>
                <a:gd name="connsiteX2514" fmla="*/ 1762941 w 2086096"/>
                <a:gd name="connsiteY2514" fmla="*/ 2246785 h 2674934"/>
                <a:gd name="connsiteX2515" fmla="*/ 1762941 w 2086096"/>
                <a:gd name="connsiteY2515" fmla="*/ 2248150 h 2674934"/>
                <a:gd name="connsiteX2516" fmla="*/ 1761550 w 2086096"/>
                <a:gd name="connsiteY2516" fmla="*/ 2248150 h 2674934"/>
                <a:gd name="connsiteX2517" fmla="*/ 1761550 w 2086096"/>
                <a:gd name="connsiteY2517" fmla="*/ 2249545 h 2674934"/>
                <a:gd name="connsiteX2518" fmla="*/ 1760189 w 2086096"/>
                <a:gd name="connsiteY2518" fmla="*/ 2249545 h 2674934"/>
                <a:gd name="connsiteX2519" fmla="*/ 1760189 w 2086096"/>
                <a:gd name="connsiteY2519" fmla="*/ 2250910 h 2674934"/>
                <a:gd name="connsiteX2520" fmla="*/ 1758798 w 2086096"/>
                <a:gd name="connsiteY2520" fmla="*/ 2250910 h 2674934"/>
                <a:gd name="connsiteX2521" fmla="*/ 1758798 w 2086096"/>
                <a:gd name="connsiteY2521" fmla="*/ 2252305 h 2674934"/>
                <a:gd name="connsiteX2522" fmla="*/ 1757437 w 2086096"/>
                <a:gd name="connsiteY2522" fmla="*/ 2252305 h 2674934"/>
                <a:gd name="connsiteX2523" fmla="*/ 1757437 w 2086096"/>
                <a:gd name="connsiteY2523" fmla="*/ 2253670 h 2674934"/>
                <a:gd name="connsiteX2524" fmla="*/ 1756046 w 2086096"/>
                <a:gd name="connsiteY2524" fmla="*/ 2253670 h 2674934"/>
                <a:gd name="connsiteX2525" fmla="*/ 1756046 w 2086096"/>
                <a:gd name="connsiteY2525" fmla="*/ 2255035 h 2674934"/>
                <a:gd name="connsiteX2526" fmla="*/ 1754685 w 2086096"/>
                <a:gd name="connsiteY2526" fmla="*/ 2255035 h 2674934"/>
                <a:gd name="connsiteX2527" fmla="*/ 1754685 w 2086096"/>
                <a:gd name="connsiteY2527" fmla="*/ 2256430 h 2674934"/>
                <a:gd name="connsiteX2528" fmla="*/ 1753323 w 2086096"/>
                <a:gd name="connsiteY2528" fmla="*/ 2256430 h 2674934"/>
                <a:gd name="connsiteX2529" fmla="*/ 1753323 w 2086096"/>
                <a:gd name="connsiteY2529" fmla="*/ 2257795 h 2674934"/>
                <a:gd name="connsiteX2530" fmla="*/ 1751933 w 2086096"/>
                <a:gd name="connsiteY2530" fmla="*/ 2257795 h 2674934"/>
                <a:gd name="connsiteX2531" fmla="*/ 1751933 w 2086096"/>
                <a:gd name="connsiteY2531" fmla="*/ 2259190 h 2674934"/>
                <a:gd name="connsiteX2532" fmla="*/ 1750571 w 2086096"/>
                <a:gd name="connsiteY2532" fmla="*/ 2259190 h 2674934"/>
                <a:gd name="connsiteX2533" fmla="*/ 1750571 w 2086096"/>
                <a:gd name="connsiteY2533" fmla="*/ 2260555 h 2674934"/>
                <a:gd name="connsiteX2534" fmla="*/ 1749180 w 2086096"/>
                <a:gd name="connsiteY2534" fmla="*/ 2260555 h 2674934"/>
                <a:gd name="connsiteX2535" fmla="*/ 1749180 w 2086096"/>
                <a:gd name="connsiteY2535" fmla="*/ 2261920 h 2674934"/>
                <a:gd name="connsiteX2536" fmla="*/ 1747819 w 2086096"/>
                <a:gd name="connsiteY2536" fmla="*/ 2261920 h 2674934"/>
                <a:gd name="connsiteX2537" fmla="*/ 1747819 w 2086096"/>
                <a:gd name="connsiteY2537" fmla="*/ 2263315 h 2674934"/>
                <a:gd name="connsiteX2538" fmla="*/ 1746428 w 2086096"/>
                <a:gd name="connsiteY2538" fmla="*/ 2263315 h 2674934"/>
                <a:gd name="connsiteX2539" fmla="*/ 1746428 w 2086096"/>
                <a:gd name="connsiteY2539" fmla="*/ 2264680 h 2674934"/>
                <a:gd name="connsiteX2540" fmla="*/ 1745067 w 2086096"/>
                <a:gd name="connsiteY2540" fmla="*/ 2264680 h 2674934"/>
                <a:gd name="connsiteX2541" fmla="*/ 1745067 w 2086096"/>
                <a:gd name="connsiteY2541" fmla="*/ 2266045 h 2674934"/>
                <a:gd name="connsiteX2542" fmla="*/ 1743676 w 2086096"/>
                <a:gd name="connsiteY2542" fmla="*/ 2266045 h 2674934"/>
                <a:gd name="connsiteX2543" fmla="*/ 1743676 w 2086096"/>
                <a:gd name="connsiteY2543" fmla="*/ 2267440 h 2674934"/>
                <a:gd name="connsiteX2544" fmla="*/ 1742315 w 2086096"/>
                <a:gd name="connsiteY2544" fmla="*/ 2267440 h 2674934"/>
                <a:gd name="connsiteX2545" fmla="*/ 1742315 w 2086096"/>
                <a:gd name="connsiteY2545" fmla="*/ 2268805 h 2674934"/>
                <a:gd name="connsiteX2546" fmla="*/ 1740924 w 2086096"/>
                <a:gd name="connsiteY2546" fmla="*/ 2268805 h 2674934"/>
                <a:gd name="connsiteX2547" fmla="*/ 1740924 w 2086096"/>
                <a:gd name="connsiteY2547" fmla="*/ 2270200 h 2674934"/>
                <a:gd name="connsiteX2548" fmla="*/ 1739563 w 2086096"/>
                <a:gd name="connsiteY2548" fmla="*/ 2270200 h 2674934"/>
                <a:gd name="connsiteX2549" fmla="*/ 1739563 w 2086096"/>
                <a:gd name="connsiteY2549" fmla="*/ 2271565 h 2674934"/>
                <a:gd name="connsiteX2550" fmla="*/ 1738172 w 2086096"/>
                <a:gd name="connsiteY2550" fmla="*/ 2271565 h 2674934"/>
                <a:gd name="connsiteX2551" fmla="*/ 1738172 w 2086096"/>
                <a:gd name="connsiteY2551" fmla="*/ 2272930 h 2674934"/>
                <a:gd name="connsiteX2552" fmla="*/ 1736811 w 2086096"/>
                <a:gd name="connsiteY2552" fmla="*/ 2272930 h 2674934"/>
                <a:gd name="connsiteX2553" fmla="*/ 1736811 w 2086096"/>
                <a:gd name="connsiteY2553" fmla="*/ 2274325 h 2674934"/>
                <a:gd name="connsiteX2554" fmla="*/ 1735420 w 2086096"/>
                <a:gd name="connsiteY2554" fmla="*/ 2274325 h 2674934"/>
                <a:gd name="connsiteX2555" fmla="*/ 1735420 w 2086096"/>
                <a:gd name="connsiteY2555" fmla="*/ 2275690 h 2674934"/>
                <a:gd name="connsiteX2556" fmla="*/ 1734058 w 2086096"/>
                <a:gd name="connsiteY2556" fmla="*/ 2275690 h 2674934"/>
                <a:gd name="connsiteX2557" fmla="*/ 1734058 w 2086096"/>
                <a:gd name="connsiteY2557" fmla="*/ 2277085 h 2674934"/>
                <a:gd name="connsiteX2558" fmla="*/ 1732668 w 2086096"/>
                <a:gd name="connsiteY2558" fmla="*/ 2277085 h 2674934"/>
                <a:gd name="connsiteX2559" fmla="*/ 1732668 w 2086096"/>
                <a:gd name="connsiteY2559" fmla="*/ 2278450 h 2674934"/>
                <a:gd name="connsiteX2560" fmla="*/ 1731306 w 2086096"/>
                <a:gd name="connsiteY2560" fmla="*/ 2278450 h 2674934"/>
                <a:gd name="connsiteX2561" fmla="*/ 1731306 w 2086096"/>
                <a:gd name="connsiteY2561" fmla="*/ 2279815 h 2674934"/>
                <a:gd name="connsiteX2562" fmla="*/ 1729945 w 2086096"/>
                <a:gd name="connsiteY2562" fmla="*/ 2279815 h 2674934"/>
                <a:gd name="connsiteX2563" fmla="*/ 1729945 w 2086096"/>
                <a:gd name="connsiteY2563" fmla="*/ 2281210 h 2674934"/>
                <a:gd name="connsiteX2564" fmla="*/ 1728554 w 2086096"/>
                <a:gd name="connsiteY2564" fmla="*/ 2281210 h 2674934"/>
                <a:gd name="connsiteX2565" fmla="*/ 1728554 w 2086096"/>
                <a:gd name="connsiteY2565" fmla="*/ 2282575 h 2674934"/>
                <a:gd name="connsiteX2566" fmla="*/ 1727193 w 2086096"/>
                <a:gd name="connsiteY2566" fmla="*/ 2282575 h 2674934"/>
                <a:gd name="connsiteX2567" fmla="*/ 1727193 w 2086096"/>
                <a:gd name="connsiteY2567" fmla="*/ 2283970 h 2674934"/>
                <a:gd name="connsiteX2568" fmla="*/ 1725802 w 2086096"/>
                <a:gd name="connsiteY2568" fmla="*/ 2283970 h 2674934"/>
                <a:gd name="connsiteX2569" fmla="*/ 1725802 w 2086096"/>
                <a:gd name="connsiteY2569" fmla="*/ 2285335 h 2674934"/>
                <a:gd name="connsiteX2570" fmla="*/ 1724441 w 2086096"/>
                <a:gd name="connsiteY2570" fmla="*/ 2285335 h 2674934"/>
                <a:gd name="connsiteX2571" fmla="*/ 1724441 w 2086096"/>
                <a:gd name="connsiteY2571" fmla="*/ 2286700 h 2674934"/>
                <a:gd name="connsiteX2572" fmla="*/ 1723050 w 2086096"/>
                <a:gd name="connsiteY2572" fmla="*/ 2286700 h 2674934"/>
                <a:gd name="connsiteX2573" fmla="*/ 1723050 w 2086096"/>
                <a:gd name="connsiteY2573" fmla="*/ 2288095 h 2674934"/>
                <a:gd name="connsiteX2574" fmla="*/ 1720298 w 2086096"/>
                <a:gd name="connsiteY2574" fmla="*/ 2288095 h 2674934"/>
                <a:gd name="connsiteX2575" fmla="*/ 1720298 w 2086096"/>
                <a:gd name="connsiteY2575" fmla="*/ 2289460 h 2674934"/>
                <a:gd name="connsiteX2576" fmla="*/ 1718936 w 2086096"/>
                <a:gd name="connsiteY2576" fmla="*/ 2289460 h 2674934"/>
                <a:gd name="connsiteX2577" fmla="*/ 1718936 w 2086096"/>
                <a:gd name="connsiteY2577" fmla="*/ 2290826 h 2674934"/>
                <a:gd name="connsiteX2578" fmla="*/ 1717546 w 2086096"/>
                <a:gd name="connsiteY2578" fmla="*/ 2290826 h 2674934"/>
                <a:gd name="connsiteX2579" fmla="*/ 1717546 w 2086096"/>
                <a:gd name="connsiteY2579" fmla="*/ 2292220 h 2674934"/>
                <a:gd name="connsiteX2580" fmla="*/ 1716184 w 2086096"/>
                <a:gd name="connsiteY2580" fmla="*/ 2292220 h 2674934"/>
                <a:gd name="connsiteX2581" fmla="*/ 1716184 w 2086096"/>
                <a:gd name="connsiteY2581" fmla="*/ 2293586 h 2674934"/>
                <a:gd name="connsiteX2582" fmla="*/ 1714793 w 2086096"/>
                <a:gd name="connsiteY2582" fmla="*/ 2293586 h 2674934"/>
                <a:gd name="connsiteX2583" fmla="*/ 1714793 w 2086096"/>
                <a:gd name="connsiteY2583" fmla="*/ 2294980 h 2674934"/>
                <a:gd name="connsiteX2584" fmla="*/ 1713432 w 2086096"/>
                <a:gd name="connsiteY2584" fmla="*/ 2294980 h 2674934"/>
                <a:gd name="connsiteX2585" fmla="*/ 1713432 w 2086096"/>
                <a:gd name="connsiteY2585" fmla="*/ 2296345 h 2674934"/>
                <a:gd name="connsiteX2586" fmla="*/ 1712041 w 2086096"/>
                <a:gd name="connsiteY2586" fmla="*/ 2296345 h 2674934"/>
                <a:gd name="connsiteX2587" fmla="*/ 1712041 w 2086096"/>
                <a:gd name="connsiteY2587" fmla="*/ 2297711 h 2674934"/>
                <a:gd name="connsiteX2588" fmla="*/ 1710680 w 2086096"/>
                <a:gd name="connsiteY2588" fmla="*/ 2297711 h 2674934"/>
                <a:gd name="connsiteX2589" fmla="*/ 1710680 w 2086096"/>
                <a:gd name="connsiteY2589" fmla="*/ 2299105 h 2674934"/>
                <a:gd name="connsiteX2590" fmla="*/ 1709319 w 2086096"/>
                <a:gd name="connsiteY2590" fmla="*/ 2299105 h 2674934"/>
                <a:gd name="connsiteX2591" fmla="*/ 1709319 w 2086096"/>
                <a:gd name="connsiteY2591" fmla="*/ 2300471 h 2674934"/>
                <a:gd name="connsiteX2592" fmla="*/ 1707928 w 2086096"/>
                <a:gd name="connsiteY2592" fmla="*/ 2300471 h 2674934"/>
                <a:gd name="connsiteX2593" fmla="*/ 1707928 w 2086096"/>
                <a:gd name="connsiteY2593" fmla="*/ 2301865 h 2674934"/>
                <a:gd name="connsiteX2594" fmla="*/ 1706567 w 2086096"/>
                <a:gd name="connsiteY2594" fmla="*/ 2301865 h 2674934"/>
                <a:gd name="connsiteX2595" fmla="*/ 1706567 w 2086096"/>
                <a:gd name="connsiteY2595" fmla="*/ 2303231 h 2674934"/>
                <a:gd name="connsiteX2596" fmla="*/ 1705176 w 2086096"/>
                <a:gd name="connsiteY2596" fmla="*/ 2303231 h 2674934"/>
                <a:gd name="connsiteX2597" fmla="*/ 1705176 w 2086096"/>
                <a:gd name="connsiteY2597" fmla="*/ 2304596 h 2674934"/>
                <a:gd name="connsiteX2598" fmla="*/ 1702424 w 2086096"/>
                <a:gd name="connsiteY2598" fmla="*/ 2304596 h 2674934"/>
                <a:gd name="connsiteX2599" fmla="*/ 1702424 w 2086096"/>
                <a:gd name="connsiteY2599" fmla="*/ 2305990 h 2674934"/>
                <a:gd name="connsiteX2600" fmla="*/ 1701062 w 2086096"/>
                <a:gd name="connsiteY2600" fmla="*/ 2305990 h 2674934"/>
                <a:gd name="connsiteX2601" fmla="*/ 1701062 w 2086096"/>
                <a:gd name="connsiteY2601" fmla="*/ 2307356 h 2674934"/>
                <a:gd name="connsiteX2602" fmla="*/ 1699671 w 2086096"/>
                <a:gd name="connsiteY2602" fmla="*/ 2307356 h 2674934"/>
                <a:gd name="connsiteX2603" fmla="*/ 1699671 w 2086096"/>
                <a:gd name="connsiteY2603" fmla="*/ 2308750 h 2674934"/>
                <a:gd name="connsiteX2604" fmla="*/ 1698310 w 2086096"/>
                <a:gd name="connsiteY2604" fmla="*/ 2308750 h 2674934"/>
                <a:gd name="connsiteX2605" fmla="*/ 1698310 w 2086096"/>
                <a:gd name="connsiteY2605" fmla="*/ 2310116 h 2674934"/>
                <a:gd name="connsiteX2606" fmla="*/ 1696919 w 2086096"/>
                <a:gd name="connsiteY2606" fmla="*/ 2310116 h 2674934"/>
                <a:gd name="connsiteX2607" fmla="*/ 1696919 w 2086096"/>
                <a:gd name="connsiteY2607" fmla="*/ 2311481 h 2674934"/>
                <a:gd name="connsiteX2608" fmla="*/ 1695558 w 2086096"/>
                <a:gd name="connsiteY2608" fmla="*/ 2311481 h 2674934"/>
                <a:gd name="connsiteX2609" fmla="*/ 1695558 w 2086096"/>
                <a:gd name="connsiteY2609" fmla="*/ 2312876 h 2674934"/>
                <a:gd name="connsiteX2610" fmla="*/ 1694167 w 2086096"/>
                <a:gd name="connsiteY2610" fmla="*/ 2312876 h 2674934"/>
                <a:gd name="connsiteX2611" fmla="*/ 1694167 w 2086096"/>
                <a:gd name="connsiteY2611" fmla="*/ 2314241 h 2674934"/>
                <a:gd name="connsiteX2612" fmla="*/ 1692806 w 2086096"/>
                <a:gd name="connsiteY2612" fmla="*/ 2314241 h 2674934"/>
                <a:gd name="connsiteX2613" fmla="*/ 1692806 w 2086096"/>
                <a:gd name="connsiteY2613" fmla="*/ 2315606 h 2674934"/>
                <a:gd name="connsiteX2614" fmla="*/ 1690054 w 2086096"/>
                <a:gd name="connsiteY2614" fmla="*/ 2315606 h 2674934"/>
                <a:gd name="connsiteX2615" fmla="*/ 1690054 w 2086096"/>
                <a:gd name="connsiteY2615" fmla="*/ 2317001 h 2674934"/>
                <a:gd name="connsiteX2616" fmla="*/ 1688663 w 2086096"/>
                <a:gd name="connsiteY2616" fmla="*/ 2317001 h 2674934"/>
                <a:gd name="connsiteX2617" fmla="*/ 1688663 w 2086096"/>
                <a:gd name="connsiteY2617" fmla="*/ 2318366 h 2674934"/>
                <a:gd name="connsiteX2618" fmla="*/ 1687302 w 2086096"/>
                <a:gd name="connsiteY2618" fmla="*/ 2318366 h 2674934"/>
                <a:gd name="connsiteX2619" fmla="*/ 1687302 w 2086096"/>
                <a:gd name="connsiteY2619" fmla="*/ 2319761 h 2674934"/>
                <a:gd name="connsiteX2620" fmla="*/ 1685940 w 2086096"/>
                <a:gd name="connsiteY2620" fmla="*/ 2319761 h 2674934"/>
                <a:gd name="connsiteX2621" fmla="*/ 1685940 w 2086096"/>
                <a:gd name="connsiteY2621" fmla="*/ 2321126 h 2674934"/>
                <a:gd name="connsiteX2622" fmla="*/ 1684549 w 2086096"/>
                <a:gd name="connsiteY2622" fmla="*/ 2321126 h 2674934"/>
                <a:gd name="connsiteX2623" fmla="*/ 1684549 w 2086096"/>
                <a:gd name="connsiteY2623" fmla="*/ 2322491 h 2674934"/>
                <a:gd name="connsiteX2624" fmla="*/ 1683188 w 2086096"/>
                <a:gd name="connsiteY2624" fmla="*/ 2322491 h 2674934"/>
                <a:gd name="connsiteX2625" fmla="*/ 1683188 w 2086096"/>
                <a:gd name="connsiteY2625" fmla="*/ 2323886 h 2674934"/>
                <a:gd name="connsiteX2626" fmla="*/ 1681797 w 2086096"/>
                <a:gd name="connsiteY2626" fmla="*/ 2323886 h 2674934"/>
                <a:gd name="connsiteX2627" fmla="*/ 1681797 w 2086096"/>
                <a:gd name="connsiteY2627" fmla="*/ 2325251 h 2674934"/>
                <a:gd name="connsiteX2628" fmla="*/ 1680436 w 2086096"/>
                <a:gd name="connsiteY2628" fmla="*/ 2325251 h 2674934"/>
                <a:gd name="connsiteX2629" fmla="*/ 1680436 w 2086096"/>
                <a:gd name="connsiteY2629" fmla="*/ 2326646 h 2674934"/>
                <a:gd name="connsiteX2630" fmla="*/ 1677684 w 2086096"/>
                <a:gd name="connsiteY2630" fmla="*/ 2326646 h 2674934"/>
                <a:gd name="connsiteX2631" fmla="*/ 1677684 w 2086096"/>
                <a:gd name="connsiteY2631" fmla="*/ 2328011 h 2674934"/>
                <a:gd name="connsiteX2632" fmla="*/ 1676293 w 2086096"/>
                <a:gd name="connsiteY2632" fmla="*/ 2328011 h 2674934"/>
                <a:gd name="connsiteX2633" fmla="*/ 1676293 w 2086096"/>
                <a:gd name="connsiteY2633" fmla="*/ 2329376 h 2674934"/>
                <a:gd name="connsiteX2634" fmla="*/ 1674932 w 2086096"/>
                <a:gd name="connsiteY2634" fmla="*/ 2329376 h 2674934"/>
                <a:gd name="connsiteX2635" fmla="*/ 1674932 w 2086096"/>
                <a:gd name="connsiteY2635" fmla="*/ 2330771 h 2674934"/>
                <a:gd name="connsiteX2636" fmla="*/ 1673541 w 2086096"/>
                <a:gd name="connsiteY2636" fmla="*/ 2330771 h 2674934"/>
                <a:gd name="connsiteX2637" fmla="*/ 1673541 w 2086096"/>
                <a:gd name="connsiteY2637" fmla="*/ 2332136 h 2674934"/>
                <a:gd name="connsiteX2638" fmla="*/ 1672180 w 2086096"/>
                <a:gd name="connsiteY2638" fmla="*/ 2332136 h 2674934"/>
                <a:gd name="connsiteX2639" fmla="*/ 1672180 w 2086096"/>
                <a:gd name="connsiteY2639" fmla="*/ 2333531 h 2674934"/>
                <a:gd name="connsiteX2640" fmla="*/ 1670789 w 2086096"/>
                <a:gd name="connsiteY2640" fmla="*/ 2333531 h 2674934"/>
                <a:gd name="connsiteX2641" fmla="*/ 1670789 w 2086096"/>
                <a:gd name="connsiteY2641" fmla="*/ 2334896 h 2674934"/>
                <a:gd name="connsiteX2642" fmla="*/ 1669427 w 2086096"/>
                <a:gd name="connsiteY2642" fmla="*/ 2334896 h 2674934"/>
                <a:gd name="connsiteX2643" fmla="*/ 1669427 w 2086096"/>
                <a:gd name="connsiteY2643" fmla="*/ 2336261 h 2674934"/>
                <a:gd name="connsiteX2644" fmla="*/ 1666675 w 2086096"/>
                <a:gd name="connsiteY2644" fmla="*/ 2336261 h 2674934"/>
                <a:gd name="connsiteX2645" fmla="*/ 1666675 w 2086096"/>
                <a:gd name="connsiteY2645" fmla="*/ 2337656 h 2674934"/>
                <a:gd name="connsiteX2646" fmla="*/ 1665314 w 2086096"/>
                <a:gd name="connsiteY2646" fmla="*/ 2337656 h 2674934"/>
                <a:gd name="connsiteX2647" fmla="*/ 1665314 w 2086096"/>
                <a:gd name="connsiteY2647" fmla="*/ 2339021 h 2674934"/>
                <a:gd name="connsiteX2648" fmla="*/ 1663923 w 2086096"/>
                <a:gd name="connsiteY2648" fmla="*/ 2339021 h 2674934"/>
                <a:gd name="connsiteX2649" fmla="*/ 1663923 w 2086096"/>
                <a:gd name="connsiteY2649" fmla="*/ 2340386 h 2674934"/>
                <a:gd name="connsiteX2650" fmla="*/ 1662562 w 2086096"/>
                <a:gd name="connsiteY2650" fmla="*/ 2340386 h 2674934"/>
                <a:gd name="connsiteX2651" fmla="*/ 1662562 w 2086096"/>
                <a:gd name="connsiteY2651" fmla="*/ 2341781 h 2674934"/>
                <a:gd name="connsiteX2652" fmla="*/ 1661171 w 2086096"/>
                <a:gd name="connsiteY2652" fmla="*/ 2341781 h 2674934"/>
                <a:gd name="connsiteX2653" fmla="*/ 1661171 w 2086096"/>
                <a:gd name="connsiteY2653" fmla="*/ 2343146 h 2674934"/>
                <a:gd name="connsiteX2654" fmla="*/ 1659810 w 2086096"/>
                <a:gd name="connsiteY2654" fmla="*/ 2343146 h 2674934"/>
                <a:gd name="connsiteX2655" fmla="*/ 1659810 w 2086096"/>
                <a:gd name="connsiteY2655" fmla="*/ 2344541 h 2674934"/>
                <a:gd name="connsiteX2656" fmla="*/ 1657058 w 2086096"/>
                <a:gd name="connsiteY2656" fmla="*/ 2344541 h 2674934"/>
                <a:gd name="connsiteX2657" fmla="*/ 1657058 w 2086096"/>
                <a:gd name="connsiteY2657" fmla="*/ 2345906 h 2674934"/>
                <a:gd name="connsiteX2658" fmla="*/ 1655667 w 2086096"/>
                <a:gd name="connsiteY2658" fmla="*/ 2345906 h 2674934"/>
                <a:gd name="connsiteX2659" fmla="*/ 1655667 w 2086096"/>
                <a:gd name="connsiteY2659" fmla="*/ 2347271 h 2674934"/>
                <a:gd name="connsiteX2660" fmla="*/ 1654305 w 2086096"/>
                <a:gd name="connsiteY2660" fmla="*/ 2347271 h 2674934"/>
                <a:gd name="connsiteX2661" fmla="*/ 1654305 w 2086096"/>
                <a:gd name="connsiteY2661" fmla="*/ 2348666 h 2674934"/>
                <a:gd name="connsiteX2662" fmla="*/ 1652915 w 2086096"/>
                <a:gd name="connsiteY2662" fmla="*/ 2348666 h 2674934"/>
                <a:gd name="connsiteX2663" fmla="*/ 1652915 w 2086096"/>
                <a:gd name="connsiteY2663" fmla="*/ 2350031 h 2674934"/>
                <a:gd name="connsiteX2664" fmla="*/ 1651553 w 2086096"/>
                <a:gd name="connsiteY2664" fmla="*/ 2350031 h 2674934"/>
                <a:gd name="connsiteX2665" fmla="*/ 1651553 w 2086096"/>
                <a:gd name="connsiteY2665" fmla="*/ 2351426 h 2674934"/>
                <a:gd name="connsiteX2666" fmla="*/ 1648801 w 2086096"/>
                <a:gd name="connsiteY2666" fmla="*/ 2351426 h 2674934"/>
                <a:gd name="connsiteX2667" fmla="*/ 1648801 w 2086096"/>
                <a:gd name="connsiteY2667" fmla="*/ 2352791 h 2674934"/>
                <a:gd name="connsiteX2668" fmla="*/ 1647410 w 2086096"/>
                <a:gd name="connsiteY2668" fmla="*/ 2352791 h 2674934"/>
                <a:gd name="connsiteX2669" fmla="*/ 1647410 w 2086096"/>
                <a:gd name="connsiteY2669" fmla="*/ 2354156 h 2674934"/>
                <a:gd name="connsiteX2670" fmla="*/ 1646049 w 2086096"/>
                <a:gd name="connsiteY2670" fmla="*/ 2354156 h 2674934"/>
                <a:gd name="connsiteX2671" fmla="*/ 1646049 w 2086096"/>
                <a:gd name="connsiteY2671" fmla="*/ 2355551 h 2674934"/>
                <a:gd name="connsiteX2672" fmla="*/ 1644688 w 2086096"/>
                <a:gd name="connsiteY2672" fmla="*/ 2355551 h 2674934"/>
                <a:gd name="connsiteX2673" fmla="*/ 1644688 w 2086096"/>
                <a:gd name="connsiteY2673" fmla="*/ 2356916 h 2674934"/>
                <a:gd name="connsiteX2674" fmla="*/ 1641936 w 2086096"/>
                <a:gd name="connsiteY2674" fmla="*/ 2356916 h 2674934"/>
                <a:gd name="connsiteX2675" fmla="*/ 1641936 w 2086096"/>
                <a:gd name="connsiteY2675" fmla="*/ 2358311 h 2674934"/>
                <a:gd name="connsiteX2676" fmla="*/ 1640545 w 2086096"/>
                <a:gd name="connsiteY2676" fmla="*/ 2358311 h 2674934"/>
                <a:gd name="connsiteX2677" fmla="*/ 1640545 w 2086096"/>
                <a:gd name="connsiteY2677" fmla="*/ 2359676 h 2674934"/>
                <a:gd name="connsiteX2678" fmla="*/ 1639183 w 2086096"/>
                <a:gd name="connsiteY2678" fmla="*/ 2359676 h 2674934"/>
                <a:gd name="connsiteX2679" fmla="*/ 1639183 w 2086096"/>
                <a:gd name="connsiteY2679" fmla="*/ 2361041 h 2674934"/>
                <a:gd name="connsiteX2680" fmla="*/ 1637793 w 2086096"/>
                <a:gd name="connsiteY2680" fmla="*/ 2361041 h 2674934"/>
                <a:gd name="connsiteX2681" fmla="*/ 1637793 w 2086096"/>
                <a:gd name="connsiteY2681" fmla="*/ 2362436 h 2674934"/>
                <a:gd name="connsiteX2682" fmla="*/ 1636431 w 2086096"/>
                <a:gd name="connsiteY2682" fmla="*/ 2362436 h 2674934"/>
                <a:gd name="connsiteX2683" fmla="*/ 1636431 w 2086096"/>
                <a:gd name="connsiteY2683" fmla="*/ 2363801 h 2674934"/>
                <a:gd name="connsiteX2684" fmla="*/ 1633679 w 2086096"/>
                <a:gd name="connsiteY2684" fmla="*/ 2363801 h 2674934"/>
                <a:gd name="connsiteX2685" fmla="*/ 1633679 w 2086096"/>
                <a:gd name="connsiteY2685" fmla="*/ 2365196 h 2674934"/>
                <a:gd name="connsiteX2686" fmla="*/ 1632288 w 2086096"/>
                <a:gd name="connsiteY2686" fmla="*/ 2365196 h 2674934"/>
                <a:gd name="connsiteX2687" fmla="*/ 1632288 w 2086096"/>
                <a:gd name="connsiteY2687" fmla="*/ 2366561 h 2674934"/>
                <a:gd name="connsiteX2688" fmla="*/ 1630927 w 2086096"/>
                <a:gd name="connsiteY2688" fmla="*/ 2366561 h 2674934"/>
                <a:gd name="connsiteX2689" fmla="*/ 1630927 w 2086096"/>
                <a:gd name="connsiteY2689" fmla="*/ 2367926 h 2674934"/>
                <a:gd name="connsiteX2690" fmla="*/ 1629536 w 2086096"/>
                <a:gd name="connsiteY2690" fmla="*/ 2367926 h 2674934"/>
                <a:gd name="connsiteX2691" fmla="*/ 1629536 w 2086096"/>
                <a:gd name="connsiteY2691" fmla="*/ 2369321 h 2674934"/>
                <a:gd name="connsiteX2692" fmla="*/ 1628175 w 2086096"/>
                <a:gd name="connsiteY2692" fmla="*/ 2369321 h 2674934"/>
                <a:gd name="connsiteX2693" fmla="*/ 1628175 w 2086096"/>
                <a:gd name="connsiteY2693" fmla="*/ 2370686 h 2674934"/>
                <a:gd name="connsiteX2694" fmla="*/ 1625423 w 2086096"/>
                <a:gd name="connsiteY2694" fmla="*/ 2370686 h 2674934"/>
                <a:gd name="connsiteX2695" fmla="*/ 1625423 w 2086096"/>
                <a:gd name="connsiteY2695" fmla="*/ 2372051 h 2674934"/>
                <a:gd name="connsiteX2696" fmla="*/ 1624032 w 2086096"/>
                <a:gd name="connsiteY2696" fmla="*/ 2372051 h 2674934"/>
                <a:gd name="connsiteX2697" fmla="*/ 1624032 w 2086096"/>
                <a:gd name="connsiteY2697" fmla="*/ 2373446 h 2674934"/>
                <a:gd name="connsiteX2698" fmla="*/ 1622671 w 2086096"/>
                <a:gd name="connsiteY2698" fmla="*/ 2373446 h 2674934"/>
                <a:gd name="connsiteX2699" fmla="*/ 1622671 w 2086096"/>
                <a:gd name="connsiteY2699" fmla="*/ 2374811 h 2674934"/>
                <a:gd name="connsiteX2700" fmla="*/ 1621309 w 2086096"/>
                <a:gd name="connsiteY2700" fmla="*/ 2374811 h 2674934"/>
                <a:gd name="connsiteX2701" fmla="*/ 1621309 w 2086096"/>
                <a:gd name="connsiteY2701" fmla="*/ 2376206 h 2674934"/>
                <a:gd name="connsiteX2702" fmla="*/ 1618557 w 2086096"/>
                <a:gd name="connsiteY2702" fmla="*/ 2376206 h 2674934"/>
                <a:gd name="connsiteX2703" fmla="*/ 1618557 w 2086096"/>
                <a:gd name="connsiteY2703" fmla="*/ 2377571 h 2674934"/>
                <a:gd name="connsiteX2704" fmla="*/ 1617166 w 2086096"/>
                <a:gd name="connsiteY2704" fmla="*/ 2377571 h 2674934"/>
                <a:gd name="connsiteX2705" fmla="*/ 1617166 w 2086096"/>
                <a:gd name="connsiteY2705" fmla="*/ 2378936 h 2674934"/>
                <a:gd name="connsiteX2706" fmla="*/ 1615805 w 2086096"/>
                <a:gd name="connsiteY2706" fmla="*/ 2378936 h 2674934"/>
                <a:gd name="connsiteX2707" fmla="*/ 1615805 w 2086096"/>
                <a:gd name="connsiteY2707" fmla="*/ 2380331 h 2674934"/>
                <a:gd name="connsiteX2708" fmla="*/ 1613053 w 2086096"/>
                <a:gd name="connsiteY2708" fmla="*/ 2380331 h 2674934"/>
                <a:gd name="connsiteX2709" fmla="*/ 1613053 w 2086096"/>
                <a:gd name="connsiteY2709" fmla="*/ 2381696 h 2674934"/>
                <a:gd name="connsiteX2710" fmla="*/ 1611662 w 2086096"/>
                <a:gd name="connsiteY2710" fmla="*/ 2381696 h 2674934"/>
                <a:gd name="connsiteX2711" fmla="*/ 1611662 w 2086096"/>
                <a:gd name="connsiteY2711" fmla="*/ 2383091 h 2674934"/>
                <a:gd name="connsiteX2712" fmla="*/ 1610301 w 2086096"/>
                <a:gd name="connsiteY2712" fmla="*/ 2383091 h 2674934"/>
                <a:gd name="connsiteX2713" fmla="*/ 1610301 w 2086096"/>
                <a:gd name="connsiteY2713" fmla="*/ 2384456 h 2674934"/>
                <a:gd name="connsiteX2714" fmla="*/ 1608910 w 2086096"/>
                <a:gd name="connsiteY2714" fmla="*/ 2384456 h 2674934"/>
                <a:gd name="connsiteX2715" fmla="*/ 1608910 w 2086096"/>
                <a:gd name="connsiteY2715" fmla="*/ 2385822 h 2674934"/>
                <a:gd name="connsiteX2716" fmla="*/ 1606158 w 2086096"/>
                <a:gd name="connsiteY2716" fmla="*/ 2385822 h 2674934"/>
                <a:gd name="connsiteX2717" fmla="*/ 1606158 w 2086096"/>
                <a:gd name="connsiteY2717" fmla="*/ 2387216 h 2674934"/>
                <a:gd name="connsiteX2718" fmla="*/ 1604796 w 2086096"/>
                <a:gd name="connsiteY2718" fmla="*/ 2387216 h 2674934"/>
                <a:gd name="connsiteX2719" fmla="*/ 1604796 w 2086096"/>
                <a:gd name="connsiteY2719" fmla="*/ 2388582 h 2674934"/>
                <a:gd name="connsiteX2720" fmla="*/ 1603406 w 2086096"/>
                <a:gd name="connsiteY2720" fmla="*/ 2388582 h 2674934"/>
                <a:gd name="connsiteX2721" fmla="*/ 1603406 w 2086096"/>
                <a:gd name="connsiteY2721" fmla="*/ 2389976 h 2674934"/>
                <a:gd name="connsiteX2722" fmla="*/ 1600683 w 2086096"/>
                <a:gd name="connsiteY2722" fmla="*/ 2389976 h 2674934"/>
                <a:gd name="connsiteX2723" fmla="*/ 1600683 w 2086096"/>
                <a:gd name="connsiteY2723" fmla="*/ 2391341 h 2674934"/>
                <a:gd name="connsiteX2724" fmla="*/ 1599292 w 2086096"/>
                <a:gd name="connsiteY2724" fmla="*/ 2391341 h 2674934"/>
                <a:gd name="connsiteX2725" fmla="*/ 1599292 w 2086096"/>
                <a:gd name="connsiteY2725" fmla="*/ 2392707 h 2674934"/>
                <a:gd name="connsiteX2726" fmla="*/ 1597931 w 2086096"/>
                <a:gd name="connsiteY2726" fmla="*/ 2392707 h 2674934"/>
                <a:gd name="connsiteX2727" fmla="*/ 1597931 w 2086096"/>
                <a:gd name="connsiteY2727" fmla="*/ 2394101 h 2674934"/>
                <a:gd name="connsiteX2728" fmla="*/ 1595179 w 2086096"/>
                <a:gd name="connsiteY2728" fmla="*/ 2394101 h 2674934"/>
                <a:gd name="connsiteX2729" fmla="*/ 1595179 w 2086096"/>
                <a:gd name="connsiteY2729" fmla="*/ 2395467 h 2674934"/>
                <a:gd name="connsiteX2730" fmla="*/ 1593788 w 2086096"/>
                <a:gd name="connsiteY2730" fmla="*/ 2395467 h 2674934"/>
                <a:gd name="connsiteX2731" fmla="*/ 1593788 w 2086096"/>
                <a:gd name="connsiteY2731" fmla="*/ 2396832 h 2674934"/>
                <a:gd name="connsiteX2732" fmla="*/ 1592427 w 2086096"/>
                <a:gd name="connsiteY2732" fmla="*/ 2396832 h 2674934"/>
                <a:gd name="connsiteX2733" fmla="*/ 1592427 w 2086096"/>
                <a:gd name="connsiteY2733" fmla="*/ 2398227 h 2674934"/>
                <a:gd name="connsiteX2734" fmla="*/ 1589674 w 2086096"/>
                <a:gd name="connsiteY2734" fmla="*/ 2398227 h 2674934"/>
                <a:gd name="connsiteX2735" fmla="*/ 1589674 w 2086096"/>
                <a:gd name="connsiteY2735" fmla="*/ 2399592 h 2674934"/>
                <a:gd name="connsiteX2736" fmla="*/ 1588284 w 2086096"/>
                <a:gd name="connsiteY2736" fmla="*/ 2399592 h 2674934"/>
                <a:gd name="connsiteX2737" fmla="*/ 1588284 w 2086096"/>
                <a:gd name="connsiteY2737" fmla="*/ 2400986 h 2674934"/>
                <a:gd name="connsiteX2738" fmla="*/ 1586922 w 2086096"/>
                <a:gd name="connsiteY2738" fmla="*/ 2400986 h 2674934"/>
                <a:gd name="connsiteX2739" fmla="*/ 1586922 w 2086096"/>
                <a:gd name="connsiteY2739" fmla="*/ 2402352 h 2674934"/>
                <a:gd name="connsiteX2740" fmla="*/ 1584170 w 2086096"/>
                <a:gd name="connsiteY2740" fmla="*/ 2402352 h 2674934"/>
                <a:gd name="connsiteX2741" fmla="*/ 1584170 w 2086096"/>
                <a:gd name="connsiteY2741" fmla="*/ 2403717 h 2674934"/>
                <a:gd name="connsiteX2742" fmla="*/ 1582779 w 2086096"/>
                <a:gd name="connsiteY2742" fmla="*/ 2403717 h 2674934"/>
                <a:gd name="connsiteX2743" fmla="*/ 1582779 w 2086096"/>
                <a:gd name="connsiteY2743" fmla="*/ 2405112 h 2674934"/>
                <a:gd name="connsiteX2744" fmla="*/ 1581418 w 2086096"/>
                <a:gd name="connsiteY2744" fmla="*/ 2405112 h 2674934"/>
                <a:gd name="connsiteX2745" fmla="*/ 1581418 w 2086096"/>
                <a:gd name="connsiteY2745" fmla="*/ 2406477 h 2674934"/>
                <a:gd name="connsiteX2746" fmla="*/ 1578666 w 2086096"/>
                <a:gd name="connsiteY2746" fmla="*/ 2406477 h 2674934"/>
                <a:gd name="connsiteX2747" fmla="*/ 1578666 w 2086096"/>
                <a:gd name="connsiteY2747" fmla="*/ 2407872 h 2674934"/>
                <a:gd name="connsiteX2748" fmla="*/ 1577305 w 2086096"/>
                <a:gd name="connsiteY2748" fmla="*/ 2407872 h 2674934"/>
                <a:gd name="connsiteX2749" fmla="*/ 1577305 w 2086096"/>
                <a:gd name="connsiteY2749" fmla="*/ 2409237 h 2674934"/>
                <a:gd name="connsiteX2750" fmla="*/ 1575914 w 2086096"/>
                <a:gd name="connsiteY2750" fmla="*/ 2409237 h 2674934"/>
                <a:gd name="connsiteX2751" fmla="*/ 1575914 w 2086096"/>
                <a:gd name="connsiteY2751" fmla="*/ 2410602 h 2674934"/>
                <a:gd name="connsiteX2752" fmla="*/ 1573162 w 2086096"/>
                <a:gd name="connsiteY2752" fmla="*/ 2410602 h 2674934"/>
                <a:gd name="connsiteX2753" fmla="*/ 1573162 w 2086096"/>
                <a:gd name="connsiteY2753" fmla="*/ 2411997 h 2674934"/>
                <a:gd name="connsiteX2754" fmla="*/ 1571800 w 2086096"/>
                <a:gd name="connsiteY2754" fmla="*/ 2411997 h 2674934"/>
                <a:gd name="connsiteX2755" fmla="*/ 1571800 w 2086096"/>
                <a:gd name="connsiteY2755" fmla="*/ 2413362 h 2674934"/>
                <a:gd name="connsiteX2756" fmla="*/ 1570409 w 2086096"/>
                <a:gd name="connsiteY2756" fmla="*/ 2413362 h 2674934"/>
                <a:gd name="connsiteX2757" fmla="*/ 1570409 w 2086096"/>
                <a:gd name="connsiteY2757" fmla="*/ 2414757 h 2674934"/>
                <a:gd name="connsiteX2758" fmla="*/ 1567657 w 2086096"/>
                <a:gd name="connsiteY2758" fmla="*/ 2414757 h 2674934"/>
                <a:gd name="connsiteX2759" fmla="*/ 1567657 w 2086096"/>
                <a:gd name="connsiteY2759" fmla="*/ 2416122 h 2674934"/>
                <a:gd name="connsiteX2760" fmla="*/ 1566296 w 2086096"/>
                <a:gd name="connsiteY2760" fmla="*/ 2416122 h 2674934"/>
                <a:gd name="connsiteX2761" fmla="*/ 1566296 w 2086096"/>
                <a:gd name="connsiteY2761" fmla="*/ 2417487 h 2674934"/>
                <a:gd name="connsiteX2762" fmla="*/ 1563544 w 2086096"/>
                <a:gd name="connsiteY2762" fmla="*/ 2417487 h 2674934"/>
                <a:gd name="connsiteX2763" fmla="*/ 1563544 w 2086096"/>
                <a:gd name="connsiteY2763" fmla="*/ 2418882 h 2674934"/>
                <a:gd name="connsiteX2764" fmla="*/ 1562153 w 2086096"/>
                <a:gd name="connsiteY2764" fmla="*/ 2418882 h 2674934"/>
                <a:gd name="connsiteX2765" fmla="*/ 1562153 w 2086096"/>
                <a:gd name="connsiteY2765" fmla="*/ 2420247 h 2674934"/>
                <a:gd name="connsiteX2766" fmla="*/ 1560792 w 2086096"/>
                <a:gd name="connsiteY2766" fmla="*/ 2420247 h 2674934"/>
                <a:gd name="connsiteX2767" fmla="*/ 1560792 w 2086096"/>
                <a:gd name="connsiteY2767" fmla="*/ 2421612 h 2674934"/>
                <a:gd name="connsiteX2768" fmla="*/ 1558040 w 2086096"/>
                <a:gd name="connsiteY2768" fmla="*/ 2421612 h 2674934"/>
                <a:gd name="connsiteX2769" fmla="*/ 1558040 w 2086096"/>
                <a:gd name="connsiteY2769" fmla="*/ 2423007 h 2674934"/>
                <a:gd name="connsiteX2770" fmla="*/ 1556678 w 2086096"/>
                <a:gd name="connsiteY2770" fmla="*/ 2423007 h 2674934"/>
                <a:gd name="connsiteX2771" fmla="*/ 1556678 w 2086096"/>
                <a:gd name="connsiteY2771" fmla="*/ 2424372 h 2674934"/>
                <a:gd name="connsiteX2772" fmla="*/ 1553926 w 2086096"/>
                <a:gd name="connsiteY2772" fmla="*/ 2424372 h 2674934"/>
                <a:gd name="connsiteX2773" fmla="*/ 1553926 w 2086096"/>
                <a:gd name="connsiteY2773" fmla="*/ 2425767 h 2674934"/>
                <a:gd name="connsiteX2774" fmla="*/ 1552535 w 2086096"/>
                <a:gd name="connsiteY2774" fmla="*/ 2425767 h 2674934"/>
                <a:gd name="connsiteX2775" fmla="*/ 1552535 w 2086096"/>
                <a:gd name="connsiteY2775" fmla="*/ 2427132 h 2674934"/>
                <a:gd name="connsiteX2776" fmla="*/ 1551174 w 2086096"/>
                <a:gd name="connsiteY2776" fmla="*/ 2427132 h 2674934"/>
                <a:gd name="connsiteX2777" fmla="*/ 1551174 w 2086096"/>
                <a:gd name="connsiteY2777" fmla="*/ 2428497 h 2674934"/>
                <a:gd name="connsiteX2778" fmla="*/ 1548422 w 2086096"/>
                <a:gd name="connsiteY2778" fmla="*/ 2428497 h 2674934"/>
                <a:gd name="connsiteX2779" fmla="*/ 1548422 w 2086096"/>
                <a:gd name="connsiteY2779" fmla="*/ 2429892 h 2674934"/>
                <a:gd name="connsiteX2780" fmla="*/ 1547031 w 2086096"/>
                <a:gd name="connsiteY2780" fmla="*/ 2429892 h 2674934"/>
                <a:gd name="connsiteX2781" fmla="*/ 1547031 w 2086096"/>
                <a:gd name="connsiteY2781" fmla="*/ 2431257 h 2674934"/>
                <a:gd name="connsiteX2782" fmla="*/ 1544279 w 2086096"/>
                <a:gd name="connsiteY2782" fmla="*/ 2431257 h 2674934"/>
                <a:gd name="connsiteX2783" fmla="*/ 1544279 w 2086096"/>
                <a:gd name="connsiteY2783" fmla="*/ 2432652 h 2674934"/>
                <a:gd name="connsiteX2784" fmla="*/ 1542918 w 2086096"/>
                <a:gd name="connsiteY2784" fmla="*/ 2432652 h 2674934"/>
                <a:gd name="connsiteX2785" fmla="*/ 1542918 w 2086096"/>
                <a:gd name="connsiteY2785" fmla="*/ 2434017 h 2674934"/>
                <a:gd name="connsiteX2786" fmla="*/ 1540165 w 2086096"/>
                <a:gd name="connsiteY2786" fmla="*/ 2434017 h 2674934"/>
                <a:gd name="connsiteX2787" fmla="*/ 1540165 w 2086096"/>
                <a:gd name="connsiteY2787" fmla="*/ 2435382 h 2674934"/>
                <a:gd name="connsiteX2788" fmla="*/ 1538775 w 2086096"/>
                <a:gd name="connsiteY2788" fmla="*/ 2435382 h 2674934"/>
                <a:gd name="connsiteX2789" fmla="*/ 1538775 w 2086096"/>
                <a:gd name="connsiteY2789" fmla="*/ 2436777 h 2674934"/>
                <a:gd name="connsiteX2790" fmla="*/ 1537413 w 2086096"/>
                <a:gd name="connsiteY2790" fmla="*/ 2436777 h 2674934"/>
                <a:gd name="connsiteX2791" fmla="*/ 1537413 w 2086096"/>
                <a:gd name="connsiteY2791" fmla="*/ 2438142 h 2674934"/>
                <a:gd name="connsiteX2792" fmla="*/ 1534661 w 2086096"/>
                <a:gd name="connsiteY2792" fmla="*/ 2438142 h 2674934"/>
                <a:gd name="connsiteX2793" fmla="*/ 1534661 w 2086096"/>
                <a:gd name="connsiteY2793" fmla="*/ 2439537 h 2674934"/>
                <a:gd name="connsiteX2794" fmla="*/ 1533300 w 2086096"/>
                <a:gd name="connsiteY2794" fmla="*/ 2439537 h 2674934"/>
                <a:gd name="connsiteX2795" fmla="*/ 1533300 w 2086096"/>
                <a:gd name="connsiteY2795" fmla="*/ 2440902 h 2674934"/>
                <a:gd name="connsiteX2796" fmla="*/ 1530548 w 2086096"/>
                <a:gd name="connsiteY2796" fmla="*/ 2440902 h 2674934"/>
                <a:gd name="connsiteX2797" fmla="*/ 1530548 w 2086096"/>
                <a:gd name="connsiteY2797" fmla="*/ 2442267 h 2674934"/>
                <a:gd name="connsiteX2798" fmla="*/ 1529157 w 2086096"/>
                <a:gd name="connsiteY2798" fmla="*/ 2442267 h 2674934"/>
                <a:gd name="connsiteX2799" fmla="*/ 1529157 w 2086096"/>
                <a:gd name="connsiteY2799" fmla="*/ 2443662 h 2674934"/>
                <a:gd name="connsiteX2800" fmla="*/ 1526405 w 2086096"/>
                <a:gd name="connsiteY2800" fmla="*/ 2443662 h 2674934"/>
                <a:gd name="connsiteX2801" fmla="*/ 1526405 w 2086096"/>
                <a:gd name="connsiteY2801" fmla="*/ 2445027 h 2674934"/>
                <a:gd name="connsiteX2802" fmla="*/ 1525043 w 2086096"/>
                <a:gd name="connsiteY2802" fmla="*/ 2445027 h 2674934"/>
                <a:gd name="connsiteX2803" fmla="*/ 1525043 w 2086096"/>
                <a:gd name="connsiteY2803" fmla="*/ 2446422 h 2674934"/>
                <a:gd name="connsiteX2804" fmla="*/ 1523653 w 2086096"/>
                <a:gd name="connsiteY2804" fmla="*/ 2446422 h 2674934"/>
                <a:gd name="connsiteX2805" fmla="*/ 1523653 w 2086096"/>
                <a:gd name="connsiteY2805" fmla="*/ 2447787 h 2674934"/>
                <a:gd name="connsiteX2806" fmla="*/ 1520900 w 2086096"/>
                <a:gd name="connsiteY2806" fmla="*/ 2447787 h 2674934"/>
                <a:gd name="connsiteX2807" fmla="*/ 1520900 w 2086096"/>
                <a:gd name="connsiteY2807" fmla="*/ 2449152 h 2674934"/>
                <a:gd name="connsiteX2808" fmla="*/ 1519539 w 2086096"/>
                <a:gd name="connsiteY2808" fmla="*/ 2449152 h 2674934"/>
                <a:gd name="connsiteX2809" fmla="*/ 1519539 w 2086096"/>
                <a:gd name="connsiteY2809" fmla="*/ 2450547 h 2674934"/>
                <a:gd name="connsiteX2810" fmla="*/ 1516787 w 2086096"/>
                <a:gd name="connsiteY2810" fmla="*/ 2450547 h 2674934"/>
                <a:gd name="connsiteX2811" fmla="*/ 1516787 w 2086096"/>
                <a:gd name="connsiteY2811" fmla="*/ 2451912 h 2674934"/>
                <a:gd name="connsiteX2812" fmla="*/ 1515396 w 2086096"/>
                <a:gd name="connsiteY2812" fmla="*/ 2451912 h 2674934"/>
                <a:gd name="connsiteX2813" fmla="*/ 1515396 w 2086096"/>
                <a:gd name="connsiteY2813" fmla="*/ 2453277 h 2674934"/>
                <a:gd name="connsiteX2814" fmla="*/ 1512674 w 2086096"/>
                <a:gd name="connsiteY2814" fmla="*/ 2453277 h 2674934"/>
                <a:gd name="connsiteX2815" fmla="*/ 1512674 w 2086096"/>
                <a:gd name="connsiteY2815" fmla="*/ 2454672 h 2674934"/>
                <a:gd name="connsiteX2816" fmla="*/ 1511283 w 2086096"/>
                <a:gd name="connsiteY2816" fmla="*/ 2454672 h 2674934"/>
                <a:gd name="connsiteX2817" fmla="*/ 1511283 w 2086096"/>
                <a:gd name="connsiteY2817" fmla="*/ 2456037 h 2674934"/>
                <a:gd name="connsiteX2818" fmla="*/ 1508531 w 2086096"/>
                <a:gd name="connsiteY2818" fmla="*/ 2456037 h 2674934"/>
                <a:gd name="connsiteX2819" fmla="*/ 1508531 w 2086096"/>
                <a:gd name="connsiteY2819" fmla="*/ 2457432 h 2674934"/>
                <a:gd name="connsiteX2820" fmla="*/ 1507169 w 2086096"/>
                <a:gd name="connsiteY2820" fmla="*/ 2457432 h 2674934"/>
                <a:gd name="connsiteX2821" fmla="*/ 1507169 w 2086096"/>
                <a:gd name="connsiteY2821" fmla="*/ 2458797 h 2674934"/>
                <a:gd name="connsiteX2822" fmla="*/ 1504417 w 2086096"/>
                <a:gd name="connsiteY2822" fmla="*/ 2458797 h 2674934"/>
                <a:gd name="connsiteX2823" fmla="*/ 1504417 w 2086096"/>
                <a:gd name="connsiteY2823" fmla="*/ 2460162 h 2674934"/>
                <a:gd name="connsiteX2824" fmla="*/ 1503026 w 2086096"/>
                <a:gd name="connsiteY2824" fmla="*/ 2460162 h 2674934"/>
                <a:gd name="connsiteX2825" fmla="*/ 1503026 w 2086096"/>
                <a:gd name="connsiteY2825" fmla="*/ 2461557 h 2674934"/>
                <a:gd name="connsiteX2826" fmla="*/ 1500274 w 2086096"/>
                <a:gd name="connsiteY2826" fmla="*/ 2461557 h 2674934"/>
                <a:gd name="connsiteX2827" fmla="*/ 1500274 w 2086096"/>
                <a:gd name="connsiteY2827" fmla="*/ 2462922 h 2674934"/>
                <a:gd name="connsiteX2828" fmla="*/ 1497522 w 2086096"/>
                <a:gd name="connsiteY2828" fmla="*/ 2462922 h 2674934"/>
                <a:gd name="connsiteX2829" fmla="*/ 1497522 w 2086096"/>
                <a:gd name="connsiteY2829" fmla="*/ 2464317 h 2674934"/>
                <a:gd name="connsiteX2830" fmla="*/ 1496161 w 2086096"/>
                <a:gd name="connsiteY2830" fmla="*/ 2464317 h 2674934"/>
                <a:gd name="connsiteX2831" fmla="*/ 1496161 w 2086096"/>
                <a:gd name="connsiteY2831" fmla="*/ 2465682 h 2674934"/>
                <a:gd name="connsiteX2832" fmla="*/ 1493409 w 2086096"/>
                <a:gd name="connsiteY2832" fmla="*/ 2465682 h 2674934"/>
                <a:gd name="connsiteX2833" fmla="*/ 1493409 w 2086096"/>
                <a:gd name="connsiteY2833" fmla="*/ 2467047 h 2674934"/>
                <a:gd name="connsiteX2834" fmla="*/ 1492018 w 2086096"/>
                <a:gd name="connsiteY2834" fmla="*/ 2467047 h 2674934"/>
                <a:gd name="connsiteX2835" fmla="*/ 1492018 w 2086096"/>
                <a:gd name="connsiteY2835" fmla="*/ 2468442 h 2674934"/>
                <a:gd name="connsiteX2836" fmla="*/ 1489295 w 2086096"/>
                <a:gd name="connsiteY2836" fmla="*/ 2468442 h 2674934"/>
                <a:gd name="connsiteX2837" fmla="*/ 1489295 w 2086096"/>
                <a:gd name="connsiteY2837" fmla="*/ 2469807 h 2674934"/>
                <a:gd name="connsiteX2838" fmla="*/ 1487904 w 2086096"/>
                <a:gd name="connsiteY2838" fmla="*/ 2469807 h 2674934"/>
                <a:gd name="connsiteX2839" fmla="*/ 1487904 w 2086096"/>
                <a:gd name="connsiteY2839" fmla="*/ 2471202 h 2674934"/>
                <a:gd name="connsiteX2840" fmla="*/ 1485152 w 2086096"/>
                <a:gd name="connsiteY2840" fmla="*/ 2471202 h 2674934"/>
                <a:gd name="connsiteX2841" fmla="*/ 1485152 w 2086096"/>
                <a:gd name="connsiteY2841" fmla="*/ 2472567 h 2674934"/>
                <a:gd name="connsiteX2842" fmla="*/ 1483791 w 2086096"/>
                <a:gd name="connsiteY2842" fmla="*/ 2472567 h 2674934"/>
                <a:gd name="connsiteX2843" fmla="*/ 1483791 w 2086096"/>
                <a:gd name="connsiteY2843" fmla="*/ 2473933 h 2674934"/>
                <a:gd name="connsiteX2844" fmla="*/ 1481039 w 2086096"/>
                <a:gd name="connsiteY2844" fmla="*/ 2473933 h 2674934"/>
                <a:gd name="connsiteX2845" fmla="*/ 1481039 w 2086096"/>
                <a:gd name="connsiteY2845" fmla="*/ 2475327 h 2674934"/>
                <a:gd name="connsiteX2846" fmla="*/ 1479648 w 2086096"/>
                <a:gd name="connsiteY2846" fmla="*/ 2475327 h 2674934"/>
                <a:gd name="connsiteX2847" fmla="*/ 1479648 w 2086096"/>
                <a:gd name="connsiteY2847" fmla="*/ 2476692 h 2674934"/>
                <a:gd name="connsiteX2848" fmla="*/ 1476896 w 2086096"/>
                <a:gd name="connsiteY2848" fmla="*/ 2476692 h 2674934"/>
                <a:gd name="connsiteX2849" fmla="*/ 1476896 w 2086096"/>
                <a:gd name="connsiteY2849" fmla="*/ 2478058 h 2674934"/>
                <a:gd name="connsiteX2850" fmla="*/ 1475534 w 2086096"/>
                <a:gd name="connsiteY2850" fmla="*/ 2478058 h 2674934"/>
                <a:gd name="connsiteX2851" fmla="*/ 1475534 w 2086096"/>
                <a:gd name="connsiteY2851" fmla="*/ 2479452 h 2674934"/>
                <a:gd name="connsiteX2852" fmla="*/ 1472782 w 2086096"/>
                <a:gd name="connsiteY2852" fmla="*/ 2479452 h 2674934"/>
                <a:gd name="connsiteX2853" fmla="*/ 1472782 w 2086096"/>
                <a:gd name="connsiteY2853" fmla="*/ 2480818 h 2674934"/>
                <a:gd name="connsiteX2854" fmla="*/ 1470030 w 2086096"/>
                <a:gd name="connsiteY2854" fmla="*/ 2480818 h 2674934"/>
                <a:gd name="connsiteX2855" fmla="*/ 1470030 w 2086096"/>
                <a:gd name="connsiteY2855" fmla="*/ 2482212 h 2674934"/>
                <a:gd name="connsiteX2856" fmla="*/ 1468669 w 2086096"/>
                <a:gd name="connsiteY2856" fmla="*/ 2482212 h 2674934"/>
                <a:gd name="connsiteX2857" fmla="*/ 1468669 w 2086096"/>
                <a:gd name="connsiteY2857" fmla="*/ 2483578 h 2674934"/>
                <a:gd name="connsiteX2858" fmla="*/ 1465917 w 2086096"/>
                <a:gd name="connsiteY2858" fmla="*/ 2483578 h 2674934"/>
                <a:gd name="connsiteX2859" fmla="*/ 1465917 w 2086096"/>
                <a:gd name="connsiteY2859" fmla="*/ 2484943 h 2674934"/>
                <a:gd name="connsiteX2860" fmla="*/ 1464526 w 2086096"/>
                <a:gd name="connsiteY2860" fmla="*/ 2484943 h 2674934"/>
                <a:gd name="connsiteX2861" fmla="*/ 1464526 w 2086096"/>
                <a:gd name="connsiteY2861" fmla="*/ 2486337 h 2674934"/>
                <a:gd name="connsiteX2862" fmla="*/ 1461774 w 2086096"/>
                <a:gd name="connsiteY2862" fmla="*/ 2486337 h 2674934"/>
                <a:gd name="connsiteX2863" fmla="*/ 1461774 w 2086096"/>
                <a:gd name="connsiteY2863" fmla="*/ 2487703 h 2674934"/>
                <a:gd name="connsiteX2864" fmla="*/ 1459022 w 2086096"/>
                <a:gd name="connsiteY2864" fmla="*/ 2487703 h 2674934"/>
                <a:gd name="connsiteX2865" fmla="*/ 1459022 w 2086096"/>
                <a:gd name="connsiteY2865" fmla="*/ 2489097 h 2674934"/>
                <a:gd name="connsiteX2866" fmla="*/ 1457660 w 2086096"/>
                <a:gd name="connsiteY2866" fmla="*/ 2489097 h 2674934"/>
                <a:gd name="connsiteX2867" fmla="*/ 1457660 w 2086096"/>
                <a:gd name="connsiteY2867" fmla="*/ 2490463 h 2674934"/>
                <a:gd name="connsiteX2868" fmla="*/ 1454908 w 2086096"/>
                <a:gd name="connsiteY2868" fmla="*/ 2490463 h 2674934"/>
                <a:gd name="connsiteX2869" fmla="*/ 1454908 w 2086096"/>
                <a:gd name="connsiteY2869" fmla="*/ 2491828 h 2674934"/>
                <a:gd name="connsiteX2870" fmla="*/ 1453517 w 2086096"/>
                <a:gd name="connsiteY2870" fmla="*/ 2491828 h 2674934"/>
                <a:gd name="connsiteX2871" fmla="*/ 1453517 w 2086096"/>
                <a:gd name="connsiteY2871" fmla="*/ 2493223 h 2674934"/>
                <a:gd name="connsiteX2872" fmla="*/ 1450765 w 2086096"/>
                <a:gd name="connsiteY2872" fmla="*/ 2493223 h 2674934"/>
                <a:gd name="connsiteX2873" fmla="*/ 1450765 w 2086096"/>
                <a:gd name="connsiteY2873" fmla="*/ 2494588 h 2674934"/>
                <a:gd name="connsiteX2874" fmla="*/ 1448013 w 2086096"/>
                <a:gd name="connsiteY2874" fmla="*/ 2494588 h 2674934"/>
                <a:gd name="connsiteX2875" fmla="*/ 1448013 w 2086096"/>
                <a:gd name="connsiteY2875" fmla="*/ 2495983 h 2674934"/>
                <a:gd name="connsiteX2876" fmla="*/ 1446652 w 2086096"/>
                <a:gd name="connsiteY2876" fmla="*/ 2495983 h 2674934"/>
                <a:gd name="connsiteX2877" fmla="*/ 1446652 w 2086096"/>
                <a:gd name="connsiteY2877" fmla="*/ 2497348 h 2674934"/>
                <a:gd name="connsiteX2878" fmla="*/ 1443900 w 2086096"/>
                <a:gd name="connsiteY2878" fmla="*/ 2497348 h 2674934"/>
                <a:gd name="connsiteX2879" fmla="*/ 1443900 w 2086096"/>
                <a:gd name="connsiteY2879" fmla="*/ 2498713 h 2674934"/>
                <a:gd name="connsiteX2880" fmla="*/ 1441147 w 2086096"/>
                <a:gd name="connsiteY2880" fmla="*/ 2498713 h 2674934"/>
                <a:gd name="connsiteX2881" fmla="*/ 1441147 w 2086096"/>
                <a:gd name="connsiteY2881" fmla="*/ 2500108 h 2674934"/>
                <a:gd name="connsiteX2882" fmla="*/ 1439786 w 2086096"/>
                <a:gd name="connsiteY2882" fmla="*/ 2500108 h 2674934"/>
                <a:gd name="connsiteX2883" fmla="*/ 1439786 w 2086096"/>
                <a:gd name="connsiteY2883" fmla="*/ 2501473 h 2674934"/>
                <a:gd name="connsiteX2884" fmla="*/ 1437034 w 2086096"/>
                <a:gd name="connsiteY2884" fmla="*/ 2501473 h 2674934"/>
                <a:gd name="connsiteX2885" fmla="*/ 1437034 w 2086096"/>
                <a:gd name="connsiteY2885" fmla="*/ 2502838 h 2674934"/>
                <a:gd name="connsiteX2886" fmla="*/ 1435643 w 2086096"/>
                <a:gd name="connsiteY2886" fmla="*/ 2502838 h 2674934"/>
                <a:gd name="connsiteX2887" fmla="*/ 1435643 w 2086096"/>
                <a:gd name="connsiteY2887" fmla="*/ 2504233 h 2674934"/>
                <a:gd name="connsiteX2888" fmla="*/ 1432891 w 2086096"/>
                <a:gd name="connsiteY2888" fmla="*/ 2504233 h 2674934"/>
                <a:gd name="connsiteX2889" fmla="*/ 1432891 w 2086096"/>
                <a:gd name="connsiteY2889" fmla="*/ 2505598 h 2674934"/>
                <a:gd name="connsiteX2890" fmla="*/ 1430139 w 2086096"/>
                <a:gd name="connsiteY2890" fmla="*/ 2505598 h 2674934"/>
                <a:gd name="connsiteX2891" fmla="*/ 1430139 w 2086096"/>
                <a:gd name="connsiteY2891" fmla="*/ 2506993 h 2674934"/>
                <a:gd name="connsiteX2892" fmla="*/ 1428778 w 2086096"/>
                <a:gd name="connsiteY2892" fmla="*/ 2506993 h 2674934"/>
                <a:gd name="connsiteX2893" fmla="*/ 1428778 w 2086096"/>
                <a:gd name="connsiteY2893" fmla="*/ 2508358 h 2674934"/>
                <a:gd name="connsiteX2894" fmla="*/ 1426025 w 2086096"/>
                <a:gd name="connsiteY2894" fmla="*/ 2508358 h 2674934"/>
                <a:gd name="connsiteX2895" fmla="*/ 1426025 w 2086096"/>
                <a:gd name="connsiteY2895" fmla="*/ 2509723 h 2674934"/>
                <a:gd name="connsiteX2896" fmla="*/ 1423273 w 2086096"/>
                <a:gd name="connsiteY2896" fmla="*/ 2509723 h 2674934"/>
                <a:gd name="connsiteX2897" fmla="*/ 1423273 w 2086096"/>
                <a:gd name="connsiteY2897" fmla="*/ 2511118 h 2674934"/>
                <a:gd name="connsiteX2898" fmla="*/ 1420521 w 2086096"/>
                <a:gd name="connsiteY2898" fmla="*/ 2511118 h 2674934"/>
                <a:gd name="connsiteX2899" fmla="*/ 1420521 w 2086096"/>
                <a:gd name="connsiteY2899" fmla="*/ 2512483 h 2674934"/>
                <a:gd name="connsiteX2900" fmla="*/ 1419160 w 2086096"/>
                <a:gd name="connsiteY2900" fmla="*/ 2512483 h 2674934"/>
                <a:gd name="connsiteX2901" fmla="*/ 1419160 w 2086096"/>
                <a:gd name="connsiteY2901" fmla="*/ 2513878 h 2674934"/>
                <a:gd name="connsiteX2902" fmla="*/ 1416408 w 2086096"/>
                <a:gd name="connsiteY2902" fmla="*/ 2513878 h 2674934"/>
                <a:gd name="connsiteX2903" fmla="*/ 1416408 w 2086096"/>
                <a:gd name="connsiteY2903" fmla="*/ 2515243 h 2674934"/>
                <a:gd name="connsiteX2904" fmla="*/ 1413656 w 2086096"/>
                <a:gd name="connsiteY2904" fmla="*/ 2515243 h 2674934"/>
                <a:gd name="connsiteX2905" fmla="*/ 1413656 w 2086096"/>
                <a:gd name="connsiteY2905" fmla="*/ 2516608 h 2674934"/>
                <a:gd name="connsiteX2906" fmla="*/ 1412265 w 2086096"/>
                <a:gd name="connsiteY2906" fmla="*/ 2516608 h 2674934"/>
                <a:gd name="connsiteX2907" fmla="*/ 1412265 w 2086096"/>
                <a:gd name="connsiteY2907" fmla="*/ 2518003 h 2674934"/>
                <a:gd name="connsiteX2908" fmla="*/ 1409512 w 2086096"/>
                <a:gd name="connsiteY2908" fmla="*/ 2518003 h 2674934"/>
                <a:gd name="connsiteX2909" fmla="*/ 1409512 w 2086096"/>
                <a:gd name="connsiteY2909" fmla="*/ 2519368 h 2674934"/>
                <a:gd name="connsiteX2910" fmla="*/ 1406760 w 2086096"/>
                <a:gd name="connsiteY2910" fmla="*/ 2519368 h 2674934"/>
                <a:gd name="connsiteX2911" fmla="*/ 1406760 w 2086096"/>
                <a:gd name="connsiteY2911" fmla="*/ 2520763 h 2674934"/>
                <a:gd name="connsiteX2912" fmla="*/ 1404008 w 2086096"/>
                <a:gd name="connsiteY2912" fmla="*/ 2520763 h 2674934"/>
                <a:gd name="connsiteX2913" fmla="*/ 1404008 w 2086096"/>
                <a:gd name="connsiteY2913" fmla="*/ 2522128 h 2674934"/>
                <a:gd name="connsiteX2914" fmla="*/ 1402647 w 2086096"/>
                <a:gd name="connsiteY2914" fmla="*/ 2522128 h 2674934"/>
                <a:gd name="connsiteX2915" fmla="*/ 1402647 w 2086096"/>
                <a:gd name="connsiteY2915" fmla="*/ 2523493 h 2674934"/>
                <a:gd name="connsiteX2916" fmla="*/ 1399895 w 2086096"/>
                <a:gd name="connsiteY2916" fmla="*/ 2523493 h 2674934"/>
                <a:gd name="connsiteX2917" fmla="*/ 1399895 w 2086096"/>
                <a:gd name="connsiteY2917" fmla="*/ 2524888 h 2674934"/>
                <a:gd name="connsiteX2918" fmla="*/ 1397143 w 2086096"/>
                <a:gd name="connsiteY2918" fmla="*/ 2524888 h 2674934"/>
                <a:gd name="connsiteX2919" fmla="*/ 1397143 w 2086096"/>
                <a:gd name="connsiteY2919" fmla="*/ 2526253 h 2674934"/>
                <a:gd name="connsiteX2920" fmla="*/ 1394390 w 2086096"/>
                <a:gd name="connsiteY2920" fmla="*/ 2526253 h 2674934"/>
                <a:gd name="connsiteX2921" fmla="*/ 1394390 w 2086096"/>
                <a:gd name="connsiteY2921" fmla="*/ 2527618 h 2674934"/>
                <a:gd name="connsiteX2922" fmla="*/ 1393029 w 2086096"/>
                <a:gd name="connsiteY2922" fmla="*/ 2527618 h 2674934"/>
                <a:gd name="connsiteX2923" fmla="*/ 1393029 w 2086096"/>
                <a:gd name="connsiteY2923" fmla="*/ 2529013 h 2674934"/>
                <a:gd name="connsiteX2924" fmla="*/ 1390277 w 2086096"/>
                <a:gd name="connsiteY2924" fmla="*/ 2529013 h 2674934"/>
                <a:gd name="connsiteX2925" fmla="*/ 1390277 w 2086096"/>
                <a:gd name="connsiteY2925" fmla="*/ 2530378 h 2674934"/>
                <a:gd name="connsiteX2926" fmla="*/ 1387525 w 2086096"/>
                <a:gd name="connsiteY2926" fmla="*/ 2530378 h 2674934"/>
                <a:gd name="connsiteX2927" fmla="*/ 1387525 w 2086096"/>
                <a:gd name="connsiteY2927" fmla="*/ 2531773 h 2674934"/>
                <a:gd name="connsiteX2928" fmla="*/ 1386134 w 2086096"/>
                <a:gd name="connsiteY2928" fmla="*/ 2531773 h 2674934"/>
                <a:gd name="connsiteX2929" fmla="*/ 1386134 w 2086096"/>
                <a:gd name="connsiteY2929" fmla="*/ 2533138 h 2674934"/>
                <a:gd name="connsiteX2930" fmla="*/ 1383382 w 2086096"/>
                <a:gd name="connsiteY2930" fmla="*/ 2533138 h 2674934"/>
                <a:gd name="connsiteX2931" fmla="*/ 1383382 w 2086096"/>
                <a:gd name="connsiteY2931" fmla="*/ 2534503 h 2674934"/>
                <a:gd name="connsiteX2932" fmla="*/ 1380659 w 2086096"/>
                <a:gd name="connsiteY2932" fmla="*/ 2534503 h 2674934"/>
                <a:gd name="connsiteX2933" fmla="*/ 1380659 w 2086096"/>
                <a:gd name="connsiteY2933" fmla="*/ 2535898 h 2674934"/>
                <a:gd name="connsiteX2934" fmla="*/ 1377907 w 2086096"/>
                <a:gd name="connsiteY2934" fmla="*/ 2535898 h 2674934"/>
                <a:gd name="connsiteX2935" fmla="*/ 1377907 w 2086096"/>
                <a:gd name="connsiteY2935" fmla="*/ 2537263 h 2674934"/>
                <a:gd name="connsiteX2936" fmla="*/ 1375155 w 2086096"/>
                <a:gd name="connsiteY2936" fmla="*/ 2537263 h 2674934"/>
                <a:gd name="connsiteX2937" fmla="*/ 1375155 w 2086096"/>
                <a:gd name="connsiteY2937" fmla="*/ 2538658 h 2674934"/>
                <a:gd name="connsiteX2938" fmla="*/ 1372403 w 2086096"/>
                <a:gd name="connsiteY2938" fmla="*/ 2538658 h 2674934"/>
                <a:gd name="connsiteX2939" fmla="*/ 1372403 w 2086096"/>
                <a:gd name="connsiteY2939" fmla="*/ 2540023 h 2674934"/>
                <a:gd name="connsiteX2940" fmla="*/ 1371012 w 2086096"/>
                <a:gd name="connsiteY2940" fmla="*/ 2540023 h 2674934"/>
                <a:gd name="connsiteX2941" fmla="*/ 1371012 w 2086096"/>
                <a:gd name="connsiteY2941" fmla="*/ 2541388 h 2674934"/>
                <a:gd name="connsiteX2942" fmla="*/ 1368260 w 2086096"/>
                <a:gd name="connsiteY2942" fmla="*/ 2541388 h 2674934"/>
                <a:gd name="connsiteX2943" fmla="*/ 1368260 w 2086096"/>
                <a:gd name="connsiteY2943" fmla="*/ 2542783 h 2674934"/>
                <a:gd name="connsiteX2944" fmla="*/ 1365508 w 2086096"/>
                <a:gd name="connsiteY2944" fmla="*/ 2542783 h 2674934"/>
                <a:gd name="connsiteX2945" fmla="*/ 1365508 w 2086096"/>
                <a:gd name="connsiteY2945" fmla="*/ 2544148 h 2674934"/>
                <a:gd name="connsiteX2946" fmla="*/ 1362756 w 2086096"/>
                <a:gd name="connsiteY2946" fmla="*/ 2544148 h 2674934"/>
                <a:gd name="connsiteX2947" fmla="*/ 1362756 w 2086096"/>
                <a:gd name="connsiteY2947" fmla="*/ 2545543 h 2674934"/>
                <a:gd name="connsiteX2948" fmla="*/ 1360003 w 2086096"/>
                <a:gd name="connsiteY2948" fmla="*/ 2545543 h 2674934"/>
                <a:gd name="connsiteX2949" fmla="*/ 1360003 w 2086096"/>
                <a:gd name="connsiteY2949" fmla="*/ 2546908 h 2674934"/>
                <a:gd name="connsiteX2950" fmla="*/ 1357281 w 2086096"/>
                <a:gd name="connsiteY2950" fmla="*/ 2546908 h 2674934"/>
                <a:gd name="connsiteX2951" fmla="*/ 1357281 w 2086096"/>
                <a:gd name="connsiteY2951" fmla="*/ 2548273 h 2674934"/>
                <a:gd name="connsiteX2952" fmla="*/ 1355890 w 2086096"/>
                <a:gd name="connsiteY2952" fmla="*/ 2548273 h 2674934"/>
                <a:gd name="connsiteX2953" fmla="*/ 1355890 w 2086096"/>
                <a:gd name="connsiteY2953" fmla="*/ 2549668 h 2674934"/>
                <a:gd name="connsiteX2954" fmla="*/ 1353138 w 2086096"/>
                <a:gd name="connsiteY2954" fmla="*/ 2549668 h 2674934"/>
                <a:gd name="connsiteX2955" fmla="*/ 1353138 w 2086096"/>
                <a:gd name="connsiteY2955" fmla="*/ 2551033 h 2674934"/>
                <a:gd name="connsiteX2956" fmla="*/ 1350386 w 2086096"/>
                <a:gd name="connsiteY2956" fmla="*/ 2551033 h 2674934"/>
                <a:gd name="connsiteX2957" fmla="*/ 1350386 w 2086096"/>
                <a:gd name="connsiteY2957" fmla="*/ 2552428 h 2674934"/>
                <a:gd name="connsiteX2958" fmla="*/ 1347634 w 2086096"/>
                <a:gd name="connsiteY2958" fmla="*/ 2552428 h 2674934"/>
                <a:gd name="connsiteX2959" fmla="*/ 1347634 w 2086096"/>
                <a:gd name="connsiteY2959" fmla="*/ 2553793 h 2674934"/>
                <a:gd name="connsiteX2960" fmla="*/ 1344881 w 2086096"/>
                <a:gd name="connsiteY2960" fmla="*/ 2553793 h 2674934"/>
                <a:gd name="connsiteX2961" fmla="*/ 1344881 w 2086096"/>
                <a:gd name="connsiteY2961" fmla="*/ 2555158 h 2674934"/>
                <a:gd name="connsiteX2962" fmla="*/ 1342129 w 2086096"/>
                <a:gd name="connsiteY2962" fmla="*/ 2555158 h 2674934"/>
                <a:gd name="connsiteX2963" fmla="*/ 1342129 w 2086096"/>
                <a:gd name="connsiteY2963" fmla="*/ 2556553 h 2674934"/>
                <a:gd name="connsiteX2964" fmla="*/ 1339377 w 2086096"/>
                <a:gd name="connsiteY2964" fmla="*/ 2556553 h 2674934"/>
                <a:gd name="connsiteX2965" fmla="*/ 1339377 w 2086096"/>
                <a:gd name="connsiteY2965" fmla="*/ 2557918 h 2674934"/>
                <a:gd name="connsiteX2966" fmla="*/ 1336655 w 2086096"/>
                <a:gd name="connsiteY2966" fmla="*/ 2557918 h 2674934"/>
                <a:gd name="connsiteX2967" fmla="*/ 1336655 w 2086096"/>
                <a:gd name="connsiteY2967" fmla="*/ 2559284 h 2674934"/>
                <a:gd name="connsiteX2968" fmla="*/ 1335264 w 2086096"/>
                <a:gd name="connsiteY2968" fmla="*/ 2559284 h 2674934"/>
                <a:gd name="connsiteX2969" fmla="*/ 1335264 w 2086096"/>
                <a:gd name="connsiteY2969" fmla="*/ 2560678 h 2674934"/>
                <a:gd name="connsiteX2970" fmla="*/ 1332512 w 2086096"/>
                <a:gd name="connsiteY2970" fmla="*/ 2560678 h 2674934"/>
                <a:gd name="connsiteX2971" fmla="*/ 1332512 w 2086096"/>
                <a:gd name="connsiteY2971" fmla="*/ 2562043 h 2674934"/>
                <a:gd name="connsiteX2972" fmla="*/ 1329759 w 2086096"/>
                <a:gd name="connsiteY2972" fmla="*/ 2562043 h 2674934"/>
                <a:gd name="connsiteX2973" fmla="*/ 1329759 w 2086096"/>
                <a:gd name="connsiteY2973" fmla="*/ 2563438 h 2674934"/>
                <a:gd name="connsiteX2974" fmla="*/ 1327007 w 2086096"/>
                <a:gd name="connsiteY2974" fmla="*/ 2563438 h 2674934"/>
                <a:gd name="connsiteX2975" fmla="*/ 1327007 w 2086096"/>
                <a:gd name="connsiteY2975" fmla="*/ 2564803 h 2674934"/>
                <a:gd name="connsiteX2976" fmla="*/ 1324255 w 2086096"/>
                <a:gd name="connsiteY2976" fmla="*/ 2564803 h 2674934"/>
                <a:gd name="connsiteX2977" fmla="*/ 1324255 w 2086096"/>
                <a:gd name="connsiteY2977" fmla="*/ 2566169 h 2674934"/>
                <a:gd name="connsiteX2978" fmla="*/ 1321503 w 2086096"/>
                <a:gd name="connsiteY2978" fmla="*/ 2566169 h 2674934"/>
                <a:gd name="connsiteX2979" fmla="*/ 1321503 w 2086096"/>
                <a:gd name="connsiteY2979" fmla="*/ 2567563 h 2674934"/>
                <a:gd name="connsiteX2980" fmla="*/ 1318751 w 2086096"/>
                <a:gd name="connsiteY2980" fmla="*/ 2567563 h 2674934"/>
                <a:gd name="connsiteX2981" fmla="*/ 1318751 w 2086096"/>
                <a:gd name="connsiteY2981" fmla="*/ 2568929 h 2674934"/>
                <a:gd name="connsiteX2982" fmla="*/ 1315999 w 2086096"/>
                <a:gd name="connsiteY2982" fmla="*/ 2568929 h 2674934"/>
                <a:gd name="connsiteX2983" fmla="*/ 1315999 w 2086096"/>
                <a:gd name="connsiteY2983" fmla="*/ 2570323 h 2674934"/>
                <a:gd name="connsiteX2984" fmla="*/ 1313276 w 2086096"/>
                <a:gd name="connsiteY2984" fmla="*/ 2570323 h 2674934"/>
                <a:gd name="connsiteX2985" fmla="*/ 1313276 w 2086096"/>
                <a:gd name="connsiteY2985" fmla="*/ 2571688 h 2674934"/>
                <a:gd name="connsiteX2986" fmla="*/ 1310524 w 2086096"/>
                <a:gd name="connsiteY2986" fmla="*/ 2571688 h 2674934"/>
                <a:gd name="connsiteX2987" fmla="*/ 1310524 w 2086096"/>
                <a:gd name="connsiteY2987" fmla="*/ 2573054 h 2674934"/>
                <a:gd name="connsiteX2988" fmla="*/ 1307772 w 2086096"/>
                <a:gd name="connsiteY2988" fmla="*/ 2573054 h 2674934"/>
                <a:gd name="connsiteX2989" fmla="*/ 1307772 w 2086096"/>
                <a:gd name="connsiteY2989" fmla="*/ 2574448 h 2674934"/>
                <a:gd name="connsiteX2990" fmla="*/ 1305020 w 2086096"/>
                <a:gd name="connsiteY2990" fmla="*/ 2574448 h 2674934"/>
                <a:gd name="connsiteX2991" fmla="*/ 1305020 w 2086096"/>
                <a:gd name="connsiteY2991" fmla="*/ 2575814 h 2674934"/>
                <a:gd name="connsiteX2992" fmla="*/ 1302268 w 2086096"/>
                <a:gd name="connsiteY2992" fmla="*/ 2575814 h 2674934"/>
                <a:gd name="connsiteX2993" fmla="*/ 1302268 w 2086096"/>
                <a:gd name="connsiteY2993" fmla="*/ 2577208 h 2674934"/>
                <a:gd name="connsiteX2994" fmla="*/ 1299515 w 2086096"/>
                <a:gd name="connsiteY2994" fmla="*/ 2577208 h 2674934"/>
                <a:gd name="connsiteX2995" fmla="*/ 1299515 w 2086096"/>
                <a:gd name="connsiteY2995" fmla="*/ 2578574 h 2674934"/>
                <a:gd name="connsiteX2996" fmla="*/ 1296763 w 2086096"/>
                <a:gd name="connsiteY2996" fmla="*/ 2578574 h 2674934"/>
                <a:gd name="connsiteX2997" fmla="*/ 1296763 w 2086096"/>
                <a:gd name="connsiteY2997" fmla="*/ 2579939 h 2674934"/>
                <a:gd name="connsiteX2998" fmla="*/ 1294011 w 2086096"/>
                <a:gd name="connsiteY2998" fmla="*/ 2579939 h 2674934"/>
                <a:gd name="connsiteX2999" fmla="*/ 1294011 w 2086096"/>
                <a:gd name="connsiteY2999" fmla="*/ 2581334 h 2674934"/>
                <a:gd name="connsiteX3000" fmla="*/ 1291259 w 2086096"/>
                <a:gd name="connsiteY3000" fmla="*/ 2581334 h 2674934"/>
                <a:gd name="connsiteX3001" fmla="*/ 1291259 w 2086096"/>
                <a:gd name="connsiteY3001" fmla="*/ 2582699 h 2674934"/>
                <a:gd name="connsiteX3002" fmla="*/ 1288507 w 2086096"/>
                <a:gd name="connsiteY3002" fmla="*/ 2582699 h 2674934"/>
                <a:gd name="connsiteX3003" fmla="*/ 1288507 w 2086096"/>
                <a:gd name="connsiteY3003" fmla="*/ 2584064 h 2674934"/>
                <a:gd name="connsiteX3004" fmla="*/ 1285755 w 2086096"/>
                <a:gd name="connsiteY3004" fmla="*/ 2584064 h 2674934"/>
                <a:gd name="connsiteX3005" fmla="*/ 1285755 w 2086096"/>
                <a:gd name="connsiteY3005" fmla="*/ 2585459 h 2674934"/>
                <a:gd name="connsiteX3006" fmla="*/ 1283003 w 2086096"/>
                <a:gd name="connsiteY3006" fmla="*/ 2585459 h 2674934"/>
                <a:gd name="connsiteX3007" fmla="*/ 1283003 w 2086096"/>
                <a:gd name="connsiteY3007" fmla="*/ 2586824 h 2674934"/>
                <a:gd name="connsiteX3008" fmla="*/ 1280250 w 2086096"/>
                <a:gd name="connsiteY3008" fmla="*/ 2586824 h 2674934"/>
                <a:gd name="connsiteX3009" fmla="*/ 1280250 w 2086096"/>
                <a:gd name="connsiteY3009" fmla="*/ 2588219 h 2674934"/>
                <a:gd name="connsiteX3010" fmla="*/ 1277498 w 2086096"/>
                <a:gd name="connsiteY3010" fmla="*/ 2588219 h 2674934"/>
                <a:gd name="connsiteX3011" fmla="*/ 1277498 w 2086096"/>
                <a:gd name="connsiteY3011" fmla="*/ 2589584 h 2674934"/>
                <a:gd name="connsiteX3012" fmla="*/ 1274746 w 2086096"/>
                <a:gd name="connsiteY3012" fmla="*/ 2589584 h 2674934"/>
                <a:gd name="connsiteX3013" fmla="*/ 1274746 w 2086096"/>
                <a:gd name="connsiteY3013" fmla="*/ 2590949 h 2674934"/>
                <a:gd name="connsiteX3014" fmla="*/ 1271994 w 2086096"/>
                <a:gd name="connsiteY3014" fmla="*/ 2590949 h 2674934"/>
                <a:gd name="connsiteX3015" fmla="*/ 1271994 w 2086096"/>
                <a:gd name="connsiteY3015" fmla="*/ 2592344 h 2674934"/>
                <a:gd name="connsiteX3016" fmla="*/ 1267881 w 2086096"/>
                <a:gd name="connsiteY3016" fmla="*/ 2592344 h 2674934"/>
                <a:gd name="connsiteX3017" fmla="*/ 1267881 w 2086096"/>
                <a:gd name="connsiteY3017" fmla="*/ 2593709 h 2674934"/>
                <a:gd name="connsiteX3018" fmla="*/ 1265128 w 2086096"/>
                <a:gd name="connsiteY3018" fmla="*/ 2593709 h 2674934"/>
                <a:gd name="connsiteX3019" fmla="*/ 1265128 w 2086096"/>
                <a:gd name="connsiteY3019" fmla="*/ 2595104 h 2674934"/>
                <a:gd name="connsiteX3020" fmla="*/ 1262376 w 2086096"/>
                <a:gd name="connsiteY3020" fmla="*/ 2595104 h 2674934"/>
                <a:gd name="connsiteX3021" fmla="*/ 1262376 w 2086096"/>
                <a:gd name="connsiteY3021" fmla="*/ 2596469 h 2674934"/>
                <a:gd name="connsiteX3022" fmla="*/ 1259624 w 2086096"/>
                <a:gd name="connsiteY3022" fmla="*/ 2596469 h 2674934"/>
                <a:gd name="connsiteX3023" fmla="*/ 1259624 w 2086096"/>
                <a:gd name="connsiteY3023" fmla="*/ 2597834 h 2674934"/>
                <a:gd name="connsiteX3024" fmla="*/ 1256872 w 2086096"/>
                <a:gd name="connsiteY3024" fmla="*/ 2597834 h 2674934"/>
                <a:gd name="connsiteX3025" fmla="*/ 1256872 w 2086096"/>
                <a:gd name="connsiteY3025" fmla="*/ 2599229 h 2674934"/>
                <a:gd name="connsiteX3026" fmla="*/ 1254120 w 2086096"/>
                <a:gd name="connsiteY3026" fmla="*/ 2599229 h 2674934"/>
                <a:gd name="connsiteX3027" fmla="*/ 1254120 w 2086096"/>
                <a:gd name="connsiteY3027" fmla="*/ 2600594 h 2674934"/>
                <a:gd name="connsiteX3028" fmla="*/ 1251368 w 2086096"/>
                <a:gd name="connsiteY3028" fmla="*/ 2600594 h 2674934"/>
                <a:gd name="connsiteX3029" fmla="*/ 1251368 w 2086096"/>
                <a:gd name="connsiteY3029" fmla="*/ 2601989 h 2674934"/>
                <a:gd name="connsiteX3030" fmla="*/ 1247254 w 2086096"/>
                <a:gd name="connsiteY3030" fmla="*/ 2601989 h 2674934"/>
                <a:gd name="connsiteX3031" fmla="*/ 1247254 w 2086096"/>
                <a:gd name="connsiteY3031" fmla="*/ 2603354 h 2674934"/>
                <a:gd name="connsiteX3032" fmla="*/ 1244502 w 2086096"/>
                <a:gd name="connsiteY3032" fmla="*/ 2603354 h 2674934"/>
                <a:gd name="connsiteX3033" fmla="*/ 1244502 w 2086096"/>
                <a:gd name="connsiteY3033" fmla="*/ 2604719 h 2674934"/>
                <a:gd name="connsiteX3034" fmla="*/ 1241750 w 2086096"/>
                <a:gd name="connsiteY3034" fmla="*/ 2604719 h 2674934"/>
                <a:gd name="connsiteX3035" fmla="*/ 1241750 w 2086096"/>
                <a:gd name="connsiteY3035" fmla="*/ 2606114 h 2674934"/>
                <a:gd name="connsiteX3036" fmla="*/ 1238998 w 2086096"/>
                <a:gd name="connsiteY3036" fmla="*/ 2606114 h 2674934"/>
                <a:gd name="connsiteX3037" fmla="*/ 1238998 w 2086096"/>
                <a:gd name="connsiteY3037" fmla="*/ 2607479 h 2674934"/>
                <a:gd name="connsiteX3038" fmla="*/ 1236246 w 2086096"/>
                <a:gd name="connsiteY3038" fmla="*/ 2607479 h 2674934"/>
                <a:gd name="connsiteX3039" fmla="*/ 1236246 w 2086096"/>
                <a:gd name="connsiteY3039" fmla="*/ 2608844 h 2674934"/>
                <a:gd name="connsiteX3040" fmla="*/ 1232132 w 2086096"/>
                <a:gd name="connsiteY3040" fmla="*/ 2608844 h 2674934"/>
                <a:gd name="connsiteX3041" fmla="*/ 1232132 w 2086096"/>
                <a:gd name="connsiteY3041" fmla="*/ 2610239 h 2674934"/>
                <a:gd name="connsiteX3042" fmla="*/ 1229380 w 2086096"/>
                <a:gd name="connsiteY3042" fmla="*/ 2610239 h 2674934"/>
                <a:gd name="connsiteX3043" fmla="*/ 1229380 w 2086096"/>
                <a:gd name="connsiteY3043" fmla="*/ 2611604 h 2674934"/>
                <a:gd name="connsiteX3044" fmla="*/ 1226628 w 2086096"/>
                <a:gd name="connsiteY3044" fmla="*/ 2611604 h 2674934"/>
                <a:gd name="connsiteX3045" fmla="*/ 1226628 w 2086096"/>
                <a:gd name="connsiteY3045" fmla="*/ 2612999 h 2674934"/>
                <a:gd name="connsiteX3046" fmla="*/ 1223876 w 2086096"/>
                <a:gd name="connsiteY3046" fmla="*/ 2612999 h 2674934"/>
                <a:gd name="connsiteX3047" fmla="*/ 1223876 w 2086096"/>
                <a:gd name="connsiteY3047" fmla="*/ 2614364 h 2674934"/>
                <a:gd name="connsiteX3048" fmla="*/ 1219762 w 2086096"/>
                <a:gd name="connsiteY3048" fmla="*/ 2614364 h 2674934"/>
                <a:gd name="connsiteX3049" fmla="*/ 1219762 w 2086096"/>
                <a:gd name="connsiteY3049" fmla="*/ 2615729 h 2674934"/>
                <a:gd name="connsiteX3050" fmla="*/ 1217010 w 2086096"/>
                <a:gd name="connsiteY3050" fmla="*/ 2615729 h 2674934"/>
                <a:gd name="connsiteX3051" fmla="*/ 1217010 w 2086096"/>
                <a:gd name="connsiteY3051" fmla="*/ 2617124 h 2674934"/>
                <a:gd name="connsiteX3052" fmla="*/ 1214258 w 2086096"/>
                <a:gd name="connsiteY3052" fmla="*/ 2617124 h 2674934"/>
                <a:gd name="connsiteX3053" fmla="*/ 1214258 w 2086096"/>
                <a:gd name="connsiteY3053" fmla="*/ 2618489 h 2674934"/>
                <a:gd name="connsiteX3054" fmla="*/ 1211506 w 2086096"/>
                <a:gd name="connsiteY3054" fmla="*/ 2618489 h 2674934"/>
                <a:gd name="connsiteX3055" fmla="*/ 1211506 w 2086096"/>
                <a:gd name="connsiteY3055" fmla="*/ 2619884 h 2674934"/>
                <a:gd name="connsiteX3056" fmla="*/ 1207363 w 2086096"/>
                <a:gd name="connsiteY3056" fmla="*/ 2619884 h 2674934"/>
                <a:gd name="connsiteX3057" fmla="*/ 1207363 w 2086096"/>
                <a:gd name="connsiteY3057" fmla="*/ 2621249 h 2674934"/>
                <a:gd name="connsiteX3058" fmla="*/ 1204640 w 2086096"/>
                <a:gd name="connsiteY3058" fmla="*/ 2621249 h 2674934"/>
                <a:gd name="connsiteX3059" fmla="*/ 1204640 w 2086096"/>
                <a:gd name="connsiteY3059" fmla="*/ 2622614 h 2674934"/>
                <a:gd name="connsiteX3060" fmla="*/ 1201888 w 2086096"/>
                <a:gd name="connsiteY3060" fmla="*/ 2622614 h 2674934"/>
                <a:gd name="connsiteX3061" fmla="*/ 1201888 w 2086096"/>
                <a:gd name="connsiteY3061" fmla="*/ 2624009 h 2674934"/>
                <a:gd name="connsiteX3062" fmla="*/ 1197745 w 2086096"/>
                <a:gd name="connsiteY3062" fmla="*/ 2624009 h 2674934"/>
                <a:gd name="connsiteX3063" fmla="*/ 1197745 w 2086096"/>
                <a:gd name="connsiteY3063" fmla="*/ 2625374 h 2674934"/>
                <a:gd name="connsiteX3064" fmla="*/ 1194993 w 2086096"/>
                <a:gd name="connsiteY3064" fmla="*/ 2625374 h 2674934"/>
                <a:gd name="connsiteX3065" fmla="*/ 1194993 w 2086096"/>
                <a:gd name="connsiteY3065" fmla="*/ 2626769 h 2674934"/>
                <a:gd name="connsiteX3066" fmla="*/ 1192241 w 2086096"/>
                <a:gd name="connsiteY3066" fmla="*/ 2626769 h 2674934"/>
                <a:gd name="connsiteX3067" fmla="*/ 1192241 w 2086096"/>
                <a:gd name="connsiteY3067" fmla="*/ 2628134 h 2674934"/>
                <a:gd name="connsiteX3068" fmla="*/ 1188128 w 2086096"/>
                <a:gd name="connsiteY3068" fmla="*/ 2628134 h 2674934"/>
                <a:gd name="connsiteX3069" fmla="*/ 1188128 w 2086096"/>
                <a:gd name="connsiteY3069" fmla="*/ 2629499 h 2674934"/>
                <a:gd name="connsiteX3070" fmla="*/ 1185375 w 2086096"/>
                <a:gd name="connsiteY3070" fmla="*/ 2629499 h 2674934"/>
                <a:gd name="connsiteX3071" fmla="*/ 1185375 w 2086096"/>
                <a:gd name="connsiteY3071" fmla="*/ 2630894 h 2674934"/>
                <a:gd name="connsiteX3072" fmla="*/ 1181262 w 2086096"/>
                <a:gd name="connsiteY3072" fmla="*/ 2630894 h 2674934"/>
                <a:gd name="connsiteX3073" fmla="*/ 1181262 w 2086096"/>
                <a:gd name="connsiteY3073" fmla="*/ 2632259 h 2674934"/>
                <a:gd name="connsiteX3074" fmla="*/ 1178510 w 2086096"/>
                <a:gd name="connsiteY3074" fmla="*/ 2632259 h 2674934"/>
                <a:gd name="connsiteX3075" fmla="*/ 1178510 w 2086096"/>
                <a:gd name="connsiteY3075" fmla="*/ 2633654 h 2674934"/>
                <a:gd name="connsiteX3076" fmla="*/ 1174367 w 2086096"/>
                <a:gd name="connsiteY3076" fmla="*/ 2633654 h 2674934"/>
                <a:gd name="connsiteX3077" fmla="*/ 1174367 w 2086096"/>
                <a:gd name="connsiteY3077" fmla="*/ 2635019 h 2674934"/>
                <a:gd name="connsiteX3078" fmla="*/ 1171615 w 2086096"/>
                <a:gd name="connsiteY3078" fmla="*/ 2635019 h 2674934"/>
                <a:gd name="connsiteX3079" fmla="*/ 1171615 w 2086096"/>
                <a:gd name="connsiteY3079" fmla="*/ 2636384 h 2674934"/>
                <a:gd name="connsiteX3080" fmla="*/ 1167501 w 2086096"/>
                <a:gd name="connsiteY3080" fmla="*/ 2636384 h 2674934"/>
                <a:gd name="connsiteX3081" fmla="*/ 1167501 w 2086096"/>
                <a:gd name="connsiteY3081" fmla="*/ 2637779 h 2674934"/>
                <a:gd name="connsiteX3082" fmla="*/ 1164749 w 2086096"/>
                <a:gd name="connsiteY3082" fmla="*/ 2637779 h 2674934"/>
                <a:gd name="connsiteX3083" fmla="*/ 1164749 w 2086096"/>
                <a:gd name="connsiteY3083" fmla="*/ 2639144 h 2674934"/>
                <a:gd name="connsiteX3084" fmla="*/ 1160636 w 2086096"/>
                <a:gd name="connsiteY3084" fmla="*/ 2639144 h 2674934"/>
                <a:gd name="connsiteX3085" fmla="*/ 1160636 w 2086096"/>
                <a:gd name="connsiteY3085" fmla="*/ 2640509 h 2674934"/>
                <a:gd name="connsiteX3086" fmla="*/ 1157884 w 2086096"/>
                <a:gd name="connsiteY3086" fmla="*/ 2640509 h 2674934"/>
                <a:gd name="connsiteX3087" fmla="*/ 1157884 w 2086096"/>
                <a:gd name="connsiteY3087" fmla="*/ 2641904 h 2674934"/>
                <a:gd name="connsiteX3088" fmla="*/ 1153741 w 2086096"/>
                <a:gd name="connsiteY3088" fmla="*/ 2641904 h 2674934"/>
                <a:gd name="connsiteX3089" fmla="*/ 1153741 w 2086096"/>
                <a:gd name="connsiteY3089" fmla="*/ 2643269 h 2674934"/>
                <a:gd name="connsiteX3090" fmla="*/ 1149627 w 2086096"/>
                <a:gd name="connsiteY3090" fmla="*/ 2643269 h 2674934"/>
                <a:gd name="connsiteX3091" fmla="*/ 1149627 w 2086096"/>
                <a:gd name="connsiteY3091" fmla="*/ 2644664 h 2674934"/>
                <a:gd name="connsiteX3092" fmla="*/ 1146875 w 2086096"/>
                <a:gd name="connsiteY3092" fmla="*/ 2644664 h 2674934"/>
                <a:gd name="connsiteX3093" fmla="*/ 1146875 w 2086096"/>
                <a:gd name="connsiteY3093" fmla="*/ 2646029 h 2674934"/>
                <a:gd name="connsiteX3094" fmla="*/ 1142732 w 2086096"/>
                <a:gd name="connsiteY3094" fmla="*/ 2646029 h 2674934"/>
                <a:gd name="connsiteX3095" fmla="*/ 1142732 w 2086096"/>
                <a:gd name="connsiteY3095" fmla="*/ 2647394 h 2674934"/>
                <a:gd name="connsiteX3096" fmla="*/ 1140009 w 2086096"/>
                <a:gd name="connsiteY3096" fmla="*/ 2647394 h 2674934"/>
                <a:gd name="connsiteX3097" fmla="*/ 1140009 w 2086096"/>
                <a:gd name="connsiteY3097" fmla="*/ 2648789 h 2674934"/>
                <a:gd name="connsiteX3098" fmla="*/ 1135866 w 2086096"/>
                <a:gd name="connsiteY3098" fmla="*/ 2648789 h 2674934"/>
                <a:gd name="connsiteX3099" fmla="*/ 1135866 w 2086096"/>
                <a:gd name="connsiteY3099" fmla="*/ 2650154 h 2674934"/>
                <a:gd name="connsiteX3100" fmla="*/ 1131753 w 2086096"/>
                <a:gd name="connsiteY3100" fmla="*/ 2650154 h 2674934"/>
                <a:gd name="connsiteX3101" fmla="*/ 1131753 w 2086096"/>
                <a:gd name="connsiteY3101" fmla="*/ 2651549 h 2674934"/>
                <a:gd name="connsiteX3102" fmla="*/ 1127610 w 2086096"/>
                <a:gd name="connsiteY3102" fmla="*/ 2651549 h 2674934"/>
                <a:gd name="connsiteX3103" fmla="*/ 1127610 w 2086096"/>
                <a:gd name="connsiteY3103" fmla="*/ 2652914 h 2674934"/>
                <a:gd name="connsiteX3104" fmla="*/ 1124858 w 2086096"/>
                <a:gd name="connsiteY3104" fmla="*/ 2652914 h 2674934"/>
                <a:gd name="connsiteX3105" fmla="*/ 1124858 w 2086096"/>
                <a:gd name="connsiteY3105" fmla="*/ 2654280 h 2674934"/>
                <a:gd name="connsiteX3106" fmla="*/ 1120744 w 2086096"/>
                <a:gd name="connsiteY3106" fmla="*/ 2654280 h 2674934"/>
                <a:gd name="connsiteX3107" fmla="*/ 1120744 w 2086096"/>
                <a:gd name="connsiteY3107" fmla="*/ 2655674 h 2674934"/>
                <a:gd name="connsiteX3108" fmla="*/ 1116631 w 2086096"/>
                <a:gd name="connsiteY3108" fmla="*/ 2655674 h 2674934"/>
                <a:gd name="connsiteX3109" fmla="*/ 1116631 w 2086096"/>
                <a:gd name="connsiteY3109" fmla="*/ 2657039 h 2674934"/>
                <a:gd name="connsiteX3110" fmla="*/ 1112488 w 2086096"/>
                <a:gd name="connsiteY3110" fmla="*/ 2657039 h 2674934"/>
                <a:gd name="connsiteX3111" fmla="*/ 1112488 w 2086096"/>
                <a:gd name="connsiteY3111" fmla="*/ 2658434 h 2674934"/>
                <a:gd name="connsiteX3112" fmla="*/ 1108375 w 2086096"/>
                <a:gd name="connsiteY3112" fmla="*/ 2658434 h 2674934"/>
                <a:gd name="connsiteX3113" fmla="*/ 1108375 w 2086096"/>
                <a:gd name="connsiteY3113" fmla="*/ 2659799 h 2674934"/>
                <a:gd name="connsiteX3114" fmla="*/ 1104232 w 2086096"/>
                <a:gd name="connsiteY3114" fmla="*/ 2659799 h 2674934"/>
                <a:gd name="connsiteX3115" fmla="*/ 1104232 w 2086096"/>
                <a:gd name="connsiteY3115" fmla="*/ 2661165 h 2674934"/>
                <a:gd name="connsiteX3116" fmla="*/ 1100118 w 2086096"/>
                <a:gd name="connsiteY3116" fmla="*/ 2661165 h 2674934"/>
                <a:gd name="connsiteX3117" fmla="*/ 1100118 w 2086096"/>
                <a:gd name="connsiteY3117" fmla="*/ 2662559 h 2674934"/>
                <a:gd name="connsiteX3118" fmla="*/ 1096005 w 2086096"/>
                <a:gd name="connsiteY3118" fmla="*/ 2662559 h 2674934"/>
                <a:gd name="connsiteX3119" fmla="*/ 1096005 w 2086096"/>
                <a:gd name="connsiteY3119" fmla="*/ 2663925 h 2674934"/>
                <a:gd name="connsiteX3120" fmla="*/ 1091862 w 2086096"/>
                <a:gd name="connsiteY3120" fmla="*/ 2663925 h 2674934"/>
                <a:gd name="connsiteX3121" fmla="*/ 1091862 w 2086096"/>
                <a:gd name="connsiteY3121" fmla="*/ 2665290 h 2674934"/>
                <a:gd name="connsiteX3122" fmla="*/ 1087748 w 2086096"/>
                <a:gd name="connsiteY3122" fmla="*/ 2665290 h 2674934"/>
                <a:gd name="connsiteX3123" fmla="*/ 1087748 w 2086096"/>
                <a:gd name="connsiteY3123" fmla="*/ 2666684 h 2674934"/>
                <a:gd name="connsiteX3124" fmla="*/ 1082244 w 2086096"/>
                <a:gd name="connsiteY3124" fmla="*/ 2666684 h 2674934"/>
                <a:gd name="connsiteX3125" fmla="*/ 1082244 w 2086096"/>
                <a:gd name="connsiteY3125" fmla="*/ 2668050 h 2674934"/>
                <a:gd name="connsiteX3126" fmla="*/ 1078101 w 2086096"/>
                <a:gd name="connsiteY3126" fmla="*/ 2668050 h 2674934"/>
                <a:gd name="connsiteX3127" fmla="*/ 1078101 w 2086096"/>
                <a:gd name="connsiteY3127" fmla="*/ 2669444 h 2674934"/>
                <a:gd name="connsiteX3128" fmla="*/ 1072626 w 2086096"/>
                <a:gd name="connsiteY3128" fmla="*/ 2669444 h 2674934"/>
                <a:gd name="connsiteX3129" fmla="*/ 1072626 w 2086096"/>
                <a:gd name="connsiteY3129" fmla="*/ 2670810 h 2674934"/>
                <a:gd name="connsiteX3130" fmla="*/ 1068483 w 2086096"/>
                <a:gd name="connsiteY3130" fmla="*/ 2670810 h 2674934"/>
                <a:gd name="connsiteX3131" fmla="*/ 1068483 w 2086096"/>
                <a:gd name="connsiteY3131" fmla="*/ 2672175 h 2674934"/>
                <a:gd name="connsiteX3132" fmla="*/ 1062979 w 2086096"/>
                <a:gd name="connsiteY3132" fmla="*/ 2672175 h 2674934"/>
                <a:gd name="connsiteX3133" fmla="*/ 1062979 w 2086096"/>
                <a:gd name="connsiteY3133" fmla="*/ 2673570 h 2674934"/>
                <a:gd name="connsiteX3134" fmla="*/ 1056113 w 2086096"/>
                <a:gd name="connsiteY3134" fmla="*/ 2673570 h 2674934"/>
                <a:gd name="connsiteX3135" fmla="*/ 1056113 w 2086096"/>
                <a:gd name="connsiteY3135" fmla="*/ 2674935 h 26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2086096" h="2674934">
                  <a:moveTo>
                    <a:pt x="1039601" y="2674935"/>
                  </a:moveTo>
                  <a:lnTo>
                    <a:pt x="1039601" y="2673570"/>
                  </a:lnTo>
                  <a:lnTo>
                    <a:pt x="1032735" y="2673570"/>
                  </a:lnTo>
                  <a:lnTo>
                    <a:pt x="1032735" y="2672175"/>
                  </a:lnTo>
                  <a:lnTo>
                    <a:pt x="1025869" y="2672175"/>
                  </a:lnTo>
                  <a:lnTo>
                    <a:pt x="1025869" y="2670810"/>
                  </a:lnTo>
                  <a:lnTo>
                    <a:pt x="1021726" y="2670810"/>
                  </a:lnTo>
                  <a:lnTo>
                    <a:pt x="1021726" y="2669444"/>
                  </a:lnTo>
                  <a:lnTo>
                    <a:pt x="1016222" y="2669444"/>
                  </a:lnTo>
                  <a:lnTo>
                    <a:pt x="1016222" y="2668050"/>
                  </a:lnTo>
                  <a:lnTo>
                    <a:pt x="1010718" y="2668050"/>
                  </a:lnTo>
                  <a:lnTo>
                    <a:pt x="1010718" y="2666684"/>
                  </a:lnTo>
                  <a:lnTo>
                    <a:pt x="1006604" y="2666684"/>
                  </a:lnTo>
                  <a:lnTo>
                    <a:pt x="1006604" y="2665290"/>
                  </a:lnTo>
                  <a:lnTo>
                    <a:pt x="1002491" y="2665290"/>
                  </a:lnTo>
                  <a:lnTo>
                    <a:pt x="1002491" y="2663925"/>
                  </a:lnTo>
                  <a:lnTo>
                    <a:pt x="996987" y="2663925"/>
                  </a:lnTo>
                  <a:lnTo>
                    <a:pt x="996987" y="2662559"/>
                  </a:lnTo>
                  <a:lnTo>
                    <a:pt x="992844" y="2662559"/>
                  </a:lnTo>
                  <a:lnTo>
                    <a:pt x="992844" y="2661165"/>
                  </a:lnTo>
                  <a:lnTo>
                    <a:pt x="988730" y="2661165"/>
                  </a:lnTo>
                  <a:lnTo>
                    <a:pt x="988730" y="2659799"/>
                  </a:lnTo>
                  <a:lnTo>
                    <a:pt x="984617" y="2659799"/>
                  </a:lnTo>
                  <a:lnTo>
                    <a:pt x="984617" y="2658434"/>
                  </a:lnTo>
                  <a:lnTo>
                    <a:pt x="980474" y="2658434"/>
                  </a:lnTo>
                  <a:lnTo>
                    <a:pt x="980474" y="2657039"/>
                  </a:lnTo>
                  <a:lnTo>
                    <a:pt x="976360" y="2657039"/>
                  </a:lnTo>
                  <a:lnTo>
                    <a:pt x="976360" y="2655674"/>
                  </a:lnTo>
                  <a:lnTo>
                    <a:pt x="972217" y="2655674"/>
                  </a:lnTo>
                  <a:lnTo>
                    <a:pt x="972217" y="2654280"/>
                  </a:lnTo>
                  <a:lnTo>
                    <a:pt x="968104" y="2654280"/>
                  </a:lnTo>
                  <a:lnTo>
                    <a:pt x="968104" y="2652914"/>
                  </a:lnTo>
                  <a:lnTo>
                    <a:pt x="965352" y="2652914"/>
                  </a:lnTo>
                  <a:lnTo>
                    <a:pt x="965352" y="2651549"/>
                  </a:lnTo>
                  <a:lnTo>
                    <a:pt x="961238" y="2651549"/>
                  </a:lnTo>
                  <a:lnTo>
                    <a:pt x="961238" y="2650154"/>
                  </a:lnTo>
                  <a:lnTo>
                    <a:pt x="957095" y="2650154"/>
                  </a:lnTo>
                  <a:lnTo>
                    <a:pt x="957095" y="2648789"/>
                  </a:lnTo>
                  <a:lnTo>
                    <a:pt x="952982" y="2648789"/>
                  </a:lnTo>
                  <a:lnTo>
                    <a:pt x="952982" y="2647394"/>
                  </a:lnTo>
                  <a:lnTo>
                    <a:pt x="950230" y="2647394"/>
                  </a:lnTo>
                  <a:lnTo>
                    <a:pt x="950230" y="2646029"/>
                  </a:lnTo>
                  <a:lnTo>
                    <a:pt x="946087" y="2646029"/>
                  </a:lnTo>
                  <a:lnTo>
                    <a:pt x="946087" y="2644664"/>
                  </a:lnTo>
                  <a:lnTo>
                    <a:pt x="941973" y="2644664"/>
                  </a:lnTo>
                  <a:lnTo>
                    <a:pt x="941973" y="2643269"/>
                  </a:lnTo>
                  <a:lnTo>
                    <a:pt x="939221" y="2643269"/>
                  </a:lnTo>
                  <a:lnTo>
                    <a:pt x="939221" y="2641904"/>
                  </a:lnTo>
                  <a:lnTo>
                    <a:pt x="935108" y="2641904"/>
                  </a:lnTo>
                  <a:lnTo>
                    <a:pt x="935108" y="2640509"/>
                  </a:lnTo>
                  <a:lnTo>
                    <a:pt x="930965" y="2640509"/>
                  </a:lnTo>
                  <a:lnTo>
                    <a:pt x="930965" y="2639144"/>
                  </a:lnTo>
                  <a:lnTo>
                    <a:pt x="928213" y="2639144"/>
                  </a:lnTo>
                  <a:lnTo>
                    <a:pt x="928213" y="2637779"/>
                  </a:lnTo>
                  <a:lnTo>
                    <a:pt x="924099" y="2637779"/>
                  </a:lnTo>
                  <a:lnTo>
                    <a:pt x="924099" y="2636384"/>
                  </a:lnTo>
                  <a:lnTo>
                    <a:pt x="921347" y="2636384"/>
                  </a:lnTo>
                  <a:lnTo>
                    <a:pt x="921347" y="2635019"/>
                  </a:lnTo>
                  <a:lnTo>
                    <a:pt x="917234" y="2635019"/>
                  </a:lnTo>
                  <a:lnTo>
                    <a:pt x="917234" y="2633654"/>
                  </a:lnTo>
                  <a:lnTo>
                    <a:pt x="914482" y="2633654"/>
                  </a:lnTo>
                  <a:lnTo>
                    <a:pt x="914482" y="2632259"/>
                  </a:lnTo>
                  <a:lnTo>
                    <a:pt x="910338" y="2632259"/>
                  </a:lnTo>
                  <a:lnTo>
                    <a:pt x="910338" y="2630894"/>
                  </a:lnTo>
                  <a:lnTo>
                    <a:pt x="907586" y="2630894"/>
                  </a:lnTo>
                  <a:lnTo>
                    <a:pt x="907586" y="2629499"/>
                  </a:lnTo>
                  <a:lnTo>
                    <a:pt x="903473" y="2629499"/>
                  </a:lnTo>
                  <a:lnTo>
                    <a:pt x="903473" y="2628134"/>
                  </a:lnTo>
                  <a:lnTo>
                    <a:pt x="900721" y="2628134"/>
                  </a:lnTo>
                  <a:lnTo>
                    <a:pt x="900721" y="2626769"/>
                  </a:lnTo>
                  <a:lnTo>
                    <a:pt x="896607" y="2626769"/>
                  </a:lnTo>
                  <a:lnTo>
                    <a:pt x="896607" y="2625374"/>
                  </a:lnTo>
                  <a:lnTo>
                    <a:pt x="893855" y="2625374"/>
                  </a:lnTo>
                  <a:lnTo>
                    <a:pt x="893855" y="2624009"/>
                  </a:lnTo>
                  <a:lnTo>
                    <a:pt x="891103" y="2624009"/>
                  </a:lnTo>
                  <a:lnTo>
                    <a:pt x="891103" y="2622614"/>
                  </a:lnTo>
                  <a:lnTo>
                    <a:pt x="886960" y="2622614"/>
                  </a:lnTo>
                  <a:lnTo>
                    <a:pt x="886960" y="2621249"/>
                  </a:lnTo>
                  <a:lnTo>
                    <a:pt x="884208" y="2621249"/>
                  </a:lnTo>
                  <a:lnTo>
                    <a:pt x="884208" y="2619884"/>
                  </a:lnTo>
                  <a:lnTo>
                    <a:pt x="881456" y="2619884"/>
                  </a:lnTo>
                  <a:lnTo>
                    <a:pt x="881456" y="2618489"/>
                  </a:lnTo>
                  <a:lnTo>
                    <a:pt x="878704" y="2618489"/>
                  </a:lnTo>
                  <a:lnTo>
                    <a:pt x="878704" y="2617124"/>
                  </a:lnTo>
                  <a:lnTo>
                    <a:pt x="874590" y="2617124"/>
                  </a:lnTo>
                  <a:lnTo>
                    <a:pt x="874590" y="2615729"/>
                  </a:lnTo>
                  <a:lnTo>
                    <a:pt x="871838" y="2615729"/>
                  </a:lnTo>
                  <a:lnTo>
                    <a:pt x="871838" y="2614364"/>
                  </a:lnTo>
                  <a:lnTo>
                    <a:pt x="869086" y="2614364"/>
                  </a:lnTo>
                  <a:lnTo>
                    <a:pt x="869086" y="2612999"/>
                  </a:lnTo>
                  <a:lnTo>
                    <a:pt x="864972" y="2612999"/>
                  </a:lnTo>
                  <a:lnTo>
                    <a:pt x="864972" y="2611604"/>
                  </a:lnTo>
                  <a:lnTo>
                    <a:pt x="862220" y="2611604"/>
                  </a:lnTo>
                  <a:lnTo>
                    <a:pt x="862220" y="2610239"/>
                  </a:lnTo>
                  <a:lnTo>
                    <a:pt x="859468" y="2610239"/>
                  </a:lnTo>
                  <a:lnTo>
                    <a:pt x="859468" y="2608844"/>
                  </a:lnTo>
                  <a:lnTo>
                    <a:pt x="856716" y="2608844"/>
                  </a:lnTo>
                  <a:lnTo>
                    <a:pt x="856716" y="2607479"/>
                  </a:lnTo>
                  <a:lnTo>
                    <a:pt x="852603" y="2607479"/>
                  </a:lnTo>
                  <a:lnTo>
                    <a:pt x="852603" y="2606114"/>
                  </a:lnTo>
                  <a:lnTo>
                    <a:pt x="849850" y="2606114"/>
                  </a:lnTo>
                  <a:lnTo>
                    <a:pt x="849850" y="2604719"/>
                  </a:lnTo>
                  <a:lnTo>
                    <a:pt x="847098" y="2604719"/>
                  </a:lnTo>
                  <a:lnTo>
                    <a:pt x="847098" y="2603354"/>
                  </a:lnTo>
                  <a:lnTo>
                    <a:pt x="844346" y="2603354"/>
                  </a:lnTo>
                  <a:lnTo>
                    <a:pt x="844346" y="2601989"/>
                  </a:lnTo>
                  <a:lnTo>
                    <a:pt x="841594" y="2601989"/>
                  </a:lnTo>
                  <a:lnTo>
                    <a:pt x="841594" y="2600594"/>
                  </a:lnTo>
                  <a:lnTo>
                    <a:pt x="837451" y="2600594"/>
                  </a:lnTo>
                  <a:lnTo>
                    <a:pt x="837451" y="2599229"/>
                  </a:lnTo>
                  <a:lnTo>
                    <a:pt x="834699" y="2599229"/>
                  </a:lnTo>
                  <a:lnTo>
                    <a:pt x="834699" y="2597834"/>
                  </a:lnTo>
                  <a:lnTo>
                    <a:pt x="831976" y="2597834"/>
                  </a:lnTo>
                  <a:lnTo>
                    <a:pt x="831976" y="2596469"/>
                  </a:lnTo>
                  <a:lnTo>
                    <a:pt x="829224" y="2596469"/>
                  </a:lnTo>
                  <a:lnTo>
                    <a:pt x="829224" y="2595104"/>
                  </a:lnTo>
                  <a:lnTo>
                    <a:pt x="826472" y="2595104"/>
                  </a:lnTo>
                  <a:lnTo>
                    <a:pt x="826472" y="2593709"/>
                  </a:lnTo>
                  <a:lnTo>
                    <a:pt x="823720" y="2593709"/>
                  </a:lnTo>
                  <a:lnTo>
                    <a:pt x="823720" y="2592344"/>
                  </a:lnTo>
                  <a:lnTo>
                    <a:pt x="820968" y="2592344"/>
                  </a:lnTo>
                  <a:lnTo>
                    <a:pt x="820968" y="2590949"/>
                  </a:lnTo>
                  <a:lnTo>
                    <a:pt x="816825" y="2590949"/>
                  </a:lnTo>
                  <a:lnTo>
                    <a:pt x="816825" y="2589584"/>
                  </a:lnTo>
                  <a:lnTo>
                    <a:pt x="814073" y="2589584"/>
                  </a:lnTo>
                  <a:lnTo>
                    <a:pt x="814073" y="2588219"/>
                  </a:lnTo>
                  <a:lnTo>
                    <a:pt x="811350" y="2588219"/>
                  </a:lnTo>
                  <a:lnTo>
                    <a:pt x="811350" y="2586824"/>
                  </a:lnTo>
                  <a:lnTo>
                    <a:pt x="808598" y="2586824"/>
                  </a:lnTo>
                  <a:lnTo>
                    <a:pt x="808598" y="2585459"/>
                  </a:lnTo>
                  <a:lnTo>
                    <a:pt x="805846" y="2585459"/>
                  </a:lnTo>
                  <a:lnTo>
                    <a:pt x="805846" y="2584064"/>
                  </a:lnTo>
                  <a:lnTo>
                    <a:pt x="803094" y="2584064"/>
                  </a:lnTo>
                  <a:lnTo>
                    <a:pt x="803094" y="2582699"/>
                  </a:lnTo>
                  <a:lnTo>
                    <a:pt x="800341" y="2582699"/>
                  </a:lnTo>
                  <a:lnTo>
                    <a:pt x="800341" y="2581334"/>
                  </a:lnTo>
                  <a:lnTo>
                    <a:pt x="797589" y="2581334"/>
                  </a:lnTo>
                  <a:lnTo>
                    <a:pt x="797589" y="2579939"/>
                  </a:lnTo>
                  <a:lnTo>
                    <a:pt x="794837" y="2579939"/>
                  </a:lnTo>
                  <a:lnTo>
                    <a:pt x="794837" y="2578574"/>
                  </a:lnTo>
                  <a:lnTo>
                    <a:pt x="792085" y="2578574"/>
                  </a:lnTo>
                  <a:lnTo>
                    <a:pt x="792085" y="2577208"/>
                  </a:lnTo>
                  <a:lnTo>
                    <a:pt x="789333" y="2577208"/>
                  </a:lnTo>
                  <a:lnTo>
                    <a:pt x="789333" y="2575814"/>
                  </a:lnTo>
                  <a:lnTo>
                    <a:pt x="786581" y="2575814"/>
                  </a:lnTo>
                  <a:lnTo>
                    <a:pt x="786581" y="2574448"/>
                  </a:lnTo>
                  <a:lnTo>
                    <a:pt x="783829" y="2574448"/>
                  </a:lnTo>
                  <a:lnTo>
                    <a:pt x="783829" y="2573054"/>
                  </a:lnTo>
                  <a:lnTo>
                    <a:pt x="781076" y="2573054"/>
                  </a:lnTo>
                  <a:lnTo>
                    <a:pt x="781076" y="2571688"/>
                  </a:lnTo>
                  <a:lnTo>
                    <a:pt x="778324" y="2571688"/>
                  </a:lnTo>
                  <a:lnTo>
                    <a:pt x="778324" y="2570323"/>
                  </a:lnTo>
                  <a:lnTo>
                    <a:pt x="775572" y="2570323"/>
                  </a:lnTo>
                  <a:lnTo>
                    <a:pt x="775572" y="2568929"/>
                  </a:lnTo>
                  <a:lnTo>
                    <a:pt x="772820" y="2568929"/>
                  </a:lnTo>
                  <a:lnTo>
                    <a:pt x="772820" y="2567563"/>
                  </a:lnTo>
                  <a:lnTo>
                    <a:pt x="770068" y="2567563"/>
                  </a:lnTo>
                  <a:lnTo>
                    <a:pt x="770068" y="2566169"/>
                  </a:lnTo>
                  <a:lnTo>
                    <a:pt x="767345" y="2566169"/>
                  </a:lnTo>
                  <a:lnTo>
                    <a:pt x="767345" y="2564803"/>
                  </a:lnTo>
                  <a:lnTo>
                    <a:pt x="764593" y="2564803"/>
                  </a:lnTo>
                  <a:lnTo>
                    <a:pt x="764593" y="2563438"/>
                  </a:lnTo>
                  <a:lnTo>
                    <a:pt x="761841" y="2563438"/>
                  </a:lnTo>
                  <a:lnTo>
                    <a:pt x="761841" y="2562043"/>
                  </a:lnTo>
                  <a:lnTo>
                    <a:pt x="759089" y="2562043"/>
                  </a:lnTo>
                  <a:lnTo>
                    <a:pt x="759089" y="2560678"/>
                  </a:lnTo>
                  <a:lnTo>
                    <a:pt x="756337" y="2560678"/>
                  </a:lnTo>
                  <a:lnTo>
                    <a:pt x="756337" y="2559284"/>
                  </a:lnTo>
                  <a:lnTo>
                    <a:pt x="753585" y="2559284"/>
                  </a:lnTo>
                  <a:lnTo>
                    <a:pt x="753585" y="2557918"/>
                  </a:lnTo>
                  <a:lnTo>
                    <a:pt x="752194" y="2557918"/>
                  </a:lnTo>
                  <a:lnTo>
                    <a:pt x="752194" y="2556553"/>
                  </a:lnTo>
                  <a:lnTo>
                    <a:pt x="749442" y="2556553"/>
                  </a:lnTo>
                  <a:lnTo>
                    <a:pt x="749442" y="2555158"/>
                  </a:lnTo>
                  <a:lnTo>
                    <a:pt x="746689" y="2555158"/>
                  </a:lnTo>
                  <a:lnTo>
                    <a:pt x="746689" y="2553793"/>
                  </a:lnTo>
                  <a:lnTo>
                    <a:pt x="743967" y="2553793"/>
                  </a:lnTo>
                  <a:lnTo>
                    <a:pt x="743967" y="2552428"/>
                  </a:lnTo>
                  <a:lnTo>
                    <a:pt x="741215" y="2552428"/>
                  </a:lnTo>
                  <a:lnTo>
                    <a:pt x="741215" y="2551033"/>
                  </a:lnTo>
                  <a:lnTo>
                    <a:pt x="738463" y="2551033"/>
                  </a:lnTo>
                  <a:lnTo>
                    <a:pt x="738463" y="2549668"/>
                  </a:lnTo>
                  <a:lnTo>
                    <a:pt x="735710" y="2549668"/>
                  </a:lnTo>
                  <a:lnTo>
                    <a:pt x="735710" y="2548273"/>
                  </a:lnTo>
                  <a:lnTo>
                    <a:pt x="732958" y="2548273"/>
                  </a:lnTo>
                  <a:lnTo>
                    <a:pt x="732958" y="2546908"/>
                  </a:lnTo>
                  <a:lnTo>
                    <a:pt x="731567" y="2546908"/>
                  </a:lnTo>
                  <a:lnTo>
                    <a:pt x="731567" y="2545543"/>
                  </a:lnTo>
                  <a:lnTo>
                    <a:pt x="728815" y="2545543"/>
                  </a:lnTo>
                  <a:lnTo>
                    <a:pt x="728815" y="2544148"/>
                  </a:lnTo>
                  <a:lnTo>
                    <a:pt x="726063" y="2544148"/>
                  </a:lnTo>
                  <a:lnTo>
                    <a:pt x="726063" y="2542783"/>
                  </a:lnTo>
                  <a:lnTo>
                    <a:pt x="723341" y="2542783"/>
                  </a:lnTo>
                  <a:lnTo>
                    <a:pt x="723341" y="2541388"/>
                  </a:lnTo>
                  <a:lnTo>
                    <a:pt x="720588" y="2541388"/>
                  </a:lnTo>
                  <a:lnTo>
                    <a:pt x="720588" y="2540023"/>
                  </a:lnTo>
                  <a:lnTo>
                    <a:pt x="717836" y="2540023"/>
                  </a:lnTo>
                  <a:lnTo>
                    <a:pt x="717836" y="2538658"/>
                  </a:lnTo>
                  <a:lnTo>
                    <a:pt x="716445" y="2538658"/>
                  </a:lnTo>
                  <a:lnTo>
                    <a:pt x="716445" y="2537263"/>
                  </a:lnTo>
                  <a:lnTo>
                    <a:pt x="713693" y="2537263"/>
                  </a:lnTo>
                  <a:lnTo>
                    <a:pt x="713693" y="2535898"/>
                  </a:lnTo>
                  <a:lnTo>
                    <a:pt x="710941" y="2535898"/>
                  </a:lnTo>
                  <a:lnTo>
                    <a:pt x="710941" y="2534503"/>
                  </a:lnTo>
                  <a:lnTo>
                    <a:pt x="708189" y="2534503"/>
                  </a:lnTo>
                  <a:lnTo>
                    <a:pt x="708189" y="2533138"/>
                  </a:lnTo>
                  <a:lnTo>
                    <a:pt x="705437" y="2533138"/>
                  </a:lnTo>
                  <a:lnTo>
                    <a:pt x="705437" y="2531773"/>
                  </a:lnTo>
                  <a:lnTo>
                    <a:pt x="702685" y="2531773"/>
                  </a:lnTo>
                  <a:lnTo>
                    <a:pt x="702685" y="2530378"/>
                  </a:lnTo>
                  <a:lnTo>
                    <a:pt x="701323" y="2530378"/>
                  </a:lnTo>
                  <a:lnTo>
                    <a:pt x="701323" y="2529013"/>
                  </a:lnTo>
                  <a:lnTo>
                    <a:pt x="698571" y="2529013"/>
                  </a:lnTo>
                  <a:lnTo>
                    <a:pt x="698571" y="2527618"/>
                  </a:lnTo>
                  <a:lnTo>
                    <a:pt x="695819" y="2527618"/>
                  </a:lnTo>
                  <a:lnTo>
                    <a:pt x="695819" y="2526253"/>
                  </a:lnTo>
                  <a:lnTo>
                    <a:pt x="694458" y="2526253"/>
                  </a:lnTo>
                  <a:lnTo>
                    <a:pt x="694458" y="2524888"/>
                  </a:lnTo>
                  <a:lnTo>
                    <a:pt x="691706" y="2524888"/>
                  </a:lnTo>
                  <a:lnTo>
                    <a:pt x="691706" y="2523493"/>
                  </a:lnTo>
                  <a:lnTo>
                    <a:pt x="688954" y="2523493"/>
                  </a:lnTo>
                  <a:lnTo>
                    <a:pt x="688954" y="2522128"/>
                  </a:lnTo>
                  <a:lnTo>
                    <a:pt x="686201" y="2522128"/>
                  </a:lnTo>
                  <a:lnTo>
                    <a:pt x="686201" y="2520763"/>
                  </a:lnTo>
                  <a:lnTo>
                    <a:pt x="684811" y="2520763"/>
                  </a:lnTo>
                  <a:lnTo>
                    <a:pt x="684811" y="2519368"/>
                  </a:lnTo>
                  <a:lnTo>
                    <a:pt x="682058" y="2519368"/>
                  </a:lnTo>
                  <a:lnTo>
                    <a:pt x="682058" y="2518003"/>
                  </a:lnTo>
                  <a:lnTo>
                    <a:pt x="679336" y="2518003"/>
                  </a:lnTo>
                  <a:lnTo>
                    <a:pt x="679336" y="2516608"/>
                  </a:lnTo>
                  <a:lnTo>
                    <a:pt x="676584" y="2516608"/>
                  </a:lnTo>
                  <a:lnTo>
                    <a:pt x="676584" y="2515243"/>
                  </a:lnTo>
                  <a:lnTo>
                    <a:pt x="675193" y="2515243"/>
                  </a:lnTo>
                  <a:lnTo>
                    <a:pt x="675193" y="2513878"/>
                  </a:lnTo>
                  <a:lnTo>
                    <a:pt x="672441" y="2513878"/>
                  </a:lnTo>
                  <a:lnTo>
                    <a:pt x="672441" y="2512483"/>
                  </a:lnTo>
                  <a:lnTo>
                    <a:pt x="669689" y="2512483"/>
                  </a:lnTo>
                  <a:lnTo>
                    <a:pt x="669689" y="2511118"/>
                  </a:lnTo>
                  <a:lnTo>
                    <a:pt x="668327" y="2511118"/>
                  </a:lnTo>
                  <a:lnTo>
                    <a:pt x="668327" y="2509723"/>
                  </a:lnTo>
                  <a:lnTo>
                    <a:pt x="665575" y="2509723"/>
                  </a:lnTo>
                  <a:lnTo>
                    <a:pt x="665575" y="2508358"/>
                  </a:lnTo>
                  <a:lnTo>
                    <a:pt x="662823" y="2508358"/>
                  </a:lnTo>
                  <a:lnTo>
                    <a:pt x="662823" y="2506993"/>
                  </a:lnTo>
                  <a:lnTo>
                    <a:pt x="660071" y="2506993"/>
                  </a:lnTo>
                  <a:lnTo>
                    <a:pt x="660071" y="2505598"/>
                  </a:lnTo>
                  <a:lnTo>
                    <a:pt x="658680" y="2505598"/>
                  </a:lnTo>
                  <a:lnTo>
                    <a:pt x="658680" y="2504233"/>
                  </a:lnTo>
                  <a:lnTo>
                    <a:pt x="655957" y="2504233"/>
                  </a:lnTo>
                  <a:lnTo>
                    <a:pt x="655957" y="2502838"/>
                  </a:lnTo>
                  <a:lnTo>
                    <a:pt x="653205" y="2502838"/>
                  </a:lnTo>
                  <a:lnTo>
                    <a:pt x="653205" y="2501473"/>
                  </a:lnTo>
                  <a:lnTo>
                    <a:pt x="651814" y="2501473"/>
                  </a:lnTo>
                  <a:lnTo>
                    <a:pt x="651814" y="2500108"/>
                  </a:lnTo>
                  <a:lnTo>
                    <a:pt x="649062" y="2500108"/>
                  </a:lnTo>
                  <a:lnTo>
                    <a:pt x="649062" y="2498713"/>
                  </a:lnTo>
                  <a:lnTo>
                    <a:pt x="647701" y="2498713"/>
                  </a:lnTo>
                  <a:lnTo>
                    <a:pt x="647701" y="2497348"/>
                  </a:lnTo>
                  <a:lnTo>
                    <a:pt x="644949" y="2497348"/>
                  </a:lnTo>
                  <a:lnTo>
                    <a:pt x="644949" y="2495983"/>
                  </a:lnTo>
                  <a:lnTo>
                    <a:pt x="642197" y="2495983"/>
                  </a:lnTo>
                  <a:lnTo>
                    <a:pt x="642197" y="2494588"/>
                  </a:lnTo>
                  <a:lnTo>
                    <a:pt x="640806" y="2494588"/>
                  </a:lnTo>
                  <a:lnTo>
                    <a:pt x="640806" y="2493223"/>
                  </a:lnTo>
                  <a:lnTo>
                    <a:pt x="638054" y="2493223"/>
                  </a:lnTo>
                  <a:lnTo>
                    <a:pt x="638054" y="2491828"/>
                  </a:lnTo>
                  <a:lnTo>
                    <a:pt x="635331" y="2491828"/>
                  </a:lnTo>
                  <a:lnTo>
                    <a:pt x="635331" y="2490463"/>
                  </a:lnTo>
                  <a:lnTo>
                    <a:pt x="633940" y="2490463"/>
                  </a:lnTo>
                  <a:lnTo>
                    <a:pt x="633940" y="2489097"/>
                  </a:lnTo>
                  <a:lnTo>
                    <a:pt x="631188" y="2489097"/>
                  </a:lnTo>
                  <a:lnTo>
                    <a:pt x="631188" y="2487703"/>
                  </a:lnTo>
                  <a:lnTo>
                    <a:pt x="629827" y="2487703"/>
                  </a:lnTo>
                  <a:lnTo>
                    <a:pt x="629827" y="2486337"/>
                  </a:lnTo>
                  <a:lnTo>
                    <a:pt x="627075" y="2486337"/>
                  </a:lnTo>
                  <a:lnTo>
                    <a:pt x="627075" y="2484943"/>
                  </a:lnTo>
                  <a:lnTo>
                    <a:pt x="624323" y="2484943"/>
                  </a:lnTo>
                  <a:lnTo>
                    <a:pt x="624323" y="2483578"/>
                  </a:lnTo>
                  <a:lnTo>
                    <a:pt x="622932" y="2483578"/>
                  </a:lnTo>
                  <a:lnTo>
                    <a:pt x="622932" y="2482212"/>
                  </a:lnTo>
                  <a:lnTo>
                    <a:pt x="620180" y="2482212"/>
                  </a:lnTo>
                  <a:lnTo>
                    <a:pt x="620180" y="2480818"/>
                  </a:lnTo>
                  <a:lnTo>
                    <a:pt x="617427" y="2480818"/>
                  </a:lnTo>
                  <a:lnTo>
                    <a:pt x="617427" y="2479452"/>
                  </a:lnTo>
                  <a:lnTo>
                    <a:pt x="616066" y="2479452"/>
                  </a:lnTo>
                  <a:lnTo>
                    <a:pt x="616066" y="2478058"/>
                  </a:lnTo>
                  <a:lnTo>
                    <a:pt x="613314" y="2478058"/>
                  </a:lnTo>
                  <a:lnTo>
                    <a:pt x="613314" y="2476692"/>
                  </a:lnTo>
                  <a:lnTo>
                    <a:pt x="611953" y="2476692"/>
                  </a:lnTo>
                  <a:lnTo>
                    <a:pt x="611953" y="2475327"/>
                  </a:lnTo>
                  <a:lnTo>
                    <a:pt x="609201" y="2475327"/>
                  </a:lnTo>
                  <a:lnTo>
                    <a:pt x="609201" y="2473933"/>
                  </a:lnTo>
                  <a:lnTo>
                    <a:pt x="607810" y="2473933"/>
                  </a:lnTo>
                  <a:lnTo>
                    <a:pt x="607810" y="2472567"/>
                  </a:lnTo>
                  <a:lnTo>
                    <a:pt x="605058" y="2472567"/>
                  </a:lnTo>
                  <a:lnTo>
                    <a:pt x="605058" y="2471202"/>
                  </a:lnTo>
                  <a:lnTo>
                    <a:pt x="603696" y="2471202"/>
                  </a:lnTo>
                  <a:lnTo>
                    <a:pt x="603696" y="2469807"/>
                  </a:lnTo>
                  <a:lnTo>
                    <a:pt x="600944" y="2469807"/>
                  </a:lnTo>
                  <a:lnTo>
                    <a:pt x="600944" y="2468442"/>
                  </a:lnTo>
                  <a:lnTo>
                    <a:pt x="599553" y="2468442"/>
                  </a:lnTo>
                  <a:lnTo>
                    <a:pt x="599553" y="2467047"/>
                  </a:lnTo>
                  <a:lnTo>
                    <a:pt x="596801" y="2467047"/>
                  </a:lnTo>
                  <a:lnTo>
                    <a:pt x="596801" y="2465682"/>
                  </a:lnTo>
                  <a:lnTo>
                    <a:pt x="594049" y="2465682"/>
                  </a:lnTo>
                  <a:lnTo>
                    <a:pt x="594049" y="2464317"/>
                  </a:lnTo>
                  <a:lnTo>
                    <a:pt x="592688" y="2464317"/>
                  </a:lnTo>
                  <a:lnTo>
                    <a:pt x="592688" y="2462922"/>
                  </a:lnTo>
                  <a:lnTo>
                    <a:pt x="589936" y="2462922"/>
                  </a:lnTo>
                  <a:lnTo>
                    <a:pt x="589936" y="2461557"/>
                  </a:lnTo>
                  <a:lnTo>
                    <a:pt x="588574" y="2461557"/>
                  </a:lnTo>
                  <a:lnTo>
                    <a:pt x="588574" y="2460162"/>
                  </a:lnTo>
                  <a:lnTo>
                    <a:pt x="585822" y="2460162"/>
                  </a:lnTo>
                  <a:lnTo>
                    <a:pt x="585822" y="2458797"/>
                  </a:lnTo>
                  <a:lnTo>
                    <a:pt x="584431" y="2458797"/>
                  </a:lnTo>
                  <a:lnTo>
                    <a:pt x="584431" y="2457432"/>
                  </a:lnTo>
                  <a:lnTo>
                    <a:pt x="581679" y="2457432"/>
                  </a:lnTo>
                  <a:lnTo>
                    <a:pt x="581679" y="2456037"/>
                  </a:lnTo>
                  <a:lnTo>
                    <a:pt x="580318" y="2456037"/>
                  </a:lnTo>
                  <a:lnTo>
                    <a:pt x="580318" y="2454672"/>
                  </a:lnTo>
                  <a:lnTo>
                    <a:pt x="577566" y="2454672"/>
                  </a:lnTo>
                  <a:lnTo>
                    <a:pt x="577566" y="2453277"/>
                  </a:lnTo>
                  <a:lnTo>
                    <a:pt x="576175" y="2453277"/>
                  </a:lnTo>
                  <a:lnTo>
                    <a:pt x="576175" y="2451912"/>
                  </a:lnTo>
                  <a:lnTo>
                    <a:pt x="573423" y="2451912"/>
                  </a:lnTo>
                  <a:lnTo>
                    <a:pt x="573423" y="2450547"/>
                  </a:lnTo>
                  <a:lnTo>
                    <a:pt x="572061" y="2450547"/>
                  </a:lnTo>
                  <a:lnTo>
                    <a:pt x="572061" y="2449152"/>
                  </a:lnTo>
                  <a:lnTo>
                    <a:pt x="569309" y="2449152"/>
                  </a:lnTo>
                  <a:lnTo>
                    <a:pt x="569309" y="2447787"/>
                  </a:lnTo>
                  <a:lnTo>
                    <a:pt x="567948" y="2447787"/>
                  </a:lnTo>
                  <a:lnTo>
                    <a:pt x="567948" y="2446422"/>
                  </a:lnTo>
                  <a:lnTo>
                    <a:pt x="565196" y="2446422"/>
                  </a:lnTo>
                  <a:lnTo>
                    <a:pt x="565196" y="2445027"/>
                  </a:lnTo>
                  <a:lnTo>
                    <a:pt x="563805" y="2445027"/>
                  </a:lnTo>
                  <a:lnTo>
                    <a:pt x="563805" y="2443662"/>
                  </a:lnTo>
                  <a:lnTo>
                    <a:pt x="561053" y="2443662"/>
                  </a:lnTo>
                  <a:lnTo>
                    <a:pt x="561053" y="2442267"/>
                  </a:lnTo>
                  <a:lnTo>
                    <a:pt x="559692" y="2442267"/>
                  </a:lnTo>
                  <a:lnTo>
                    <a:pt x="559692" y="2440902"/>
                  </a:lnTo>
                  <a:lnTo>
                    <a:pt x="558301" y="2440902"/>
                  </a:lnTo>
                  <a:lnTo>
                    <a:pt x="558301" y="2439537"/>
                  </a:lnTo>
                  <a:lnTo>
                    <a:pt x="555549" y="2439537"/>
                  </a:lnTo>
                  <a:lnTo>
                    <a:pt x="555549" y="2438142"/>
                  </a:lnTo>
                  <a:lnTo>
                    <a:pt x="554187" y="2438142"/>
                  </a:lnTo>
                  <a:lnTo>
                    <a:pt x="554187" y="2436777"/>
                  </a:lnTo>
                  <a:lnTo>
                    <a:pt x="551435" y="2436777"/>
                  </a:lnTo>
                  <a:lnTo>
                    <a:pt x="551435" y="2435382"/>
                  </a:lnTo>
                  <a:lnTo>
                    <a:pt x="550044" y="2435382"/>
                  </a:lnTo>
                  <a:lnTo>
                    <a:pt x="550044" y="2434017"/>
                  </a:lnTo>
                  <a:lnTo>
                    <a:pt x="547322" y="2434017"/>
                  </a:lnTo>
                  <a:lnTo>
                    <a:pt x="547322" y="2432652"/>
                  </a:lnTo>
                  <a:lnTo>
                    <a:pt x="545931" y="2432652"/>
                  </a:lnTo>
                  <a:lnTo>
                    <a:pt x="545931" y="2431257"/>
                  </a:lnTo>
                  <a:lnTo>
                    <a:pt x="544570" y="2431257"/>
                  </a:lnTo>
                  <a:lnTo>
                    <a:pt x="544570" y="2429892"/>
                  </a:lnTo>
                  <a:lnTo>
                    <a:pt x="541817" y="2429892"/>
                  </a:lnTo>
                  <a:lnTo>
                    <a:pt x="541817" y="2428497"/>
                  </a:lnTo>
                  <a:lnTo>
                    <a:pt x="540427" y="2428497"/>
                  </a:lnTo>
                  <a:lnTo>
                    <a:pt x="540427" y="2427132"/>
                  </a:lnTo>
                  <a:lnTo>
                    <a:pt x="537674" y="2427132"/>
                  </a:lnTo>
                  <a:lnTo>
                    <a:pt x="537674" y="2425767"/>
                  </a:lnTo>
                  <a:lnTo>
                    <a:pt x="536313" y="2425767"/>
                  </a:lnTo>
                  <a:lnTo>
                    <a:pt x="536313" y="2424372"/>
                  </a:lnTo>
                  <a:lnTo>
                    <a:pt x="533561" y="2424372"/>
                  </a:lnTo>
                  <a:lnTo>
                    <a:pt x="533561" y="2423007"/>
                  </a:lnTo>
                  <a:lnTo>
                    <a:pt x="532170" y="2423007"/>
                  </a:lnTo>
                  <a:lnTo>
                    <a:pt x="532170" y="2421612"/>
                  </a:lnTo>
                  <a:lnTo>
                    <a:pt x="530809" y="2421612"/>
                  </a:lnTo>
                  <a:lnTo>
                    <a:pt x="530809" y="2420247"/>
                  </a:lnTo>
                  <a:lnTo>
                    <a:pt x="528057" y="2420247"/>
                  </a:lnTo>
                  <a:lnTo>
                    <a:pt x="528057" y="2418882"/>
                  </a:lnTo>
                  <a:lnTo>
                    <a:pt x="526666" y="2418882"/>
                  </a:lnTo>
                  <a:lnTo>
                    <a:pt x="526666" y="2417487"/>
                  </a:lnTo>
                  <a:lnTo>
                    <a:pt x="523943" y="2417487"/>
                  </a:lnTo>
                  <a:lnTo>
                    <a:pt x="523943" y="2416122"/>
                  </a:lnTo>
                  <a:lnTo>
                    <a:pt x="522552" y="2416122"/>
                  </a:lnTo>
                  <a:lnTo>
                    <a:pt x="522552" y="2414757"/>
                  </a:lnTo>
                  <a:lnTo>
                    <a:pt x="519800" y="2414757"/>
                  </a:lnTo>
                  <a:lnTo>
                    <a:pt x="519800" y="2413362"/>
                  </a:lnTo>
                  <a:lnTo>
                    <a:pt x="518439" y="2413362"/>
                  </a:lnTo>
                  <a:lnTo>
                    <a:pt x="518439" y="2411997"/>
                  </a:lnTo>
                  <a:lnTo>
                    <a:pt x="517048" y="2411997"/>
                  </a:lnTo>
                  <a:lnTo>
                    <a:pt x="517048" y="2410602"/>
                  </a:lnTo>
                  <a:lnTo>
                    <a:pt x="514296" y="2410602"/>
                  </a:lnTo>
                  <a:lnTo>
                    <a:pt x="514296" y="2409237"/>
                  </a:lnTo>
                  <a:lnTo>
                    <a:pt x="512935" y="2409237"/>
                  </a:lnTo>
                  <a:lnTo>
                    <a:pt x="512935" y="2407872"/>
                  </a:lnTo>
                  <a:lnTo>
                    <a:pt x="511544" y="2407872"/>
                  </a:lnTo>
                  <a:lnTo>
                    <a:pt x="511544" y="2406477"/>
                  </a:lnTo>
                  <a:lnTo>
                    <a:pt x="508792" y="2406477"/>
                  </a:lnTo>
                  <a:lnTo>
                    <a:pt x="508792" y="2405112"/>
                  </a:lnTo>
                  <a:lnTo>
                    <a:pt x="507430" y="2405112"/>
                  </a:lnTo>
                  <a:lnTo>
                    <a:pt x="507430" y="2403717"/>
                  </a:lnTo>
                  <a:lnTo>
                    <a:pt x="506040" y="2403717"/>
                  </a:lnTo>
                  <a:lnTo>
                    <a:pt x="506040" y="2402352"/>
                  </a:lnTo>
                  <a:lnTo>
                    <a:pt x="503317" y="2402352"/>
                  </a:lnTo>
                  <a:lnTo>
                    <a:pt x="503317" y="2400986"/>
                  </a:lnTo>
                  <a:lnTo>
                    <a:pt x="501926" y="2400986"/>
                  </a:lnTo>
                  <a:lnTo>
                    <a:pt x="501926" y="2399592"/>
                  </a:lnTo>
                  <a:lnTo>
                    <a:pt x="500565" y="2399592"/>
                  </a:lnTo>
                  <a:lnTo>
                    <a:pt x="500565" y="2398227"/>
                  </a:lnTo>
                  <a:lnTo>
                    <a:pt x="497813" y="2398227"/>
                  </a:lnTo>
                  <a:lnTo>
                    <a:pt x="497813" y="2396832"/>
                  </a:lnTo>
                  <a:lnTo>
                    <a:pt x="496422" y="2396832"/>
                  </a:lnTo>
                  <a:lnTo>
                    <a:pt x="496422" y="2395467"/>
                  </a:lnTo>
                  <a:lnTo>
                    <a:pt x="495061" y="2395467"/>
                  </a:lnTo>
                  <a:lnTo>
                    <a:pt x="495061" y="2394101"/>
                  </a:lnTo>
                  <a:lnTo>
                    <a:pt x="492308" y="2394101"/>
                  </a:lnTo>
                  <a:lnTo>
                    <a:pt x="492308" y="2392707"/>
                  </a:lnTo>
                  <a:lnTo>
                    <a:pt x="490918" y="2392707"/>
                  </a:lnTo>
                  <a:lnTo>
                    <a:pt x="490918" y="2391341"/>
                  </a:lnTo>
                  <a:lnTo>
                    <a:pt x="488165" y="2391341"/>
                  </a:lnTo>
                  <a:lnTo>
                    <a:pt x="488165" y="2389976"/>
                  </a:lnTo>
                  <a:lnTo>
                    <a:pt x="486804" y="2389976"/>
                  </a:lnTo>
                  <a:lnTo>
                    <a:pt x="486804" y="2388582"/>
                  </a:lnTo>
                  <a:lnTo>
                    <a:pt x="485413" y="2388582"/>
                  </a:lnTo>
                  <a:lnTo>
                    <a:pt x="485413" y="2387216"/>
                  </a:lnTo>
                  <a:lnTo>
                    <a:pt x="484052" y="2387216"/>
                  </a:lnTo>
                  <a:lnTo>
                    <a:pt x="484052" y="2385822"/>
                  </a:lnTo>
                  <a:lnTo>
                    <a:pt x="481300" y="2385822"/>
                  </a:lnTo>
                  <a:lnTo>
                    <a:pt x="481300" y="2384456"/>
                  </a:lnTo>
                  <a:lnTo>
                    <a:pt x="479939" y="2384456"/>
                  </a:lnTo>
                  <a:lnTo>
                    <a:pt x="479939" y="2383091"/>
                  </a:lnTo>
                  <a:lnTo>
                    <a:pt x="478548" y="2383091"/>
                  </a:lnTo>
                  <a:lnTo>
                    <a:pt x="478548" y="2381696"/>
                  </a:lnTo>
                  <a:lnTo>
                    <a:pt x="475796" y="2381696"/>
                  </a:lnTo>
                  <a:lnTo>
                    <a:pt x="475796" y="2380331"/>
                  </a:lnTo>
                  <a:lnTo>
                    <a:pt x="474434" y="2380331"/>
                  </a:lnTo>
                  <a:lnTo>
                    <a:pt x="474434" y="2378936"/>
                  </a:lnTo>
                  <a:lnTo>
                    <a:pt x="473043" y="2378936"/>
                  </a:lnTo>
                  <a:lnTo>
                    <a:pt x="473043" y="2377571"/>
                  </a:lnTo>
                  <a:lnTo>
                    <a:pt x="471682" y="2377571"/>
                  </a:lnTo>
                  <a:lnTo>
                    <a:pt x="471682" y="2376206"/>
                  </a:lnTo>
                  <a:lnTo>
                    <a:pt x="468930" y="2376206"/>
                  </a:lnTo>
                  <a:lnTo>
                    <a:pt x="468930" y="2374811"/>
                  </a:lnTo>
                  <a:lnTo>
                    <a:pt x="467539" y="2374811"/>
                  </a:lnTo>
                  <a:lnTo>
                    <a:pt x="467539" y="2373446"/>
                  </a:lnTo>
                  <a:lnTo>
                    <a:pt x="466178" y="2373446"/>
                  </a:lnTo>
                  <a:lnTo>
                    <a:pt x="466178" y="2372051"/>
                  </a:lnTo>
                  <a:lnTo>
                    <a:pt x="463426" y="2372051"/>
                  </a:lnTo>
                  <a:lnTo>
                    <a:pt x="463426" y="2370686"/>
                  </a:lnTo>
                  <a:lnTo>
                    <a:pt x="462035" y="2370686"/>
                  </a:lnTo>
                  <a:lnTo>
                    <a:pt x="462035" y="2369321"/>
                  </a:lnTo>
                  <a:lnTo>
                    <a:pt x="460674" y="2369321"/>
                  </a:lnTo>
                  <a:lnTo>
                    <a:pt x="460674" y="2367926"/>
                  </a:lnTo>
                  <a:lnTo>
                    <a:pt x="459312" y="2367926"/>
                  </a:lnTo>
                  <a:lnTo>
                    <a:pt x="459312" y="2366561"/>
                  </a:lnTo>
                  <a:lnTo>
                    <a:pt x="457921" y="2366561"/>
                  </a:lnTo>
                  <a:lnTo>
                    <a:pt x="457921" y="2365196"/>
                  </a:lnTo>
                  <a:lnTo>
                    <a:pt x="455169" y="2365196"/>
                  </a:lnTo>
                  <a:lnTo>
                    <a:pt x="455169" y="2363801"/>
                  </a:lnTo>
                  <a:lnTo>
                    <a:pt x="453808" y="2363801"/>
                  </a:lnTo>
                  <a:lnTo>
                    <a:pt x="453808" y="2362436"/>
                  </a:lnTo>
                  <a:lnTo>
                    <a:pt x="452417" y="2362436"/>
                  </a:lnTo>
                  <a:lnTo>
                    <a:pt x="452417" y="2361041"/>
                  </a:lnTo>
                  <a:lnTo>
                    <a:pt x="451056" y="2361041"/>
                  </a:lnTo>
                  <a:lnTo>
                    <a:pt x="451056" y="2359676"/>
                  </a:lnTo>
                  <a:lnTo>
                    <a:pt x="448304" y="2359676"/>
                  </a:lnTo>
                  <a:lnTo>
                    <a:pt x="448304" y="2358311"/>
                  </a:lnTo>
                  <a:lnTo>
                    <a:pt x="446913" y="2358311"/>
                  </a:lnTo>
                  <a:lnTo>
                    <a:pt x="446913" y="2356916"/>
                  </a:lnTo>
                  <a:lnTo>
                    <a:pt x="445552" y="2356916"/>
                  </a:lnTo>
                  <a:lnTo>
                    <a:pt x="445552" y="2355551"/>
                  </a:lnTo>
                  <a:lnTo>
                    <a:pt x="444161" y="2355551"/>
                  </a:lnTo>
                  <a:lnTo>
                    <a:pt x="444161" y="2354156"/>
                  </a:lnTo>
                  <a:lnTo>
                    <a:pt x="442799" y="2354156"/>
                  </a:lnTo>
                  <a:lnTo>
                    <a:pt x="442799" y="2352791"/>
                  </a:lnTo>
                  <a:lnTo>
                    <a:pt x="440047" y="2352791"/>
                  </a:lnTo>
                  <a:lnTo>
                    <a:pt x="440047" y="2351426"/>
                  </a:lnTo>
                  <a:lnTo>
                    <a:pt x="438656" y="2351426"/>
                  </a:lnTo>
                  <a:lnTo>
                    <a:pt x="438656" y="2350031"/>
                  </a:lnTo>
                  <a:lnTo>
                    <a:pt x="437295" y="2350031"/>
                  </a:lnTo>
                  <a:lnTo>
                    <a:pt x="437295" y="2348666"/>
                  </a:lnTo>
                  <a:lnTo>
                    <a:pt x="435934" y="2348666"/>
                  </a:lnTo>
                  <a:lnTo>
                    <a:pt x="435934" y="2347271"/>
                  </a:lnTo>
                  <a:lnTo>
                    <a:pt x="433182" y="2347271"/>
                  </a:lnTo>
                  <a:lnTo>
                    <a:pt x="433182" y="2345906"/>
                  </a:lnTo>
                  <a:lnTo>
                    <a:pt x="431791" y="2345906"/>
                  </a:lnTo>
                  <a:lnTo>
                    <a:pt x="431791" y="2344541"/>
                  </a:lnTo>
                  <a:lnTo>
                    <a:pt x="430430" y="2344541"/>
                  </a:lnTo>
                  <a:lnTo>
                    <a:pt x="430430" y="2343146"/>
                  </a:lnTo>
                  <a:lnTo>
                    <a:pt x="429039" y="2343146"/>
                  </a:lnTo>
                  <a:lnTo>
                    <a:pt x="429039" y="2341781"/>
                  </a:lnTo>
                  <a:lnTo>
                    <a:pt x="426287" y="2341781"/>
                  </a:lnTo>
                  <a:lnTo>
                    <a:pt x="426287" y="2340386"/>
                  </a:lnTo>
                  <a:lnTo>
                    <a:pt x="424925" y="2340386"/>
                  </a:lnTo>
                  <a:lnTo>
                    <a:pt x="424925" y="2339021"/>
                  </a:lnTo>
                  <a:lnTo>
                    <a:pt x="423534" y="2339021"/>
                  </a:lnTo>
                  <a:lnTo>
                    <a:pt x="423534" y="2337656"/>
                  </a:lnTo>
                  <a:lnTo>
                    <a:pt x="422173" y="2337656"/>
                  </a:lnTo>
                  <a:lnTo>
                    <a:pt x="422173" y="2336261"/>
                  </a:lnTo>
                  <a:lnTo>
                    <a:pt x="420782" y="2336261"/>
                  </a:lnTo>
                  <a:lnTo>
                    <a:pt x="420782" y="2334896"/>
                  </a:lnTo>
                  <a:lnTo>
                    <a:pt x="419421" y="2334896"/>
                  </a:lnTo>
                  <a:lnTo>
                    <a:pt x="419421" y="2333531"/>
                  </a:lnTo>
                  <a:lnTo>
                    <a:pt x="418030" y="2333531"/>
                  </a:lnTo>
                  <a:lnTo>
                    <a:pt x="418030" y="2332136"/>
                  </a:lnTo>
                  <a:lnTo>
                    <a:pt x="415308" y="2332136"/>
                  </a:lnTo>
                  <a:lnTo>
                    <a:pt x="415308" y="2330771"/>
                  </a:lnTo>
                  <a:lnTo>
                    <a:pt x="413917" y="2330771"/>
                  </a:lnTo>
                  <a:lnTo>
                    <a:pt x="413917" y="2329376"/>
                  </a:lnTo>
                  <a:lnTo>
                    <a:pt x="412555" y="2329376"/>
                  </a:lnTo>
                  <a:lnTo>
                    <a:pt x="412555" y="2328011"/>
                  </a:lnTo>
                  <a:lnTo>
                    <a:pt x="411165" y="2328011"/>
                  </a:lnTo>
                  <a:lnTo>
                    <a:pt x="411165" y="2326646"/>
                  </a:lnTo>
                  <a:lnTo>
                    <a:pt x="409803" y="2326646"/>
                  </a:lnTo>
                  <a:lnTo>
                    <a:pt x="409803" y="2325251"/>
                  </a:lnTo>
                  <a:lnTo>
                    <a:pt x="408412" y="2325251"/>
                  </a:lnTo>
                  <a:lnTo>
                    <a:pt x="408412" y="2323886"/>
                  </a:lnTo>
                  <a:lnTo>
                    <a:pt x="407051" y="2323886"/>
                  </a:lnTo>
                  <a:lnTo>
                    <a:pt x="407051" y="2322491"/>
                  </a:lnTo>
                  <a:lnTo>
                    <a:pt x="404299" y="2322491"/>
                  </a:lnTo>
                  <a:lnTo>
                    <a:pt x="404299" y="2321126"/>
                  </a:lnTo>
                  <a:lnTo>
                    <a:pt x="402908" y="2321126"/>
                  </a:lnTo>
                  <a:lnTo>
                    <a:pt x="402908" y="2319761"/>
                  </a:lnTo>
                  <a:lnTo>
                    <a:pt x="401547" y="2319761"/>
                  </a:lnTo>
                  <a:lnTo>
                    <a:pt x="401547" y="2318366"/>
                  </a:lnTo>
                  <a:lnTo>
                    <a:pt x="400156" y="2318366"/>
                  </a:lnTo>
                  <a:lnTo>
                    <a:pt x="400156" y="2317001"/>
                  </a:lnTo>
                  <a:lnTo>
                    <a:pt x="398795" y="2317001"/>
                  </a:lnTo>
                  <a:lnTo>
                    <a:pt x="398795" y="2315606"/>
                  </a:lnTo>
                  <a:lnTo>
                    <a:pt x="397404" y="2315606"/>
                  </a:lnTo>
                  <a:lnTo>
                    <a:pt x="397404" y="2314241"/>
                  </a:lnTo>
                  <a:lnTo>
                    <a:pt x="396043" y="2314241"/>
                  </a:lnTo>
                  <a:lnTo>
                    <a:pt x="396043" y="2312876"/>
                  </a:lnTo>
                  <a:lnTo>
                    <a:pt x="393290" y="2312876"/>
                  </a:lnTo>
                  <a:lnTo>
                    <a:pt x="393290" y="2311481"/>
                  </a:lnTo>
                  <a:lnTo>
                    <a:pt x="391929" y="2311481"/>
                  </a:lnTo>
                  <a:lnTo>
                    <a:pt x="391929" y="2310116"/>
                  </a:lnTo>
                  <a:lnTo>
                    <a:pt x="390538" y="2310116"/>
                  </a:lnTo>
                  <a:lnTo>
                    <a:pt x="390538" y="2308750"/>
                  </a:lnTo>
                  <a:lnTo>
                    <a:pt x="389177" y="2308750"/>
                  </a:lnTo>
                  <a:lnTo>
                    <a:pt x="389177" y="2307356"/>
                  </a:lnTo>
                  <a:lnTo>
                    <a:pt x="387786" y="2307356"/>
                  </a:lnTo>
                  <a:lnTo>
                    <a:pt x="387786" y="2305990"/>
                  </a:lnTo>
                  <a:lnTo>
                    <a:pt x="386425" y="2305990"/>
                  </a:lnTo>
                  <a:lnTo>
                    <a:pt x="386425" y="2304596"/>
                  </a:lnTo>
                  <a:lnTo>
                    <a:pt x="385034" y="2304596"/>
                  </a:lnTo>
                  <a:lnTo>
                    <a:pt x="385034" y="2303231"/>
                  </a:lnTo>
                  <a:lnTo>
                    <a:pt x="382282" y="2303231"/>
                  </a:lnTo>
                  <a:lnTo>
                    <a:pt x="382282" y="2301865"/>
                  </a:lnTo>
                  <a:lnTo>
                    <a:pt x="380921" y="2301865"/>
                  </a:lnTo>
                  <a:lnTo>
                    <a:pt x="380921" y="2300471"/>
                  </a:lnTo>
                  <a:lnTo>
                    <a:pt x="379530" y="2300471"/>
                  </a:lnTo>
                  <a:lnTo>
                    <a:pt x="379530" y="2299105"/>
                  </a:lnTo>
                  <a:lnTo>
                    <a:pt x="378168" y="2299105"/>
                  </a:lnTo>
                  <a:lnTo>
                    <a:pt x="378168" y="2297711"/>
                  </a:lnTo>
                  <a:lnTo>
                    <a:pt x="376778" y="2297711"/>
                  </a:lnTo>
                  <a:lnTo>
                    <a:pt x="376778" y="2296345"/>
                  </a:lnTo>
                  <a:lnTo>
                    <a:pt x="375416" y="2296345"/>
                  </a:lnTo>
                  <a:lnTo>
                    <a:pt x="375416" y="2294980"/>
                  </a:lnTo>
                  <a:lnTo>
                    <a:pt x="374025" y="2294980"/>
                  </a:lnTo>
                  <a:lnTo>
                    <a:pt x="374025" y="2293586"/>
                  </a:lnTo>
                  <a:lnTo>
                    <a:pt x="372664" y="2293586"/>
                  </a:lnTo>
                  <a:lnTo>
                    <a:pt x="372664" y="2292220"/>
                  </a:lnTo>
                  <a:lnTo>
                    <a:pt x="371303" y="2292220"/>
                  </a:lnTo>
                  <a:lnTo>
                    <a:pt x="371303" y="2290826"/>
                  </a:lnTo>
                  <a:lnTo>
                    <a:pt x="369912" y="2290826"/>
                  </a:lnTo>
                  <a:lnTo>
                    <a:pt x="369912" y="2289460"/>
                  </a:lnTo>
                  <a:lnTo>
                    <a:pt x="368551" y="2289460"/>
                  </a:lnTo>
                  <a:lnTo>
                    <a:pt x="368551" y="2288095"/>
                  </a:lnTo>
                  <a:lnTo>
                    <a:pt x="367160" y="2288095"/>
                  </a:lnTo>
                  <a:lnTo>
                    <a:pt x="367160" y="2286700"/>
                  </a:lnTo>
                  <a:lnTo>
                    <a:pt x="365799" y="2286700"/>
                  </a:lnTo>
                  <a:lnTo>
                    <a:pt x="365799" y="2285335"/>
                  </a:lnTo>
                  <a:lnTo>
                    <a:pt x="364408" y="2285335"/>
                  </a:lnTo>
                  <a:lnTo>
                    <a:pt x="364408" y="2283970"/>
                  </a:lnTo>
                  <a:lnTo>
                    <a:pt x="363046" y="2283970"/>
                  </a:lnTo>
                  <a:lnTo>
                    <a:pt x="363046" y="2282575"/>
                  </a:lnTo>
                  <a:lnTo>
                    <a:pt x="360294" y="2282575"/>
                  </a:lnTo>
                  <a:lnTo>
                    <a:pt x="360294" y="2281210"/>
                  </a:lnTo>
                  <a:lnTo>
                    <a:pt x="358903" y="2281210"/>
                  </a:lnTo>
                  <a:lnTo>
                    <a:pt x="358903" y="2279815"/>
                  </a:lnTo>
                  <a:lnTo>
                    <a:pt x="357542" y="2279815"/>
                  </a:lnTo>
                  <a:lnTo>
                    <a:pt x="357542" y="2278450"/>
                  </a:lnTo>
                  <a:lnTo>
                    <a:pt x="356151" y="2278450"/>
                  </a:lnTo>
                  <a:lnTo>
                    <a:pt x="356151" y="2277085"/>
                  </a:lnTo>
                  <a:lnTo>
                    <a:pt x="354790" y="2277085"/>
                  </a:lnTo>
                  <a:lnTo>
                    <a:pt x="354790" y="2275690"/>
                  </a:lnTo>
                  <a:lnTo>
                    <a:pt x="353399" y="2275690"/>
                  </a:lnTo>
                  <a:lnTo>
                    <a:pt x="353399" y="2274325"/>
                  </a:lnTo>
                  <a:lnTo>
                    <a:pt x="352038" y="2274325"/>
                  </a:lnTo>
                  <a:lnTo>
                    <a:pt x="352038" y="2272930"/>
                  </a:lnTo>
                  <a:lnTo>
                    <a:pt x="350677" y="2272930"/>
                  </a:lnTo>
                  <a:lnTo>
                    <a:pt x="350677" y="2271565"/>
                  </a:lnTo>
                  <a:lnTo>
                    <a:pt x="349286" y="2271565"/>
                  </a:lnTo>
                  <a:lnTo>
                    <a:pt x="349286" y="2270200"/>
                  </a:lnTo>
                  <a:lnTo>
                    <a:pt x="347924" y="2270200"/>
                  </a:lnTo>
                  <a:lnTo>
                    <a:pt x="347924" y="2268805"/>
                  </a:lnTo>
                  <a:lnTo>
                    <a:pt x="346534" y="2268805"/>
                  </a:lnTo>
                  <a:lnTo>
                    <a:pt x="346534" y="2267440"/>
                  </a:lnTo>
                  <a:lnTo>
                    <a:pt x="345172" y="2267440"/>
                  </a:lnTo>
                  <a:lnTo>
                    <a:pt x="345172" y="2266045"/>
                  </a:lnTo>
                  <a:lnTo>
                    <a:pt x="343781" y="2266045"/>
                  </a:lnTo>
                  <a:lnTo>
                    <a:pt x="343781" y="2264680"/>
                  </a:lnTo>
                  <a:lnTo>
                    <a:pt x="342420" y="2264680"/>
                  </a:lnTo>
                  <a:lnTo>
                    <a:pt x="342420" y="2263315"/>
                  </a:lnTo>
                  <a:lnTo>
                    <a:pt x="341029" y="2263315"/>
                  </a:lnTo>
                  <a:lnTo>
                    <a:pt x="341029" y="2261920"/>
                  </a:lnTo>
                  <a:lnTo>
                    <a:pt x="339668" y="2261920"/>
                  </a:lnTo>
                  <a:lnTo>
                    <a:pt x="339668" y="2260555"/>
                  </a:lnTo>
                  <a:lnTo>
                    <a:pt x="338277" y="2260555"/>
                  </a:lnTo>
                  <a:lnTo>
                    <a:pt x="338277" y="2259190"/>
                  </a:lnTo>
                  <a:lnTo>
                    <a:pt x="336916" y="2259190"/>
                  </a:lnTo>
                  <a:lnTo>
                    <a:pt x="336916" y="2257795"/>
                  </a:lnTo>
                  <a:lnTo>
                    <a:pt x="335525" y="2257795"/>
                  </a:lnTo>
                  <a:lnTo>
                    <a:pt x="335525" y="2256430"/>
                  </a:lnTo>
                  <a:lnTo>
                    <a:pt x="334164" y="2256430"/>
                  </a:lnTo>
                  <a:lnTo>
                    <a:pt x="334164" y="2255035"/>
                  </a:lnTo>
                  <a:lnTo>
                    <a:pt x="332773" y="2255035"/>
                  </a:lnTo>
                  <a:lnTo>
                    <a:pt x="332773" y="2253670"/>
                  </a:lnTo>
                  <a:lnTo>
                    <a:pt x="331412" y="2253670"/>
                  </a:lnTo>
                  <a:lnTo>
                    <a:pt x="331412" y="2252305"/>
                  </a:lnTo>
                  <a:lnTo>
                    <a:pt x="330021" y="2252305"/>
                  </a:lnTo>
                  <a:lnTo>
                    <a:pt x="330021" y="2250910"/>
                  </a:lnTo>
                  <a:lnTo>
                    <a:pt x="328659" y="2250910"/>
                  </a:lnTo>
                  <a:lnTo>
                    <a:pt x="328659" y="2249545"/>
                  </a:lnTo>
                  <a:lnTo>
                    <a:pt x="327298" y="2249545"/>
                  </a:lnTo>
                  <a:lnTo>
                    <a:pt x="327298" y="2248150"/>
                  </a:lnTo>
                  <a:lnTo>
                    <a:pt x="325907" y="2248150"/>
                  </a:lnTo>
                  <a:lnTo>
                    <a:pt x="325907" y="2246785"/>
                  </a:lnTo>
                  <a:lnTo>
                    <a:pt x="324546" y="2246785"/>
                  </a:lnTo>
                  <a:lnTo>
                    <a:pt x="324546" y="2245420"/>
                  </a:lnTo>
                  <a:lnTo>
                    <a:pt x="323155" y="2245420"/>
                  </a:lnTo>
                  <a:lnTo>
                    <a:pt x="323155" y="2244025"/>
                  </a:lnTo>
                  <a:lnTo>
                    <a:pt x="321794" y="2244025"/>
                  </a:lnTo>
                  <a:lnTo>
                    <a:pt x="321794" y="2242660"/>
                  </a:lnTo>
                  <a:lnTo>
                    <a:pt x="320403" y="2242660"/>
                  </a:lnTo>
                  <a:lnTo>
                    <a:pt x="320403" y="2241265"/>
                  </a:lnTo>
                  <a:lnTo>
                    <a:pt x="319042" y="2241265"/>
                  </a:lnTo>
                  <a:lnTo>
                    <a:pt x="319042" y="2239900"/>
                  </a:lnTo>
                  <a:lnTo>
                    <a:pt x="317651" y="2239900"/>
                  </a:lnTo>
                  <a:lnTo>
                    <a:pt x="317651" y="2238535"/>
                  </a:lnTo>
                  <a:lnTo>
                    <a:pt x="316290" y="2238535"/>
                  </a:lnTo>
                  <a:lnTo>
                    <a:pt x="316290" y="2237140"/>
                  </a:lnTo>
                  <a:lnTo>
                    <a:pt x="314899" y="2237140"/>
                  </a:lnTo>
                  <a:lnTo>
                    <a:pt x="314899" y="2235775"/>
                  </a:lnTo>
                  <a:lnTo>
                    <a:pt x="313537" y="2235775"/>
                  </a:lnTo>
                  <a:lnTo>
                    <a:pt x="313537" y="2234380"/>
                  </a:lnTo>
                  <a:lnTo>
                    <a:pt x="312147" y="2234380"/>
                  </a:lnTo>
                  <a:lnTo>
                    <a:pt x="312147" y="2233015"/>
                  </a:lnTo>
                  <a:lnTo>
                    <a:pt x="310785" y="2233015"/>
                  </a:lnTo>
                  <a:lnTo>
                    <a:pt x="310785" y="2231650"/>
                  </a:lnTo>
                  <a:lnTo>
                    <a:pt x="309394" y="2231650"/>
                  </a:lnTo>
                  <a:lnTo>
                    <a:pt x="309394" y="2230255"/>
                  </a:lnTo>
                  <a:lnTo>
                    <a:pt x="308033" y="2230255"/>
                  </a:lnTo>
                  <a:lnTo>
                    <a:pt x="308033" y="2228890"/>
                  </a:lnTo>
                  <a:lnTo>
                    <a:pt x="306672" y="2228890"/>
                  </a:lnTo>
                  <a:lnTo>
                    <a:pt x="306672" y="2227525"/>
                  </a:lnTo>
                  <a:lnTo>
                    <a:pt x="305281" y="2227525"/>
                  </a:lnTo>
                  <a:lnTo>
                    <a:pt x="305281" y="2226130"/>
                  </a:lnTo>
                  <a:lnTo>
                    <a:pt x="303920" y="2226130"/>
                  </a:lnTo>
                  <a:lnTo>
                    <a:pt x="303920" y="2224765"/>
                  </a:lnTo>
                  <a:lnTo>
                    <a:pt x="302529" y="2224765"/>
                  </a:lnTo>
                  <a:lnTo>
                    <a:pt x="302529" y="2223370"/>
                  </a:lnTo>
                  <a:lnTo>
                    <a:pt x="301168" y="2223370"/>
                  </a:lnTo>
                  <a:lnTo>
                    <a:pt x="301168" y="2222005"/>
                  </a:lnTo>
                  <a:lnTo>
                    <a:pt x="299777" y="2222005"/>
                  </a:lnTo>
                  <a:lnTo>
                    <a:pt x="299777" y="2219245"/>
                  </a:lnTo>
                  <a:lnTo>
                    <a:pt x="298415" y="2219245"/>
                  </a:lnTo>
                  <a:lnTo>
                    <a:pt x="298415" y="2217880"/>
                  </a:lnTo>
                  <a:lnTo>
                    <a:pt x="297025" y="2217880"/>
                  </a:lnTo>
                  <a:lnTo>
                    <a:pt x="297025" y="2216485"/>
                  </a:lnTo>
                  <a:lnTo>
                    <a:pt x="295663" y="2216485"/>
                  </a:lnTo>
                  <a:lnTo>
                    <a:pt x="295663" y="2215120"/>
                  </a:lnTo>
                  <a:lnTo>
                    <a:pt x="294272" y="2215120"/>
                  </a:lnTo>
                  <a:lnTo>
                    <a:pt x="294272" y="2213754"/>
                  </a:lnTo>
                  <a:lnTo>
                    <a:pt x="292911" y="2213754"/>
                  </a:lnTo>
                  <a:lnTo>
                    <a:pt x="292911" y="2212360"/>
                  </a:lnTo>
                  <a:lnTo>
                    <a:pt x="291520" y="2212360"/>
                  </a:lnTo>
                  <a:lnTo>
                    <a:pt x="291520" y="2210994"/>
                  </a:lnTo>
                  <a:lnTo>
                    <a:pt x="290159" y="2210994"/>
                  </a:lnTo>
                  <a:lnTo>
                    <a:pt x="290159" y="2209600"/>
                  </a:lnTo>
                  <a:lnTo>
                    <a:pt x="288768" y="2209600"/>
                  </a:lnTo>
                  <a:lnTo>
                    <a:pt x="288768" y="2208235"/>
                  </a:lnTo>
                  <a:lnTo>
                    <a:pt x="287407" y="2208235"/>
                  </a:lnTo>
                  <a:lnTo>
                    <a:pt x="287407" y="2206869"/>
                  </a:lnTo>
                  <a:lnTo>
                    <a:pt x="286016" y="2206869"/>
                  </a:lnTo>
                  <a:lnTo>
                    <a:pt x="286016" y="2205475"/>
                  </a:lnTo>
                  <a:lnTo>
                    <a:pt x="284655" y="2205475"/>
                  </a:lnTo>
                  <a:lnTo>
                    <a:pt x="284655" y="2204109"/>
                  </a:lnTo>
                  <a:lnTo>
                    <a:pt x="283293" y="2204109"/>
                  </a:lnTo>
                  <a:lnTo>
                    <a:pt x="283293" y="2201349"/>
                  </a:lnTo>
                  <a:lnTo>
                    <a:pt x="281903" y="2201349"/>
                  </a:lnTo>
                  <a:lnTo>
                    <a:pt x="281903" y="2199984"/>
                  </a:lnTo>
                  <a:lnTo>
                    <a:pt x="280541" y="2199984"/>
                  </a:lnTo>
                  <a:lnTo>
                    <a:pt x="280541" y="2198589"/>
                  </a:lnTo>
                  <a:lnTo>
                    <a:pt x="279150" y="2198589"/>
                  </a:lnTo>
                  <a:lnTo>
                    <a:pt x="279150" y="2197224"/>
                  </a:lnTo>
                  <a:lnTo>
                    <a:pt x="277789" y="2197224"/>
                  </a:lnTo>
                  <a:lnTo>
                    <a:pt x="277789" y="2195859"/>
                  </a:lnTo>
                  <a:lnTo>
                    <a:pt x="276398" y="2195859"/>
                  </a:lnTo>
                  <a:lnTo>
                    <a:pt x="276398" y="2194464"/>
                  </a:lnTo>
                  <a:lnTo>
                    <a:pt x="275037" y="2194464"/>
                  </a:lnTo>
                  <a:lnTo>
                    <a:pt x="275037" y="2193099"/>
                  </a:lnTo>
                  <a:lnTo>
                    <a:pt x="273646" y="2193099"/>
                  </a:lnTo>
                  <a:lnTo>
                    <a:pt x="273646" y="2190339"/>
                  </a:lnTo>
                  <a:lnTo>
                    <a:pt x="272285" y="2190339"/>
                  </a:lnTo>
                  <a:lnTo>
                    <a:pt x="272285" y="2188974"/>
                  </a:lnTo>
                  <a:lnTo>
                    <a:pt x="270894" y="2188974"/>
                  </a:lnTo>
                  <a:lnTo>
                    <a:pt x="270894" y="2187579"/>
                  </a:lnTo>
                  <a:lnTo>
                    <a:pt x="269533" y="2187579"/>
                  </a:lnTo>
                  <a:lnTo>
                    <a:pt x="269533" y="2186214"/>
                  </a:lnTo>
                  <a:lnTo>
                    <a:pt x="268142" y="2186214"/>
                  </a:lnTo>
                  <a:lnTo>
                    <a:pt x="268142" y="2184819"/>
                  </a:lnTo>
                  <a:lnTo>
                    <a:pt x="266781" y="2184819"/>
                  </a:lnTo>
                  <a:lnTo>
                    <a:pt x="266781" y="2183454"/>
                  </a:lnTo>
                  <a:lnTo>
                    <a:pt x="265390" y="2183454"/>
                  </a:lnTo>
                  <a:lnTo>
                    <a:pt x="265390" y="2182089"/>
                  </a:lnTo>
                  <a:lnTo>
                    <a:pt x="264028" y="2182089"/>
                  </a:lnTo>
                  <a:lnTo>
                    <a:pt x="264028" y="2180694"/>
                  </a:lnTo>
                  <a:lnTo>
                    <a:pt x="262667" y="2180694"/>
                  </a:lnTo>
                  <a:lnTo>
                    <a:pt x="262667" y="2177964"/>
                  </a:lnTo>
                  <a:lnTo>
                    <a:pt x="261276" y="2177964"/>
                  </a:lnTo>
                  <a:lnTo>
                    <a:pt x="261276" y="2176569"/>
                  </a:lnTo>
                  <a:lnTo>
                    <a:pt x="259915" y="2176569"/>
                  </a:lnTo>
                  <a:lnTo>
                    <a:pt x="259915" y="2175204"/>
                  </a:lnTo>
                  <a:lnTo>
                    <a:pt x="258524" y="2175204"/>
                  </a:lnTo>
                  <a:lnTo>
                    <a:pt x="258524" y="2173809"/>
                  </a:lnTo>
                  <a:lnTo>
                    <a:pt x="257163" y="2173809"/>
                  </a:lnTo>
                  <a:lnTo>
                    <a:pt x="257163" y="2172444"/>
                  </a:lnTo>
                  <a:lnTo>
                    <a:pt x="255772" y="2172444"/>
                  </a:lnTo>
                  <a:lnTo>
                    <a:pt x="255772" y="2171079"/>
                  </a:lnTo>
                  <a:lnTo>
                    <a:pt x="254411" y="2171079"/>
                  </a:lnTo>
                  <a:lnTo>
                    <a:pt x="254411" y="2169684"/>
                  </a:lnTo>
                  <a:lnTo>
                    <a:pt x="253020" y="2169684"/>
                  </a:lnTo>
                  <a:lnTo>
                    <a:pt x="253020" y="2166924"/>
                  </a:lnTo>
                  <a:lnTo>
                    <a:pt x="251658" y="2166924"/>
                  </a:lnTo>
                  <a:lnTo>
                    <a:pt x="251658" y="2165559"/>
                  </a:lnTo>
                  <a:lnTo>
                    <a:pt x="250268" y="2165559"/>
                  </a:lnTo>
                  <a:lnTo>
                    <a:pt x="250268" y="2164194"/>
                  </a:lnTo>
                  <a:lnTo>
                    <a:pt x="248906" y="2164194"/>
                  </a:lnTo>
                  <a:lnTo>
                    <a:pt x="248906" y="2162799"/>
                  </a:lnTo>
                  <a:lnTo>
                    <a:pt x="247515" y="2162799"/>
                  </a:lnTo>
                  <a:lnTo>
                    <a:pt x="247515" y="2161434"/>
                  </a:lnTo>
                  <a:lnTo>
                    <a:pt x="246154" y="2161434"/>
                  </a:lnTo>
                  <a:lnTo>
                    <a:pt x="246154" y="2158674"/>
                  </a:lnTo>
                  <a:lnTo>
                    <a:pt x="244763" y="2158674"/>
                  </a:lnTo>
                  <a:lnTo>
                    <a:pt x="244763" y="2157309"/>
                  </a:lnTo>
                  <a:lnTo>
                    <a:pt x="243402" y="2157309"/>
                  </a:lnTo>
                  <a:lnTo>
                    <a:pt x="243402" y="2155914"/>
                  </a:lnTo>
                  <a:lnTo>
                    <a:pt x="242011" y="2155914"/>
                  </a:lnTo>
                  <a:lnTo>
                    <a:pt x="242011" y="2154549"/>
                  </a:lnTo>
                  <a:lnTo>
                    <a:pt x="240650" y="2154549"/>
                  </a:lnTo>
                  <a:lnTo>
                    <a:pt x="240650" y="2151789"/>
                  </a:lnTo>
                  <a:lnTo>
                    <a:pt x="239289" y="2151789"/>
                  </a:lnTo>
                  <a:lnTo>
                    <a:pt x="239289" y="2150424"/>
                  </a:lnTo>
                  <a:lnTo>
                    <a:pt x="237898" y="2150424"/>
                  </a:lnTo>
                  <a:lnTo>
                    <a:pt x="237898" y="2149029"/>
                  </a:lnTo>
                  <a:lnTo>
                    <a:pt x="236536" y="2149029"/>
                  </a:lnTo>
                  <a:lnTo>
                    <a:pt x="236536" y="2147664"/>
                  </a:lnTo>
                  <a:lnTo>
                    <a:pt x="235146" y="2147664"/>
                  </a:lnTo>
                  <a:lnTo>
                    <a:pt x="235146" y="2144904"/>
                  </a:lnTo>
                  <a:lnTo>
                    <a:pt x="233784" y="2144904"/>
                  </a:lnTo>
                  <a:lnTo>
                    <a:pt x="233784" y="2143539"/>
                  </a:lnTo>
                  <a:lnTo>
                    <a:pt x="232393" y="2143539"/>
                  </a:lnTo>
                  <a:lnTo>
                    <a:pt x="232393" y="2142144"/>
                  </a:lnTo>
                  <a:lnTo>
                    <a:pt x="231032" y="2142144"/>
                  </a:lnTo>
                  <a:lnTo>
                    <a:pt x="231032" y="2140779"/>
                  </a:lnTo>
                  <a:lnTo>
                    <a:pt x="229641" y="2140779"/>
                  </a:lnTo>
                  <a:lnTo>
                    <a:pt x="229641" y="2138019"/>
                  </a:lnTo>
                  <a:lnTo>
                    <a:pt x="228280" y="2138019"/>
                  </a:lnTo>
                  <a:lnTo>
                    <a:pt x="228280" y="2136654"/>
                  </a:lnTo>
                  <a:lnTo>
                    <a:pt x="226889" y="2136654"/>
                  </a:lnTo>
                  <a:lnTo>
                    <a:pt x="226889" y="2135259"/>
                  </a:lnTo>
                  <a:lnTo>
                    <a:pt x="225528" y="2135259"/>
                  </a:lnTo>
                  <a:lnTo>
                    <a:pt x="225528" y="2132529"/>
                  </a:lnTo>
                  <a:lnTo>
                    <a:pt x="224137" y="2132529"/>
                  </a:lnTo>
                  <a:lnTo>
                    <a:pt x="224137" y="2131134"/>
                  </a:lnTo>
                  <a:lnTo>
                    <a:pt x="222776" y="2131134"/>
                  </a:lnTo>
                  <a:lnTo>
                    <a:pt x="222776" y="2129769"/>
                  </a:lnTo>
                  <a:lnTo>
                    <a:pt x="221385" y="2129769"/>
                  </a:lnTo>
                  <a:lnTo>
                    <a:pt x="221385" y="2128374"/>
                  </a:lnTo>
                  <a:lnTo>
                    <a:pt x="220024" y="2128374"/>
                  </a:lnTo>
                  <a:lnTo>
                    <a:pt x="220024" y="2125643"/>
                  </a:lnTo>
                  <a:lnTo>
                    <a:pt x="218662" y="2125643"/>
                  </a:lnTo>
                  <a:lnTo>
                    <a:pt x="218662" y="2124249"/>
                  </a:lnTo>
                  <a:lnTo>
                    <a:pt x="217271" y="2124249"/>
                  </a:lnTo>
                  <a:lnTo>
                    <a:pt x="217271" y="2122884"/>
                  </a:lnTo>
                  <a:lnTo>
                    <a:pt x="215910" y="2122884"/>
                  </a:lnTo>
                  <a:lnTo>
                    <a:pt x="215910" y="2121518"/>
                  </a:lnTo>
                  <a:lnTo>
                    <a:pt x="214519" y="2121518"/>
                  </a:lnTo>
                  <a:lnTo>
                    <a:pt x="214519" y="2118758"/>
                  </a:lnTo>
                  <a:lnTo>
                    <a:pt x="213158" y="2118758"/>
                  </a:lnTo>
                  <a:lnTo>
                    <a:pt x="213158" y="2117364"/>
                  </a:lnTo>
                  <a:lnTo>
                    <a:pt x="211767" y="2117364"/>
                  </a:lnTo>
                  <a:lnTo>
                    <a:pt x="211767" y="2115998"/>
                  </a:lnTo>
                  <a:lnTo>
                    <a:pt x="210406" y="2115998"/>
                  </a:lnTo>
                  <a:lnTo>
                    <a:pt x="210406" y="2113238"/>
                  </a:lnTo>
                  <a:lnTo>
                    <a:pt x="209015" y="2113238"/>
                  </a:lnTo>
                  <a:lnTo>
                    <a:pt x="209015" y="2111873"/>
                  </a:lnTo>
                  <a:lnTo>
                    <a:pt x="207654" y="2111873"/>
                  </a:lnTo>
                  <a:lnTo>
                    <a:pt x="207654" y="2110479"/>
                  </a:lnTo>
                  <a:lnTo>
                    <a:pt x="206263" y="2110479"/>
                  </a:lnTo>
                  <a:lnTo>
                    <a:pt x="206263" y="2107748"/>
                  </a:lnTo>
                  <a:lnTo>
                    <a:pt x="204902" y="2107748"/>
                  </a:lnTo>
                  <a:lnTo>
                    <a:pt x="204902" y="2106353"/>
                  </a:lnTo>
                  <a:lnTo>
                    <a:pt x="203511" y="2106353"/>
                  </a:lnTo>
                  <a:lnTo>
                    <a:pt x="203511" y="2103593"/>
                  </a:lnTo>
                  <a:lnTo>
                    <a:pt x="202149" y="2103593"/>
                  </a:lnTo>
                  <a:lnTo>
                    <a:pt x="202149" y="2102228"/>
                  </a:lnTo>
                  <a:lnTo>
                    <a:pt x="200759" y="2102228"/>
                  </a:lnTo>
                  <a:lnTo>
                    <a:pt x="200759" y="2100863"/>
                  </a:lnTo>
                  <a:lnTo>
                    <a:pt x="199397" y="2100863"/>
                  </a:lnTo>
                  <a:lnTo>
                    <a:pt x="199397" y="2098103"/>
                  </a:lnTo>
                  <a:lnTo>
                    <a:pt x="198006" y="2098103"/>
                  </a:lnTo>
                  <a:lnTo>
                    <a:pt x="198006" y="2096738"/>
                  </a:lnTo>
                  <a:lnTo>
                    <a:pt x="196645" y="2096738"/>
                  </a:lnTo>
                  <a:lnTo>
                    <a:pt x="196645" y="2093978"/>
                  </a:lnTo>
                  <a:lnTo>
                    <a:pt x="195284" y="2093978"/>
                  </a:lnTo>
                  <a:lnTo>
                    <a:pt x="195284" y="2092583"/>
                  </a:lnTo>
                  <a:lnTo>
                    <a:pt x="193893" y="2092583"/>
                  </a:lnTo>
                  <a:lnTo>
                    <a:pt x="193893" y="2091218"/>
                  </a:lnTo>
                  <a:lnTo>
                    <a:pt x="192532" y="2091218"/>
                  </a:lnTo>
                  <a:lnTo>
                    <a:pt x="192532" y="2088458"/>
                  </a:lnTo>
                  <a:lnTo>
                    <a:pt x="191141" y="2088458"/>
                  </a:lnTo>
                  <a:lnTo>
                    <a:pt x="191141" y="2087093"/>
                  </a:lnTo>
                  <a:lnTo>
                    <a:pt x="189780" y="2087093"/>
                  </a:lnTo>
                  <a:lnTo>
                    <a:pt x="189780" y="2085698"/>
                  </a:lnTo>
                  <a:lnTo>
                    <a:pt x="188389" y="2085698"/>
                  </a:lnTo>
                  <a:lnTo>
                    <a:pt x="188389" y="2082968"/>
                  </a:lnTo>
                  <a:lnTo>
                    <a:pt x="187027" y="2082968"/>
                  </a:lnTo>
                  <a:lnTo>
                    <a:pt x="187027" y="2081573"/>
                  </a:lnTo>
                  <a:lnTo>
                    <a:pt x="185637" y="2081573"/>
                  </a:lnTo>
                  <a:lnTo>
                    <a:pt x="185637" y="2078813"/>
                  </a:lnTo>
                  <a:lnTo>
                    <a:pt x="184275" y="2078813"/>
                  </a:lnTo>
                  <a:lnTo>
                    <a:pt x="184275" y="2077448"/>
                  </a:lnTo>
                  <a:lnTo>
                    <a:pt x="182884" y="2077448"/>
                  </a:lnTo>
                  <a:lnTo>
                    <a:pt x="182884" y="2076083"/>
                  </a:lnTo>
                  <a:lnTo>
                    <a:pt x="181523" y="2076083"/>
                  </a:lnTo>
                  <a:lnTo>
                    <a:pt x="181523" y="2073323"/>
                  </a:lnTo>
                  <a:lnTo>
                    <a:pt x="180132" y="2073323"/>
                  </a:lnTo>
                  <a:lnTo>
                    <a:pt x="180132" y="2071958"/>
                  </a:lnTo>
                  <a:lnTo>
                    <a:pt x="178771" y="2071958"/>
                  </a:lnTo>
                  <a:lnTo>
                    <a:pt x="178771" y="2069198"/>
                  </a:lnTo>
                  <a:lnTo>
                    <a:pt x="177380" y="2069198"/>
                  </a:lnTo>
                  <a:lnTo>
                    <a:pt x="177380" y="2067803"/>
                  </a:lnTo>
                  <a:lnTo>
                    <a:pt x="176019" y="2067803"/>
                  </a:lnTo>
                  <a:lnTo>
                    <a:pt x="176019" y="2065073"/>
                  </a:lnTo>
                  <a:lnTo>
                    <a:pt x="174658" y="2065073"/>
                  </a:lnTo>
                  <a:lnTo>
                    <a:pt x="174658" y="2063678"/>
                  </a:lnTo>
                  <a:lnTo>
                    <a:pt x="173267" y="2063678"/>
                  </a:lnTo>
                  <a:lnTo>
                    <a:pt x="173267" y="2060918"/>
                  </a:lnTo>
                  <a:lnTo>
                    <a:pt x="171905" y="2060918"/>
                  </a:lnTo>
                  <a:lnTo>
                    <a:pt x="171905" y="2059553"/>
                  </a:lnTo>
                  <a:lnTo>
                    <a:pt x="170515" y="2059553"/>
                  </a:lnTo>
                  <a:lnTo>
                    <a:pt x="170515" y="2056793"/>
                  </a:lnTo>
                  <a:lnTo>
                    <a:pt x="169153" y="2056793"/>
                  </a:lnTo>
                  <a:lnTo>
                    <a:pt x="169153" y="2055428"/>
                  </a:lnTo>
                  <a:lnTo>
                    <a:pt x="167762" y="2055428"/>
                  </a:lnTo>
                  <a:lnTo>
                    <a:pt x="167762" y="2052668"/>
                  </a:lnTo>
                  <a:lnTo>
                    <a:pt x="166401" y="2052668"/>
                  </a:lnTo>
                  <a:lnTo>
                    <a:pt x="166401" y="2051303"/>
                  </a:lnTo>
                  <a:lnTo>
                    <a:pt x="165010" y="2051303"/>
                  </a:lnTo>
                  <a:lnTo>
                    <a:pt x="165010" y="2048543"/>
                  </a:lnTo>
                  <a:lnTo>
                    <a:pt x="163649" y="2048543"/>
                  </a:lnTo>
                  <a:lnTo>
                    <a:pt x="163649" y="2047148"/>
                  </a:lnTo>
                  <a:lnTo>
                    <a:pt x="162258" y="2047148"/>
                  </a:lnTo>
                  <a:lnTo>
                    <a:pt x="162258" y="2044418"/>
                  </a:lnTo>
                  <a:lnTo>
                    <a:pt x="160897" y="2044418"/>
                  </a:lnTo>
                  <a:lnTo>
                    <a:pt x="160897" y="2043023"/>
                  </a:lnTo>
                  <a:lnTo>
                    <a:pt x="159506" y="2043023"/>
                  </a:lnTo>
                  <a:lnTo>
                    <a:pt x="159506" y="2040292"/>
                  </a:lnTo>
                  <a:lnTo>
                    <a:pt x="158145" y="2040292"/>
                  </a:lnTo>
                  <a:lnTo>
                    <a:pt x="158145" y="2038898"/>
                  </a:lnTo>
                  <a:lnTo>
                    <a:pt x="156754" y="2038898"/>
                  </a:lnTo>
                  <a:lnTo>
                    <a:pt x="156754" y="2036138"/>
                  </a:lnTo>
                  <a:lnTo>
                    <a:pt x="155393" y="2036138"/>
                  </a:lnTo>
                  <a:lnTo>
                    <a:pt x="155393" y="2034773"/>
                  </a:lnTo>
                  <a:lnTo>
                    <a:pt x="154002" y="2034773"/>
                  </a:lnTo>
                  <a:lnTo>
                    <a:pt x="154002" y="2032013"/>
                  </a:lnTo>
                  <a:lnTo>
                    <a:pt x="152640" y="2032013"/>
                  </a:lnTo>
                  <a:lnTo>
                    <a:pt x="152640" y="2029253"/>
                  </a:lnTo>
                  <a:lnTo>
                    <a:pt x="151279" y="2029253"/>
                  </a:lnTo>
                  <a:lnTo>
                    <a:pt x="151279" y="2027887"/>
                  </a:lnTo>
                  <a:lnTo>
                    <a:pt x="149888" y="2027887"/>
                  </a:lnTo>
                  <a:lnTo>
                    <a:pt x="149888" y="2025127"/>
                  </a:lnTo>
                  <a:lnTo>
                    <a:pt x="148527" y="2025127"/>
                  </a:lnTo>
                  <a:lnTo>
                    <a:pt x="148527" y="2022368"/>
                  </a:lnTo>
                  <a:lnTo>
                    <a:pt x="147136" y="2022368"/>
                  </a:lnTo>
                  <a:lnTo>
                    <a:pt x="147136" y="2021002"/>
                  </a:lnTo>
                  <a:lnTo>
                    <a:pt x="145775" y="2021002"/>
                  </a:lnTo>
                  <a:lnTo>
                    <a:pt x="145775" y="2018242"/>
                  </a:lnTo>
                  <a:lnTo>
                    <a:pt x="144384" y="2018242"/>
                  </a:lnTo>
                  <a:lnTo>
                    <a:pt x="144384" y="2015512"/>
                  </a:lnTo>
                  <a:lnTo>
                    <a:pt x="143023" y="2015512"/>
                  </a:lnTo>
                  <a:lnTo>
                    <a:pt x="143023" y="2014117"/>
                  </a:lnTo>
                  <a:lnTo>
                    <a:pt x="141632" y="2014117"/>
                  </a:lnTo>
                  <a:lnTo>
                    <a:pt x="141632" y="2011357"/>
                  </a:lnTo>
                  <a:lnTo>
                    <a:pt x="140271" y="2011357"/>
                  </a:lnTo>
                  <a:lnTo>
                    <a:pt x="140271" y="2009992"/>
                  </a:lnTo>
                  <a:lnTo>
                    <a:pt x="138880" y="2009992"/>
                  </a:lnTo>
                  <a:lnTo>
                    <a:pt x="138880" y="2007232"/>
                  </a:lnTo>
                  <a:lnTo>
                    <a:pt x="137518" y="2007232"/>
                  </a:lnTo>
                  <a:lnTo>
                    <a:pt x="137518" y="2004472"/>
                  </a:lnTo>
                  <a:lnTo>
                    <a:pt x="136128" y="2004472"/>
                  </a:lnTo>
                  <a:lnTo>
                    <a:pt x="136128" y="2001742"/>
                  </a:lnTo>
                  <a:lnTo>
                    <a:pt x="134766" y="2001742"/>
                  </a:lnTo>
                  <a:lnTo>
                    <a:pt x="134766" y="1998982"/>
                  </a:lnTo>
                  <a:lnTo>
                    <a:pt x="133375" y="1998982"/>
                  </a:lnTo>
                  <a:lnTo>
                    <a:pt x="133375" y="1997587"/>
                  </a:lnTo>
                  <a:lnTo>
                    <a:pt x="132014" y="1997587"/>
                  </a:lnTo>
                  <a:lnTo>
                    <a:pt x="132014" y="1994857"/>
                  </a:lnTo>
                  <a:lnTo>
                    <a:pt x="130653" y="1994857"/>
                  </a:lnTo>
                  <a:lnTo>
                    <a:pt x="130653" y="1992097"/>
                  </a:lnTo>
                  <a:lnTo>
                    <a:pt x="129262" y="1992097"/>
                  </a:lnTo>
                  <a:lnTo>
                    <a:pt x="129262" y="1989337"/>
                  </a:lnTo>
                  <a:lnTo>
                    <a:pt x="127901" y="1989337"/>
                  </a:lnTo>
                  <a:lnTo>
                    <a:pt x="127901" y="1986577"/>
                  </a:lnTo>
                  <a:lnTo>
                    <a:pt x="126510" y="1986577"/>
                  </a:lnTo>
                  <a:lnTo>
                    <a:pt x="126510" y="1985212"/>
                  </a:lnTo>
                  <a:lnTo>
                    <a:pt x="125149" y="1985212"/>
                  </a:lnTo>
                  <a:lnTo>
                    <a:pt x="125149" y="1982452"/>
                  </a:lnTo>
                  <a:lnTo>
                    <a:pt x="123758" y="1982452"/>
                  </a:lnTo>
                  <a:lnTo>
                    <a:pt x="123758" y="1979692"/>
                  </a:lnTo>
                  <a:lnTo>
                    <a:pt x="122396" y="1979692"/>
                  </a:lnTo>
                  <a:lnTo>
                    <a:pt x="122396" y="1976962"/>
                  </a:lnTo>
                  <a:lnTo>
                    <a:pt x="121006" y="1976962"/>
                  </a:lnTo>
                  <a:lnTo>
                    <a:pt x="121006" y="1974202"/>
                  </a:lnTo>
                  <a:lnTo>
                    <a:pt x="119644" y="1974202"/>
                  </a:lnTo>
                  <a:lnTo>
                    <a:pt x="119644" y="1972807"/>
                  </a:lnTo>
                  <a:lnTo>
                    <a:pt x="118253" y="1972807"/>
                  </a:lnTo>
                  <a:lnTo>
                    <a:pt x="118253" y="1970077"/>
                  </a:lnTo>
                  <a:lnTo>
                    <a:pt x="116892" y="1970077"/>
                  </a:lnTo>
                  <a:lnTo>
                    <a:pt x="116892" y="1967317"/>
                  </a:lnTo>
                  <a:lnTo>
                    <a:pt x="115501" y="1967317"/>
                  </a:lnTo>
                  <a:lnTo>
                    <a:pt x="115501" y="1964557"/>
                  </a:lnTo>
                  <a:lnTo>
                    <a:pt x="114140" y="1964557"/>
                  </a:lnTo>
                  <a:lnTo>
                    <a:pt x="114140" y="1961797"/>
                  </a:lnTo>
                  <a:lnTo>
                    <a:pt x="112749" y="1961797"/>
                  </a:lnTo>
                  <a:lnTo>
                    <a:pt x="112749" y="1959067"/>
                  </a:lnTo>
                  <a:lnTo>
                    <a:pt x="111388" y="1959067"/>
                  </a:lnTo>
                  <a:lnTo>
                    <a:pt x="111388" y="1956307"/>
                  </a:lnTo>
                  <a:lnTo>
                    <a:pt x="109997" y="1956307"/>
                  </a:lnTo>
                  <a:lnTo>
                    <a:pt x="109997" y="1953547"/>
                  </a:lnTo>
                  <a:lnTo>
                    <a:pt x="108636" y="1953547"/>
                  </a:lnTo>
                  <a:lnTo>
                    <a:pt x="108636" y="1950787"/>
                  </a:lnTo>
                  <a:lnTo>
                    <a:pt x="107274" y="1950787"/>
                  </a:lnTo>
                  <a:lnTo>
                    <a:pt x="107274" y="1948027"/>
                  </a:lnTo>
                  <a:lnTo>
                    <a:pt x="105884" y="1948027"/>
                  </a:lnTo>
                  <a:lnTo>
                    <a:pt x="105884" y="1945296"/>
                  </a:lnTo>
                  <a:lnTo>
                    <a:pt x="104522" y="1945296"/>
                  </a:lnTo>
                  <a:lnTo>
                    <a:pt x="104522" y="1942536"/>
                  </a:lnTo>
                  <a:lnTo>
                    <a:pt x="103131" y="1942536"/>
                  </a:lnTo>
                  <a:lnTo>
                    <a:pt x="103131" y="1939776"/>
                  </a:lnTo>
                  <a:lnTo>
                    <a:pt x="101770" y="1939776"/>
                  </a:lnTo>
                  <a:lnTo>
                    <a:pt x="101770" y="1937017"/>
                  </a:lnTo>
                  <a:lnTo>
                    <a:pt x="100379" y="1937017"/>
                  </a:lnTo>
                  <a:lnTo>
                    <a:pt x="100379" y="1934286"/>
                  </a:lnTo>
                  <a:lnTo>
                    <a:pt x="99018" y="1934286"/>
                  </a:lnTo>
                  <a:lnTo>
                    <a:pt x="99018" y="1931526"/>
                  </a:lnTo>
                  <a:lnTo>
                    <a:pt x="97627" y="1931526"/>
                  </a:lnTo>
                  <a:lnTo>
                    <a:pt x="97627" y="1927401"/>
                  </a:lnTo>
                  <a:lnTo>
                    <a:pt x="96266" y="1927401"/>
                  </a:lnTo>
                  <a:lnTo>
                    <a:pt x="96266" y="1924641"/>
                  </a:lnTo>
                  <a:lnTo>
                    <a:pt x="94875" y="1924641"/>
                  </a:lnTo>
                  <a:lnTo>
                    <a:pt x="94875" y="1921881"/>
                  </a:lnTo>
                  <a:lnTo>
                    <a:pt x="93514" y="1921881"/>
                  </a:lnTo>
                  <a:lnTo>
                    <a:pt x="93514" y="1919121"/>
                  </a:lnTo>
                  <a:lnTo>
                    <a:pt x="92123" y="1919121"/>
                  </a:lnTo>
                  <a:lnTo>
                    <a:pt x="92123" y="1916361"/>
                  </a:lnTo>
                  <a:lnTo>
                    <a:pt x="90762" y="1916361"/>
                  </a:lnTo>
                  <a:lnTo>
                    <a:pt x="90762" y="1913631"/>
                  </a:lnTo>
                  <a:lnTo>
                    <a:pt x="89371" y="1913631"/>
                  </a:lnTo>
                  <a:lnTo>
                    <a:pt x="89371" y="1910871"/>
                  </a:lnTo>
                  <a:lnTo>
                    <a:pt x="88009" y="1910871"/>
                  </a:lnTo>
                  <a:lnTo>
                    <a:pt x="88009" y="1908111"/>
                  </a:lnTo>
                  <a:lnTo>
                    <a:pt x="86648" y="1908111"/>
                  </a:lnTo>
                  <a:lnTo>
                    <a:pt x="86648" y="1905351"/>
                  </a:lnTo>
                  <a:lnTo>
                    <a:pt x="85257" y="1905351"/>
                  </a:lnTo>
                  <a:lnTo>
                    <a:pt x="85257" y="1902621"/>
                  </a:lnTo>
                  <a:lnTo>
                    <a:pt x="83896" y="1902621"/>
                  </a:lnTo>
                  <a:lnTo>
                    <a:pt x="83896" y="1899861"/>
                  </a:lnTo>
                  <a:lnTo>
                    <a:pt x="82505" y="1899861"/>
                  </a:lnTo>
                  <a:lnTo>
                    <a:pt x="82505" y="1895736"/>
                  </a:lnTo>
                  <a:lnTo>
                    <a:pt x="81144" y="1895736"/>
                  </a:lnTo>
                  <a:lnTo>
                    <a:pt x="81144" y="1892976"/>
                  </a:lnTo>
                  <a:lnTo>
                    <a:pt x="79753" y="1892976"/>
                  </a:lnTo>
                  <a:lnTo>
                    <a:pt x="79753" y="1888851"/>
                  </a:lnTo>
                  <a:lnTo>
                    <a:pt x="78392" y="1888851"/>
                  </a:lnTo>
                  <a:lnTo>
                    <a:pt x="78392" y="1886091"/>
                  </a:lnTo>
                  <a:lnTo>
                    <a:pt x="77001" y="1886091"/>
                  </a:lnTo>
                  <a:lnTo>
                    <a:pt x="77001" y="1881966"/>
                  </a:lnTo>
                  <a:lnTo>
                    <a:pt x="75640" y="1881966"/>
                  </a:lnTo>
                  <a:lnTo>
                    <a:pt x="75640" y="1879206"/>
                  </a:lnTo>
                  <a:lnTo>
                    <a:pt x="74249" y="1879206"/>
                  </a:lnTo>
                  <a:lnTo>
                    <a:pt x="74249" y="1875081"/>
                  </a:lnTo>
                  <a:lnTo>
                    <a:pt x="72887" y="1875081"/>
                  </a:lnTo>
                  <a:lnTo>
                    <a:pt x="72887" y="1872321"/>
                  </a:lnTo>
                  <a:lnTo>
                    <a:pt x="71497" y="1872321"/>
                  </a:lnTo>
                  <a:lnTo>
                    <a:pt x="71497" y="1868196"/>
                  </a:lnTo>
                  <a:lnTo>
                    <a:pt x="70135" y="1868196"/>
                  </a:lnTo>
                  <a:lnTo>
                    <a:pt x="70135" y="1865436"/>
                  </a:lnTo>
                  <a:lnTo>
                    <a:pt x="68744" y="1865436"/>
                  </a:lnTo>
                  <a:lnTo>
                    <a:pt x="68744" y="1861311"/>
                  </a:lnTo>
                  <a:lnTo>
                    <a:pt x="67383" y="1861311"/>
                  </a:lnTo>
                  <a:lnTo>
                    <a:pt x="67383" y="1858551"/>
                  </a:lnTo>
                  <a:lnTo>
                    <a:pt x="65992" y="1858551"/>
                  </a:lnTo>
                  <a:lnTo>
                    <a:pt x="65992" y="1854425"/>
                  </a:lnTo>
                  <a:lnTo>
                    <a:pt x="64631" y="1854425"/>
                  </a:lnTo>
                  <a:lnTo>
                    <a:pt x="64631" y="1851666"/>
                  </a:lnTo>
                  <a:lnTo>
                    <a:pt x="63270" y="1851666"/>
                  </a:lnTo>
                  <a:lnTo>
                    <a:pt x="63270" y="1847540"/>
                  </a:lnTo>
                  <a:lnTo>
                    <a:pt x="61879" y="1847540"/>
                  </a:lnTo>
                  <a:lnTo>
                    <a:pt x="61879" y="1844780"/>
                  </a:lnTo>
                  <a:lnTo>
                    <a:pt x="60518" y="1844780"/>
                  </a:lnTo>
                  <a:lnTo>
                    <a:pt x="60518" y="1840655"/>
                  </a:lnTo>
                  <a:lnTo>
                    <a:pt x="59127" y="1840655"/>
                  </a:lnTo>
                  <a:lnTo>
                    <a:pt x="59127" y="1837895"/>
                  </a:lnTo>
                  <a:lnTo>
                    <a:pt x="57765" y="1837895"/>
                  </a:lnTo>
                  <a:lnTo>
                    <a:pt x="57765" y="1833770"/>
                  </a:lnTo>
                  <a:lnTo>
                    <a:pt x="56375" y="1833770"/>
                  </a:lnTo>
                  <a:lnTo>
                    <a:pt x="56375" y="1829645"/>
                  </a:lnTo>
                  <a:lnTo>
                    <a:pt x="55013" y="1829645"/>
                  </a:lnTo>
                  <a:lnTo>
                    <a:pt x="55013" y="1825520"/>
                  </a:lnTo>
                  <a:lnTo>
                    <a:pt x="53622" y="1825520"/>
                  </a:lnTo>
                  <a:lnTo>
                    <a:pt x="53622" y="1821395"/>
                  </a:lnTo>
                  <a:lnTo>
                    <a:pt x="52261" y="1821395"/>
                  </a:lnTo>
                  <a:lnTo>
                    <a:pt x="52261" y="1817240"/>
                  </a:lnTo>
                  <a:lnTo>
                    <a:pt x="50870" y="1817240"/>
                  </a:lnTo>
                  <a:lnTo>
                    <a:pt x="50870" y="1813115"/>
                  </a:lnTo>
                  <a:lnTo>
                    <a:pt x="49509" y="1813115"/>
                  </a:lnTo>
                  <a:lnTo>
                    <a:pt x="49509" y="1808990"/>
                  </a:lnTo>
                  <a:lnTo>
                    <a:pt x="48118" y="1808990"/>
                  </a:lnTo>
                  <a:lnTo>
                    <a:pt x="48118" y="1804865"/>
                  </a:lnTo>
                  <a:lnTo>
                    <a:pt x="46757" y="1804865"/>
                  </a:lnTo>
                  <a:lnTo>
                    <a:pt x="46757" y="1799345"/>
                  </a:lnTo>
                  <a:lnTo>
                    <a:pt x="45366" y="1799345"/>
                  </a:lnTo>
                  <a:lnTo>
                    <a:pt x="45366" y="1795220"/>
                  </a:lnTo>
                  <a:lnTo>
                    <a:pt x="44005" y="1795220"/>
                  </a:lnTo>
                  <a:lnTo>
                    <a:pt x="44005" y="1791095"/>
                  </a:lnTo>
                  <a:lnTo>
                    <a:pt x="42643" y="1791095"/>
                  </a:lnTo>
                  <a:lnTo>
                    <a:pt x="42643" y="1786970"/>
                  </a:lnTo>
                  <a:lnTo>
                    <a:pt x="41253" y="1786970"/>
                  </a:lnTo>
                  <a:lnTo>
                    <a:pt x="41253" y="1782845"/>
                  </a:lnTo>
                  <a:lnTo>
                    <a:pt x="39891" y="1782845"/>
                  </a:lnTo>
                  <a:lnTo>
                    <a:pt x="39891" y="1778690"/>
                  </a:lnTo>
                  <a:lnTo>
                    <a:pt x="38500" y="1778690"/>
                  </a:lnTo>
                  <a:lnTo>
                    <a:pt x="38500" y="1774565"/>
                  </a:lnTo>
                  <a:lnTo>
                    <a:pt x="37139" y="1774565"/>
                  </a:lnTo>
                  <a:lnTo>
                    <a:pt x="37139" y="1770440"/>
                  </a:lnTo>
                  <a:lnTo>
                    <a:pt x="35748" y="1770440"/>
                  </a:lnTo>
                  <a:lnTo>
                    <a:pt x="35748" y="1764949"/>
                  </a:lnTo>
                  <a:lnTo>
                    <a:pt x="34387" y="1764949"/>
                  </a:lnTo>
                  <a:lnTo>
                    <a:pt x="34387" y="1759429"/>
                  </a:lnTo>
                  <a:lnTo>
                    <a:pt x="32996" y="1759429"/>
                  </a:lnTo>
                  <a:lnTo>
                    <a:pt x="32996" y="1752544"/>
                  </a:lnTo>
                  <a:lnTo>
                    <a:pt x="31635" y="1752544"/>
                  </a:lnTo>
                  <a:lnTo>
                    <a:pt x="31635" y="1747054"/>
                  </a:lnTo>
                  <a:lnTo>
                    <a:pt x="30244" y="1747054"/>
                  </a:lnTo>
                  <a:lnTo>
                    <a:pt x="30244" y="1741534"/>
                  </a:lnTo>
                  <a:lnTo>
                    <a:pt x="28883" y="1741534"/>
                  </a:lnTo>
                  <a:lnTo>
                    <a:pt x="28883" y="1736014"/>
                  </a:lnTo>
                  <a:lnTo>
                    <a:pt x="27492" y="1736014"/>
                  </a:lnTo>
                  <a:lnTo>
                    <a:pt x="27492" y="1730524"/>
                  </a:lnTo>
                  <a:lnTo>
                    <a:pt x="26131" y="1730524"/>
                  </a:lnTo>
                  <a:lnTo>
                    <a:pt x="26131" y="1725004"/>
                  </a:lnTo>
                  <a:lnTo>
                    <a:pt x="24740" y="1725004"/>
                  </a:lnTo>
                  <a:lnTo>
                    <a:pt x="24740" y="1719514"/>
                  </a:lnTo>
                  <a:lnTo>
                    <a:pt x="23378" y="1719514"/>
                  </a:lnTo>
                  <a:lnTo>
                    <a:pt x="23378" y="1713994"/>
                  </a:lnTo>
                  <a:lnTo>
                    <a:pt x="21988" y="1713994"/>
                  </a:lnTo>
                  <a:lnTo>
                    <a:pt x="21988" y="1708504"/>
                  </a:lnTo>
                  <a:lnTo>
                    <a:pt x="20626" y="1708504"/>
                  </a:lnTo>
                  <a:lnTo>
                    <a:pt x="20626" y="1702984"/>
                  </a:lnTo>
                  <a:lnTo>
                    <a:pt x="19265" y="1702984"/>
                  </a:lnTo>
                  <a:lnTo>
                    <a:pt x="19265" y="1694734"/>
                  </a:lnTo>
                  <a:lnTo>
                    <a:pt x="17874" y="1694734"/>
                  </a:lnTo>
                  <a:lnTo>
                    <a:pt x="17874" y="1686454"/>
                  </a:lnTo>
                  <a:lnTo>
                    <a:pt x="16513" y="1686454"/>
                  </a:lnTo>
                  <a:lnTo>
                    <a:pt x="16513" y="1678204"/>
                  </a:lnTo>
                  <a:lnTo>
                    <a:pt x="15122" y="1678204"/>
                  </a:lnTo>
                  <a:lnTo>
                    <a:pt x="15122" y="1671319"/>
                  </a:lnTo>
                  <a:lnTo>
                    <a:pt x="13761" y="1671319"/>
                  </a:lnTo>
                  <a:lnTo>
                    <a:pt x="13761" y="1663068"/>
                  </a:lnTo>
                  <a:lnTo>
                    <a:pt x="12370" y="1663068"/>
                  </a:lnTo>
                  <a:lnTo>
                    <a:pt x="12370" y="1654788"/>
                  </a:lnTo>
                  <a:lnTo>
                    <a:pt x="11009" y="1654788"/>
                  </a:lnTo>
                  <a:lnTo>
                    <a:pt x="11009" y="1646538"/>
                  </a:lnTo>
                  <a:lnTo>
                    <a:pt x="9618" y="1646538"/>
                  </a:lnTo>
                  <a:lnTo>
                    <a:pt x="9618" y="1639653"/>
                  </a:lnTo>
                  <a:lnTo>
                    <a:pt x="8256" y="1639653"/>
                  </a:lnTo>
                  <a:lnTo>
                    <a:pt x="8256" y="1627278"/>
                  </a:lnTo>
                  <a:lnTo>
                    <a:pt x="6866" y="1627278"/>
                  </a:lnTo>
                  <a:lnTo>
                    <a:pt x="6866" y="1613508"/>
                  </a:lnTo>
                  <a:lnTo>
                    <a:pt x="5504" y="1613508"/>
                  </a:lnTo>
                  <a:lnTo>
                    <a:pt x="5504" y="1599738"/>
                  </a:lnTo>
                  <a:lnTo>
                    <a:pt x="4113" y="1599738"/>
                  </a:lnTo>
                  <a:lnTo>
                    <a:pt x="4113" y="1587333"/>
                  </a:lnTo>
                  <a:lnTo>
                    <a:pt x="2752" y="1587333"/>
                  </a:lnTo>
                  <a:lnTo>
                    <a:pt x="2752" y="1573563"/>
                  </a:lnTo>
                  <a:lnTo>
                    <a:pt x="1361" y="1573563"/>
                  </a:lnTo>
                  <a:lnTo>
                    <a:pt x="1361" y="1547417"/>
                  </a:lnTo>
                  <a:lnTo>
                    <a:pt x="0" y="1547417"/>
                  </a:lnTo>
                  <a:lnTo>
                    <a:pt x="0" y="181712"/>
                  </a:lnTo>
                  <a:lnTo>
                    <a:pt x="4113" y="181712"/>
                  </a:lnTo>
                  <a:lnTo>
                    <a:pt x="4113" y="183107"/>
                  </a:lnTo>
                  <a:lnTo>
                    <a:pt x="8256" y="183107"/>
                  </a:lnTo>
                  <a:lnTo>
                    <a:pt x="8256" y="184472"/>
                  </a:lnTo>
                  <a:lnTo>
                    <a:pt x="12370" y="184472"/>
                  </a:lnTo>
                  <a:lnTo>
                    <a:pt x="12370" y="185867"/>
                  </a:lnTo>
                  <a:lnTo>
                    <a:pt x="16513" y="185867"/>
                  </a:lnTo>
                  <a:lnTo>
                    <a:pt x="16513" y="187232"/>
                  </a:lnTo>
                  <a:lnTo>
                    <a:pt x="20626" y="187232"/>
                  </a:lnTo>
                  <a:lnTo>
                    <a:pt x="20626" y="188597"/>
                  </a:lnTo>
                  <a:lnTo>
                    <a:pt x="24740" y="188597"/>
                  </a:lnTo>
                  <a:lnTo>
                    <a:pt x="24740" y="189992"/>
                  </a:lnTo>
                  <a:lnTo>
                    <a:pt x="28883" y="189992"/>
                  </a:lnTo>
                  <a:lnTo>
                    <a:pt x="28883" y="191357"/>
                  </a:lnTo>
                  <a:lnTo>
                    <a:pt x="32996" y="191357"/>
                  </a:lnTo>
                  <a:lnTo>
                    <a:pt x="32996" y="192752"/>
                  </a:lnTo>
                  <a:lnTo>
                    <a:pt x="37139" y="192752"/>
                  </a:lnTo>
                  <a:lnTo>
                    <a:pt x="37139" y="194117"/>
                  </a:lnTo>
                  <a:lnTo>
                    <a:pt x="41253" y="194117"/>
                  </a:lnTo>
                  <a:lnTo>
                    <a:pt x="41253" y="195482"/>
                  </a:lnTo>
                  <a:lnTo>
                    <a:pt x="45366" y="195482"/>
                  </a:lnTo>
                  <a:lnTo>
                    <a:pt x="45366" y="196877"/>
                  </a:lnTo>
                  <a:lnTo>
                    <a:pt x="49509" y="196877"/>
                  </a:lnTo>
                  <a:lnTo>
                    <a:pt x="49509" y="198242"/>
                  </a:lnTo>
                  <a:lnTo>
                    <a:pt x="53622" y="198242"/>
                  </a:lnTo>
                  <a:lnTo>
                    <a:pt x="53622" y="199637"/>
                  </a:lnTo>
                  <a:lnTo>
                    <a:pt x="57765" y="199637"/>
                  </a:lnTo>
                  <a:lnTo>
                    <a:pt x="57765" y="201002"/>
                  </a:lnTo>
                  <a:lnTo>
                    <a:pt x="61879" y="201002"/>
                  </a:lnTo>
                  <a:lnTo>
                    <a:pt x="61879" y="202367"/>
                  </a:lnTo>
                  <a:lnTo>
                    <a:pt x="67383" y="202367"/>
                  </a:lnTo>
                  <a:lnTo>
                    <a:pt x="67383" y="203762"/>
                  </a:lnTo>
                  <a:lnTo>
                    <a:pt x="71497" y="203762"/>
                  </a:lnTo>
                  <a:lnTo>
                    <a:pt x="71497" y="205127"/>
                  </a:lnTo>
                  <a:lnTo>
                    <a:pt x="77001" y="205127"/>
                  </a:lnTo>
                  <a:lnTo>
                    <a:pt x="77001" y="206492"/>
                  </a:lnTo>
                  <a:lnTo>
                    <a:pt x="81144" y="206492"/>
                  </a:lnTo>
                  <a:lnTo>
                    <a:pt x="81144" y="207887"/>
                  </a:lnTo>
                  <a:lnTo>
                    <a:pt x="86648" y="207887"/>
                  </a:lnTo>
                  <a:lnTo>
                    <a:pt x="86648" y="209252"/>
                  </a:lnTo>
                  <a:lnTo>
                    <a:pt x="92123" y="209252"/>
                  </a:lnTo>
                  <a:lnTo>
                    <a:pt x="92123" y="210647"/>
                  </a:lnTo>
                  <a:lnTo>
                    <a:pt x="97627" y="210647"/>
                  </a:lnTo>
                  <a:lnTo>
                    <a:pt x="97627" y="212012"/>
                  </a:lnTo>
                  <a:lnTo>
                    <a:pt x="103131" y="212012"/>
                  </a:lnTo>
                  <a:lnTo>
                    <a:pt x="103131" y="213377"/>
                  </a:lnTo>
                  <a:lnTo>
                    <a:pt x="109997" y="213377"/>
                  </a:lnTo>
                  <a:lnTo>
                    <a:pt x="109997" y="214772"/>
                  </a:lnTo>
                  <a:lnTo>
                    <a:pt x="115501" y="214772"/>
                  </a:lnTo>
                  <a:lnTo>
                    <a:pt x="115501" y="216137"/>
                  </a:lnTo>
                  <a:lnTo>
                    <a:pt x="121006" y="216137"/>
                  </a:lnTo>
                  <a:lnTo>
                    <a:pt x="121006" y="217532"/>
                  </a:lnTo>
                  <a:lnTo>
                    <a:pt x="126510" y="217532"/>
                  </a:lnTo>
                  <a:lnTo>
                    <a:pt x="126510" y="218897"/>
                  </a:lnTo>
                  <a:lnTo>
                    <a:pt x="132014" y="218897"/>
                  </a:lnTo>
                  <a:lnTo>
                    <a:pt x="132014" y="220263"/>
                  </a:lnTo>
                  <a:lnTo>
                    <a:pt x="137518" y="220263"/>
                  </a:lnTo>
                  <a:lnTo>
                    <a:pt x="137518" y="221657"/>
                  </a:lnTo>
                  <a:lnTo>
                    <a:pt x="143023" y="221657"/>
                  </a:lnTo>
                  <a:lnTo>
                    <a:pt x="143023" y="223023"/>
                  </a:lnTo>
                  <a:lnTo>
                    <a:pt x="149888" y="223023"/>
                  </a:lnTo>
                  <a:lnTo>
                    <a:pt x="149888" y="224417"/>
                  </a:lnTo>
                  <a:lnTo>
                    <a:pt x="156754" y="224417"/>
                  </a:lnTo>
                  <a:lnTo>
                    <a:pt x="156754" y="225782"/>
                  </a:lnTo>
                  <a:lnTo>
                    <a:pt x="165010" y="225782"/>
                  </a:lnTo>
                  <a:lnTo>
                    <a:pt x="165010" y="227148"/>
                  </a:lnTo>
                  <a:lnTo>
                    <a:pt x="171905" y="227148"/>
                  </a:lnTo>
                  <a:lnTo>
                    <a:pt x="171905" y="228542"/>
                  </a:lnTo>
                  <a:lnTo>
                    <a:pt x="180132" y="228542"/>
                  </a:lnTo>
                  <a:lnTo>
                    <a:pt x="180132" y="229908"/>
                  </a:lnTo>
                  <a:lnTo>
                    <a:pt x="187027" y="229908"/>
                  </a:lnTo>
                  <a:lnTo>
                    <a:pt x="187027" y="231273"/>
                  </a:lnTo>
                  <a:lnTo>
                    <a:pt x="195284" y="231273"/>
                  </a:lnTo>
                  <a:lnTo>
                    <a:pt x="195284" y="232668"/>
                  </a:lnTo>
                  <a:lnTo>
                    <a:pt x="202149" y="232668"/>
                  </a:lnTo>
                  <a:lnTo>
                    <a:pt x="202149" y="234033"/>
                  </a:lnTo>
                  <a:lnTo>
                    <a:pt x="210406" y="234033"/>
                  </a:lnTo>
                  <a:lnTo>
                    <a:pt x="210406" y="235427"/>
                  </a:lnTo>
                  <a:lnTo>
                    <a:pt x="217271" y="235427"/>
                  </a:lnTo>
                  <a:lnTo>
                    <a:pt x="217271" y="236793"/>
                  </a:lnTo>
                  <a:lnTo>
                    <a:pt x="225528" y="236793"/>
                  </a:lnTo>
                  <a:lnTo>
                    <a:pt x="225528" y="238158"/>
                  </a:lnTo>
                  <a:lnTo>
                    <a:pt x="232393" y="238158"/>
                  </a:lnTo>
                  <a:lnTo>
                    <a:pt x="232393" y="239553"/>
                  </a:lnTo>
                  <a:lnTo>
                    <a:pt x="242011" y="239553"/>
                  </a:lnTo>
                  <a:lnTo>
                    <a:pt x="242011" y="240918"/>
                  </a:lnTo>
                  <a:lnTo>
                    <a:pt x="254411" y="240918"/>
                  </a:lnTo>
                  <a:lnTo>
                    <a:pt x="254411" y="242313"/>
                  </a:lnTo>
                  <a:lnTo>
                    <a:pt x="266781" y="242313"/>
                  </a:lnTo>
                  <a:lnTo>
                    <a:pt x="266781" y="243678"/>
                  </a:lnTo>
                  <a:lnTo>
                    <a:pt x="280541" y="243678"/>
                  </a:lnTo>
                  <a:lnTo>
                    <a:pt x="280541" y="245043"/>
                  </a:lnTo>
                  <a:lnTo>
                    <a:pt x="292911" y="245043"/>
                  </a:lnTo>
                  <a:lnTo>
                    <a:pt x="292911" y="246438"/>
                  </a:lnTo>
                  <a:lnTo>
                    <a:pt x="305281" y="246438"/>
                  </a:lnTo>
                  <a:lnTo>
                    <a:pt x="305281" y="247803"/>
                  </a:lnTo>
                  <a:lnTo>
                    <a:pt x="317651" y="247803"/>
                  </a:lnTo>
                  <a:lnTo>
                    <a:pt x="317651" y="249198"/>
                  </a:lnTo>
                  <a:lnTo>
                    <a:pt x="334164" y="249198"/>
                  </a:lnTo>
                  <a:lnTo>
                    <a:pt x="334164" y="250563"/>
                  </a:lnTo>
                  <a:lnTo>
                    <a:pt x="361656" y="250563"/>
                  </a:lnTo>
                  <a:lnTo>
                    <a:pt x="361656" y="251928"/>
                  </a:lnTo>
                  <a:lnTo>
                    <a:pt x="389177" y="251928"/>
                  </a:lnTo>
                  <a:lnTo>
                    <a:pt x="389177" y="253323"/>
                  </a:lnTo>
                  <a:lnTo>
                    <a:pt x="445552" y="253323"/>
                  </a:lnTo>
                  <a:lnTo>
                    <a:pt x="445552" y="251928"/>
                  </a:lnTo>
                  <a:lnTo>
                    <a:pt x="474434" y="251928"/>
                  </a:lnTo>
                  <a:lnTo>
                    <a:pt x="474434" y="250563"/>
                  </a:lnTo>
                  <a:lnTo>
                    <a:pt x="500565" y="250563"/>
                  </a:lnTo>
                  <a:lnTo>
                    <a:pt x="500565" y="249198"/>
                  </a:lnTo>
                  <a:lnTo>
                    <a:pt x="512935" y="249198"/>
                  </a:lnTo>
                  <a:lnTo>
                    <a:pt x="512935" y="247803"/>
                  </a:lnTo>
                  <a:lnTo>
                    <a:pt x="525305" y="247803"/>
                  </a:lnTo>
                  <a:lnTo>
                    <a:pt x="525305" y="246438"/>
                  </a:lnTo>
                  <a:lnTo>
                    <a:pt x="537674" y="246438"/>
                  </a:lnTo>
                  <a:lnTo>
                    <a:pt x="537674" y="245043"/>
                  </a:lnTo>
                  <a:lnTo>
                    <a:pt x="550044" y="245043"/>
                  </a:lnTo>
                  <a:lnTo>
                    <a:pt x="550044" y="243678"/>
                  </a:lnTo>
                  <a:lnTo>
                    <a:pt x="562444" y="243678"/>
                  </a:lnTo>
                  <a:lnTo>
                    <a:pt x="562444" y="242313"/>
                  </a:lnTo>
                  <a:lnTo>
                    <a:pt x="574814" y="242313"/>
                  </a:lnTo>
                  <a:lnTo>
                    <a:pt x="574814" y="240918"/>
                  </a:lnTo>
                  <a:lnTo>
                    <a:pt x="583070" y="240918"/>
                  </a:lnTo>
                  <a:lnTo>
                    <a:pt x="583070" y="239553"/>
                  </a:lnTo>
                  <a:lnTo>
                    <a:pt x="589936" y="239553"/>
                  </a:lnTo>
                  <a:lnTo>
                    <a:pt x="589936" y="238158"/>
                  </a:lnTo>
                  <a:lnTo>
                    <a:pt x="596801" y="238158"/>
                  </a:lnTo>
                  <a:lnTo>
                    <a:pt x="596801" y="236793"/>
                  </a:lnTo>
                  <a:lnTo>
                    <a:pt x="603696" y="236793"/>
                  </a:lnTo>
                  <a:lnTo>
                    <a:pt x="603696" y="235427"/>
                  </a:lnTo>
                  <a:lnTo>
                    <a:pt x="610562" y="235427"/>
                  </a:lnTo>
                  <a:lnTo>
                    <a:pt x="610562" y="234033"/>
                  </a:lnTo>
                  <a:lnTo>
                    <a:pt x="618818" y="234033"/>
                  </a:lnTo>
                  <a:lnTo>
                    <a:pt x="618818" y="232668"/>
                  </a:lnTo>
                  <a:lnTo>
                    <a:pt x="625684" y="232668"/>
                  </a:lnTo>
                  <a:lnTo>
                    <a:pt x="625684" y="231273"/>
                  </a:lnTo>
                  <a:lnTo>
                    <a:pt x="632579" y="231273"/>
                  </a:lnTo>
                  <a:lnTo>
                    <a:pt x="632579" y="229908"/>
                  </a:lnTo>
                  <a:lnTo>
                    <a:pt x="639445" y="229908"/>
                  </a:lnTo>
                  <a:lnTo>
                    <a:pt x="639445" y="228542"/>
                  </a:lnTo>
                  <a:lnTo>
                    <a:pt x="647701" y="228542"/>
                  </a:lnTo>
                  <a:lnTo>
                    <a:pt x="647701" y="227148"/>
                  </a:lnTo>
                  <a:lnTo>
                    <a:pt x="653205" y="227148"/>
                  </a:lnTo>
                  <a:lnTo>
                    <a:pt x="653205" y="225782"/>
                  </a:lnTo>
                  <a:lnTo>
                    <a:pt x="658680" y="225782"/>
                  </a:lnTo>
                  <a:lnTo>
                    <a:pt x="658680" y="224417"/>
                  </a:lnTo>
                  <a:lnTo>
                    <a:pt x="662823" y="224417"/>
                  </a:lnTo>
                  <a:lnTo>
                    <a:pt x="662823" y="223023"/>
                  </a:lnTo>
                  <a:lnTo>
                    <a:pt x="668327" y="223023"/>
                  </a:lnTo>
                  <a:lnTo>
                    <a:pt x="668327" y="221657"/>
                  </a:lnTo>
                  <a:lnTo>
                    <a:pt x="673832" y="221657"/>
                  </a:lnTo>
                  <a:lnTo>
                    <a:pt x="673832" y="220263"/>
                  </a:lnTo>
                  <a:lnTo>
                    <a:pt x="679336" y="220263"/>
                  </a:lnTo>
                  <a:lnTo>
                    <a:pt x="679336" y="218897"/>
                  </a:lnTo>
                  <a:lnTo>
                    <a:pt x="684811" y="218897"/>
                  </a:lnTo>
                  <a:lnTo>
                    <a:pt x="684811" y="217532"/>
                  </a:lnTo>
                  <a:lnTo>
                    <a:pt x="688954" y="217532"/>
                  </a:lnTo>
                  <a:lnTo>
                    <a:pt x="688954" y="216137"/>
                  </a:lnTo>
                  <a:lnTo>
                    <a:pt x="694458" y="216137"/>
                  </a:lnTo>
                  <a:lnTo>
                    <a:pt x="694458" y="214772"/>
                  </a:lnTo>
                  <a:lnTo>
                    <a:pt x="699962" y="214772"/>
                  </a:lnTo>
                  <a:lnTo>
                    <a:pt x="699962" y="213377"/>
                  </a:lnTo>
                  <a:lnTo>
                    <a:pt x="704076" y="213377"/>
                  </a:lnTo>
                  <a:lnTo>
                    <a:pt x="704076" y="212012"/>
                  </a:lnTo>
                  <a:lnTo>
                    <a:pt x="709580" y="212012"/>
                  </a:lnTo>
                  <a:lnTo>
                    <a:pt x="709580" y="210647"/>
                  </a:lnTo>
                  <a:lnTo>
                    <a:pt x="713693" y="210647"/>
                  </a:lnTo>
                  <a:lnTo>
                    <a:pt x="713693" y="209252"/>
                  </a:lnTo>
                  <a:lnTo>
                    <a:pt x="717836" y="209252"/>
                  </a:lnTo>
                  <a:lnTo>
                    <a:pt x="717836" y="207887"/>
                  </a:lnTo>
                  <a:lnTo>
                    <a:pt x="721950" y="207887"/>
                  </a:lnTo>
                  <a:lnTo>
                    <a:pt x="721950" y="206492"/>
                  </a:lnTo>
                  <a:lnTo>
                    <a:pt x="726063" y="206492"/>
                  </a:lnTo>
                  <a:lnTo>
                    <a:pt x="726063" y="205127"/>
                  </a:lnTo>
                  <a:lnTo>
                    <a:pt x="730206" y="205127"/>
                  </a:lnTo>
                  <a:lnTo>
                    <a:pt x="730206" y="203762"/>
                  </a:lnTo>
                  <a:lnTo>
                    <a:pt x="734320" y="203762"/>
                  </a:lnTo>
                  <a:lnTo>
                    <a:pt x="734320" y="202367"/>
                  </a:lnTo>
                  <a:lnTo>
                    <a:pt x="737072" y="202367"/>
                  </a:lnTo>
                  <a:lnTo>
                    <a:pt x="737072" y="201002"/>
                  </a:lnTo>
                  <a:lnTo>
                    <a:pt x="741215" y="201002"/>
                  </a:lnTo>
                  <a:lnTo>
                    <a:pt x="741215" y="199637"/>
                  </a:lnTo>
                  <a:lnTo>
                    <a:pt x="745328" y="199637"/>
                  </a:lnTo>
                  <a:lnTo>
                    <a:pt x="745328" y="198242"/>
                  </a:lnTo>
                  <a:lnTo>
                    <a:pt x="749442" y="198242"/>
                  </a:lnTo>
                  <a:lnTo>
                    <a:pt x="749442" y="196877"/>
                  </a:lnTo>
                  <a:lnTo>
                    <a:pt x="752194" y="196877"/>
                  </a:lnTo>
                  <a:lnTo>
                    <a:pt x="752194" y="195482"/>
                  </a:lnTo>
                  <a:lnTo>
                    <a:pt x="756337" y="195482"/>
                  </a:lnTo>
                  <a:lnTo>
                    <a:pt x="756337" y="194117"/>
                  </a:lnTo>
                  <a:lnTo>
                    <a:pt x="760450" y="194117"/>
                  </a:lnTo>
                  <a:lnTo>
                    <a:pt x="760450" y="192752"/>
                  </a:lnTo>
                  <a:lnTo>
                    <a:pt x="763202" y="192752"/>
                  </a:lnTo>
                  <a:lnTo>
                    <a:pt x="763202" y="191357"/>
                  </a:lnTo>
                  <a:lnTo>
                    <a:pt x="767345" y="191357"/>
                  </a:lnTo>
                  <a:lnTo>
                    <a:pt x="767345" y="189992"/>
                  </a:lnTo>
                  <a:lnTo>
                    <a:pt x="770068" y="189992"/>
                  </a:lnTo>
                  <a:lnTo>
                    <a:pt x="770068" y="188597"/>
                  </a:lnTo>
                  <a:lnTo>
                    <a:pt x="772820" y="188597"/>
                  </a:lnTo>
                  <a:lnTo>
                    <a:pt x="772820" y="187232"/>
                  </a:lnTo>
                  <a:lnTo>
                    <a:pt x="776963" y="187232"/>
                  </a:lnTo>
                  <a:lnTo>
                    <a:pt x="776963" y="185867"/>
                  </a:lnTo>
                  <a:lnTo>
                    <a:pt x="779715" y="185867"/>
                  </a:lnTo>
                  <a:lnTo>
                    <a:pt x="779715" y="184472"/>
                  </a:lnTo>
                  <a:lnTo>
                    <a:pt x="783829" y="184472"/>
                  </a:lnTo>
                  <a:lnTo>
                    <a:pt x="783829" y="183107"/>
                  </a:lnTo>
                  <a:lnTo>
                    <a:pt x="786581" y="183107"/>
                  </a:lnTo>
                  <a:lnTo>
                    <a:pt x="786581" y="181712"/>
                  </a:lnTo>
                  <a:lnTo>
                    <a:pt x="789333" y="181712"/>
                  </a:lnTo>
                  <a:lnTo>
                    <a:pt x="789333" y="180347"/>
                  </a:lnTo>
                  <a:lnTo>
                    <a:pt x="793446" y="180347"/>
                  </a:lnTo>
                  <a:lnTo>
                    <a:pt x="793446" y="178982"/>
                  </a:lnTo>
                  <a:lnTo>
                    <a:pt x="796198" y="178982"/>
                  </a:lnTo>
                  <a:lnTo>
                    <a:pt x="796198" y="177587"/>
                  </a:lnTo>
                  <a:lnTo>
                    <a:pt x="798951" y="177587"/>
                  </a:lnTo>
                  <a:lnTo>
                    <a:pt x="798951" y="176222"/>
                  </a:lnTo>
                  <a:lnTo>
                    <a:pt x="803094" y="176222"/>
                  </a:lnTo>
                  <a:lnTo>
                    <a:pt x="803094" y="174827"/>
                  </a:lnTo>
                  <a:lnTo>
                    <a:pt x="805846" y="174827"/>
                  </a:lnTo>
                  <a:lnTo>
                    <a:pt x="805846" y="173462"/>
                  </a:lnTo>
                  <a:lnTo>
                    <a:pt x="808598" y="173462"/>
                  </a:lnTo>
                  <a:lnTo>
                    <a:pt x="808598" y="172097"/>
                  </a:lnTo>
                  <a:lnTo>
                    <a:pt x="811350" y="172097"/>
                  </a:lnTo>
                  <a:lnTo>
                    <a:pt x="811350" y="170702"/>
                  </a:lnTo>
                  <a:lnTo>
                    <a:pt x="814073" y="170702"/>
                  </a:lnTo>
                  <a:lnTo>
                    <a:pt x="814073" y="169337"/>
                  </a:lnTo>
                  <a:lnTo>
                    <a:pt x="816825" y="169337"/>
                  </a:lnTo>
                  <a:lnTo>
                    <a:pt x="816825" y="167972"/>
                  </a:lnTo>
                  <a:lnTo>
                    <a:pt x="819577" y="167972"/>
                  </a:lnTo>
                  <a:lnTo>
                    <a:pt x="819577" y="166577"/>
                  </a:lnTo>
                  <a:lnTo>
                    <a:pt x="822329" y="166577"/>
                  </a:lnTo>
                  <a:lnTo>
                    <a:pt x="822329" y="165212"/>
                  </a:lnTo>
                  <a:lnTo>
                    <a:pt x="825081" y="165212"/>
                  </a:lnTo>
                  <a:lnTo>
                    <a:pt x="825081" y="163817"/>
                  </a:lnTo>
                  <a:lnTo>
                    <a:pt x="827833" y="163817"/>
                  </a:lnTo>
                  <a:lnTo>
                    <a:pt x="827833" y="162452"/>
                  </a:lnTo>
                  <a:lnTo>
                    <a:pt x="830585" y="162452"/>
                  </a:lnTo>
                  <a:lnTo>
                    <a:pt x="830585" y="161087"/>
                  </a:lnTo>
                  <a:lnTo>
                    <a:pt x="833338" y="161087"/>
                  </a:lnTo>
                  <a:lnTo>
                    <a:pt x="833338" y="159692"/>
                  </a:lnTo>
                  <a:lnTo>
                    <a:pt x="836090" y="159692"/>
                  </a:lnTo>
                  <a:lnTo>
                    <a:pt x="836090" y="158327"/>
                  </a:lnTo>
                  <a:lnTo>
                    <a:pt x="838842" y="158327"/>
                  </a:lnTo>
                  <a:lnTo>
                    <a:pt x="838842" y="156932"/>
                  </a:lnTo>
                  <a:lnTo>
                    <a:pt x="841594" y="156932"/>
                  </a:lnTo>
                  <a:lnTo>
                    <a:pt x="841594" y="155567"/>
                  </a:lnTo>
                  <a:lnTo>
                    <a:pt x="844346" y="155567"/>
                  </a:lnTo>
                  <a:lnTo>
                    <a:pt x="844346" y="154202"/>
                  </a:lnTo>
                  <a:lnTo>
                    <a:pt x="845707" y="154202"/>
                  </a:lnTo>
                  <a:lnTo>
                    <a:pt x="845707" y="152807"/>
                  </a:lnTo>
                  <a:lnTo>
                    <a:pt x="848460" y="152807"/>
                  </a:lnTo>
                  <a:lnTo>
                    <a:pt x="848460" y="151442"/>
                  </a:lnTo>
                  <a:lnTo>
                    <a:pt x="851212" y="151442"/>
                  </a:lnTo>
                  <a:lnTo>
                    <a:pt x="851212" y="150047"/>
                  </a:lnTo>
                  <a:lnTo>
                    <a:pt x="853964" y="150047"/>
                  </a:lnTo>
                  <a:lnTo>
                    <a:pt x="853964" y="148682"/>
                  </a:lnTo>
                  <a:lnTo>
                    <a:pt x="855325" y="148682"/>
                  </a:lnTo>
                  <a:lnTo>
                    <a:pt x="855325" y="147317"/>
                  </a:lnTo>
                  <a:lnTo>
                    <a:pt x="858077" y="147317"/>
                  </a:lnTo>
                  <a:lnTo>
                    <a:pt x="858077" y="145922"/>
                  </a:lnTo>
                  <a:lnTo>
                    <a:pt x="860829" y="145922"/>
                  </a:lnTo>
                  <a:lnTo>
                    <a:pt x="860829" y="144557"/>
                  </a:lnTo>
                  <a:lnTo>
                    <a:pt x="863582" y="144557"/>
                  </a:lnTo>
                  <a:lnTo>
                    <a:pt x="863582" y="143191"/>
                  </a:lnTo>
                  <a:lnTo>
                    <a:pt x="864972" y="143191"/>
                  </a:lnTo>
                  <a:lnTo>
                    <a:pt x="864972" y="141797"/>
                  </a:lnTo>
                  <a:lnTo>
                    <a:pt x="867725" y="141797"/>
                  </a:lnTo>
                  <a:lnTo>
                    <a:pt x="867725" y="140431"/>
                  </a:lnTo>
                  <a:lnTo>
                    <a:pt x="870477" y="140431"/>
                  </a:lnTo>
                  <a:lnTo>
                    <a:pt x="870477" y="139037"/>
                  </a:lnTo>
                  <a:lnTo>
                    <a:pt x="873229" y="139037"/>
                  </a:lnTo>
                  <a:lnTo>
                    <a:pt x="873229" y="137672"/>
                  </a:lnTo>
                  <a:lnTo>
                    <a:pt x="874590" y="137672"/>
                  </a:lnTo>
                  <a:lnTo>
                    <a:pt x="874590" y="136306"/>
                  </a:lnTo>
                  <a:lnTo>
                    <a:pt x="877342" y="136306"/>
                  </a:lnTo>
                  <a:lnTo>
                    <a:pt x="877342" y="134912"/>
                  </a:lnTo>
                  <a:lnTo>
                    <a:pt x="880094" y="134912"/>
                  </a:lnTo>
                  <a:lnTo>
                    <a:pt x="880094" y="133546"/>
                  </a:lnTo>
                  <a:lnTo>
                    <a:pt x="881456" y="133546"/>
                  </a:lnTo>
                  <a:lnTo>
                    <a:pt x="881456" y="132152"/>
                  </a:lnTo>
                  <a:lnTo>
                    <a:pt x="884208" y="132152"/>
                  </a:lnTo>
                  <a:lnTo>
                    <a:pt x="884208" y="130786"/>
                  </a:lnTo>
                  <a:lnTo>
                    <a:pt x="885599" y="130786"/>
                  </a:lnTo>
                  <a:lnTo>
                    <a:pt x="885599" y="129421"/>
                  </a:lnTo>
                  <a:lnTo>
                    <a:pt x="888351" y="129421"/>
                  </a:lnTo>
                  <a:lnTo>
                    <a:pt x="888351" y="128026"/>
                  </a:lnTo>
                  <a:lnTo>
                    <a:pt x="889712" y="128026"/>
                  </a:lnTo>
                  <a:lnTo>
                    <a:pt x="889712" y="126661"/>
                  </a:lnTo>
                  <a:lnTo>
                    <a:pt x="892464" y="126661"/>
                  </a:lnTo>
                  <a:lnTo>
                    <a:pt x="892464" y="125267"/>
                  </a:lnTo>
                  <a:lnTo>
                    <a:pt x="893855" y="125267"/>
                  </a:lnTo>
                  <a:lnTo>
                    <a:pt x="893855" y="123901"/>
                  </a:lnTo>
                  <a:lnTo>
                    <a:pt x="896607" y="123901"/>
                  </a:lnTo>
                  <a:lnTo>
                    <a:pt x="896607" y="122536"/>
                  </a:lnTo>
                  <a:lnTo>
                    <a:pt x="897969" y="122536"/>
                  </a:lnTo>
                  <a:lnTo>
                    <a:pt x="897969" y="121141"/>
                  </a:lnTo>
                  <a:lnTo>
                    <a:pt x="900721" y="121141"/>
                  </a:lnTo>
                  <a:lnTo>
                    <a:pt x="900721" y="119776"/>
                  </a:lnTo>
                  <a:lnTo>
                    <a:pt x="903473" y="119776"/>
                  </a:lnTo>
                  <a:lnTo>
                    <a:pt x="903473" y="118411"/>
                  </a:lnTo>
                  <a:lnTo>
                    <a:pt x="904834" y="118411"/>
                  </a:lnTo>
                  <a:lnTo>
                    <a:pt x="904834" y="117016"/>
                  </a:lnTo>
                  <a:lnTo>
                    <a:pt x="907586" y="117016"/>
                  </a:lnTo>
                  <a:lnTo>
                    <a:pt x="907586" y="115651"/>
                  </a:lnTo>
                  <a:lnTo>
                    <a:pt x="908977" y="115651"/>
                  </a:lnTo>
                  <a:lnTo>
                    <a:pt x="908977" y="114256"/>
                  </a:lnTo>
                  <a:lnTo>
                    <a:pt x="911729" y="114256"/>
                  </a:lnTo>
                  <a:lnTo>
                    <a:pt x="911729" y="112891"/>
                  </a:lnTo>
                  <a:lnTo>
                    <a:pt x="913091" y="112891"/>
                  </a:lnTo>
                  <a:lnTo>
                    <a:pt x="913091" y="111526"/>
                  </a:lnTo>
                  <a:lnTo>
                    <a:pt x="915843" y="111526"/>
                  </a:lnTo>
                  <a:lnTo>
                    <a:pt x="915843" y="110131"/>
                  </a:lnTo>
                  <a:lnTo>
                    <a:pt x="917234" y="110131"/>
                  </a:lnTo>
                  <a:lnTo>
                    <a:pt x="917234" y="108766"/>
                  </a:lnTo>
                  <a:lnTo>
                    <a:pt x="918595" y="108766"/>
                  </a:lnTo>
                  <a:lnTo>
                    <a:pt x="918595" y="107371"/>
                  </a:lnTo>
                  <a:lnTo>
                    <a:pt x="921347" y="107371"/>
                  </a:lnTo>
                  <a:lnTo>
                    <a:pt x="921347" y="106006"/>
                  </a:lnTo>
                  <a:lnTo>
                    <a:pt x="922708" y="106006"/>
                  </a:lnTo>
                  <a:lnTo>
                    <a:pt x="922708" y="104641"/>
                  </a:lnTo>
                  <a:lnTo>
                    <a:pt x="924099" y="104641"/>
                  </a:lnTo>
                  <a:lnTo>
                    <a:pt x="924099" y="103246"/>
                  </a:lnTo>
                  <a:lnTo>
                    <a:pt x="926851" y="103246"/>
                  </a:lnTo>
                  <a:lnTo>
                    <a:pt x="926851" y="101881"/>
                  </a:lnTo>
                  <a:lnTo>
                    <a:pt x="928213" y="101881"/>
                  </a:lnTo>
                  <a:lnTo>
                    <a:pt x="928213" y="100486"/>
                  </a:lnTo>
                  <a:lnTo>
                    <a:pt x="929604" y="100486"/>
                  </a:lnTo>
                  <a:lnTo>
                    <a:pt x="929604" y="99121"/>
                  </a:lnTo>
                  <a:lnTo>
                    <a:pt x="932356" y="99121"/>
                  </a:lnTo>
                  <a:lnTo>
                    <a:pt x="932356" y="97756"/>
                  </a:lnTo>
                  <a:lnTo>
                    <a:pt x="933717" y="97756"/>
                  </a:lnTo>
                  <a:lnTo>
                    <a:pt x="933717" y="96361"/>
                  </a:lnTo>
                  <a:lnTo>
                    <a:pt x="935108" y="96361"/>
                  </a:lnTo>
                  <a:lnTo>
                    <a:pt x="935108" y="94996"/>
                  </a:lnTo>
                  <a:lnTo>
                    <a:pt x="937860" y="94996"/>
                  </a:lnTo>
                  <a:lnTo>
                    <a:pt x="937860" y="93631"/>
                  </a:lnTo>
                  <a:lnTo>
                    <a:pt x="939221" y="93631"/>
                  </a:lnTo>
                  <a:lnTo>
                    <a:pt x="939221" y="92236"/>
                  </a:lnTo>
                  <a:lnTo>
                    <a:pt x="941973" y="92236"/>
                  </a:lnTo>
                  <a:lnTo>
                    <a:pt x="941973" y="90871"/>
                  </a:lnTo>
                  <a:lnTo>
                    <a:pt x="943335" y="90871"/>
                  </a:lnTo>
                  <a:lnTo>
                    <a:pt x="943335" y="89476"/>
                  </a:lnTo>
                  <a:lnTo>
                    <a:pt x="944726" y="89476"/>
                  </a:lnTo>
                  <a:lnTo>
                    <a:pt x="944726" y="88111"/>
                  </a:lnTo>
                  <a:lnTo>
                    <a:pt x="947478" y="88111"/>
                  </a:lnTo>
                  <a:lnTo>
                    <a:pt x="947478" y="86746"/>
                  </a:lnTo>
                  <a:lnTo>
                    <a:pt x="948839" y="86746"/>
                  </a:lnTo>
                  <a:lnTo>
                    <a:pt x="948839" y="85351"/>
                  </a:lnTo>
                  <a:lnTo>
                    <a:pt x="950230" y="85351"/>
                  </a:lnTo>
                  <a:lnTo>
                    <a:pt x="950230" y="83986"/>
                  </a:lnTo>
                  <a:lnTo>
                    <a:pt x="951591" y="83986"/>
                  </a:lnTo>
                  <a:lnTo>
                    <a:pt x="951591" y="82591"/>
                  </a:lnTo>
                  <a:lnTo>
                    <a:pt x="952982" y="82591"/>
                  </a:lnTo>
                  <a:lnTo>
                    <a:pt x="952982" y="81226"/>
                  </a:lnTo>
                  <a:lnTo>
                    <a:pt x="955734" y="81226"/>
                  </a:lnTo>
                  <a:lnTo>
                    <a:pt x="955734" y="79861"/>
                  </a:lnTo>
                  <a:lnTo>
                    <a:pt x="957095" y="79861"/>
                  </a:lnTo>
                  <a:lnTo>
                    <a:pt x="957095" y="78466"/>
                  </a:lnTo>
                  <a:lnTo>
                    <a:pt x="958486" y="78466"/>
                  </a:lnTo>
                  <a:lnTo>
                    <a:pt x="958486" y="77101"/>
                  </a:lnTo>
                  <a:lnTo>
                    <a:pt x="959848" y="77101"/>
                  </a:lnTo>
                  <a:lnTo>
                    <a:pt x="959848" y="75706"/>
                  </a:lnTo>
                  <a:lnTo>
                    <a:pt x="961238" y="75706"/>
                  </a:lnTo>
                  <a:lnTo>
                    <a:pt x="961238" y="74341"/>
                  </a:lnTo>
                  <a:lnTo>
                    <a:pt x="963991" y="74341"/>
                  </a:lnTo>
                  <a:lnTo>
                    <a:pt x="963991" y="72976"/>
                  </a:lnTo>
                  <a:lnTo>
                    <a:pt x="965352" y="72976"/>
                  </a:lnTo>
                  <a:lnTo>
                    <a:pt x="965352" y="71581"/>
                  </a:lnTo>
                  <a:lnTo>
                    <a:pt x="966713" y="71581"/>
                  </a:lnTo>
                  <a:lnTo>
                    <a:pt x="966713" y="70216"/>
                  </a:lnTo>
                  <a:lnTo>
                    <a:pt x="968104" y="70216"/>
                  </a:lnTo>
                  <a:lnTo>
                    <a:pt x="968104" y="68821"/>
                  </a:lnTo>
                  <a:lnTo>
                    <a:pt x="969465" y="68821"/>
                  </a:lnTo>
                  <a:lnTo>
                    <a:pt x="969465" y="67456"/>
                  </a:lnTo>
                  <a:lnTo>
                    <a:pt x="972217" y="67456"/>
                  </a:lnTo>
                  <a:lnTo>
                    <a:pt x="972217" y="66091"/>
                  </a:lnTo>
                  <a:lnTo>
                    <a:pt x="973608" y="66091"/>
                  </a:lnTo>
                  <a:lnTo>
                    <a:pt x="973608" y="64696"/>
                  </a:lnTo>
                  <a:lnTo>
                    <a:pt x="974970" y="64696"/>
                  </a:lnTo>
                  <a:lnTo>
                    <a:pt x="974970" y="63331"/>
                  </a:lnTo>
                  <a:lnTo>
                    <a:pt x="976360" y="63331"/>
                  </a:lnTo>
                  <a:lnTo>
                    <a:pt x="976360" y="61966"/>
                  </a:lnTo>
                  <a:lnTo>
                    <a:pt x="977722" y="61966"/>
                  </a:lnTo>
                  <a:lnTo>
                    <a:pt x="977722" y="60571"/>
                  </a:lnTo>
                  <a:lnTo>
                    <a:pt x="980474" y="60571"/>
                  </a:lnTo>
                  <a:lnTo>
                    <a:pt x="980474" y="59206"/>
                  </a:lnTo>
                  <a:lnTo>
                    <a:pt x="981865" y="59206"/>
                  </a:lnTo>
                  <a:lnTo>
                    <a:pt x="981865" y="57811"/>
                  </a:lnTo>
                  <a:lnTo>
                    <a:pt x="983226" y="57811"/>
                  </a:lnTo>
                  <a:lnTo>
                    <a:pt x="983226" y="56446"/>
                  </a:lnTo>
                  <a:lnTo>
                    <a:pt x="984617" y="56446"/>
                  </a:lnTo>
                  <a:lnTo>
                    <a:pt x="984617" y="55080"/>
                  </a:lnTo>
                  <a:lnTo>
                    <a:pt x="985978" y="55080"/>
                  </a:lnTo>
                  <a:lnTo>
                    <a:pt x="985978" y="53686"/>
                  </a:lnTo>
                  <a:lnTo>
                    <a:pt x="987339" y="53686"/>
                  </a:lnTo>
                  <a:lnTo>
                    <a:pt x="987339" y="52321"/>
                  </a:lnTo>
                  <a:lnTo>
                    <a:pt x="988730" y="52321"/>
                  </a:lnTo>
                  <a:lnTo>
                    <a:pt x="988730" y="50926"/>
                  </a:lnTo>
                  <a:lnTo>
                    <a:pt x="990092" y="50926"/>
                  </a:lnTo>
                  <a:lnTo>
                    <a:pt x="990092" y="49561"/>
                  </a:lnTo>
                  <a:lnTo>
                    <a:pt x="991482" y="49561"/>
                  </a:lnTo>
                  <a:lnTo>
                    <a:pt x="991482" y="48195"/>
                  </a:lnTo>
                  <a:lnTo>
                    <a:pt x="992844" y="48195"/>
                  </a:lnTo>
                  <a:lnTo>
                    <a:pt x="992844" y="46801"/>
                  </a:lnTo>
                  <a:lnTo>
                    <a:pt x="995596" y="46801"/>
                  </a:lnTo>
                  <a:lnTo>
                    <a:pt x="995596" y="45435"/>
                  </a:lnTo>
                  <a:lnTo>
                    <a:pt x="996987" y="45435"/>
                  </a:lnTo>
                  <a:lnTo>
                    <a:pt x="996987" y="44041"/>
                  </a:lnTo>
                  <a:lnTo>
                    <a:pt x="998348" y="44041"/>
                  </a:lnTo>
                  <a:lnTo>
                    <a:pt x="998348" y="42676"/>
                  </a:lnTo>
                  <a:lnTo>
                    <a:pt x="999739" y="42676"/>
                  </a:lnTo>
                  <a:lnTo>
                    <a:pt x="999739" y="41310"/>
                  </a:lnTo>
                  <a:lnTo>
                    <a:pt x="1001100" y="41310"/>
                  </a:lnTo>
                  <a:lnTo>
                    <a:pt x="1001100" y="39916"/>
                  </a:lnTo>
                  <a:lnTo>
                    <a:pt x="1002491" y="39916"/>
                  </a:lnTo>
                  <a:lnTo>
                    <a:pt x="1002491" y="38550"/>
                  </a:lnTo>
                  <a:lnTo>
                    <a:pt x="1003852" y="38550"/>
                  </a:lnTo>
                  <a:lnTo>
                    <a:pt x="1003852" y="37185"/>
                  </a:lnTo>
                  <a:lnTo>
                    <a:pt x="1005243" y="37185"/>
                  </a:lnTo>
                  <a:lnTo>
                    <a:pt x="1005243" y="35790"/>
                  </a:lnTo>
                  <a:lnTo>
                    <a:pt x="1006604" y="35790"/>
                  </a:lnTo>
                  <a:lnTo>
                    <a:pt x="1006604" y="34425"/>
                  </a:lnTo>
                  <a:lnTo>
                    <a:pt x="1007995" y="34425"/>
                  </a:lnTo>
                  <a:lnTo>
                    <a:pt x="1007995" y="33030"/>
                  </a:lnTo>
                  <a:lnTo>
                    <a:pt x="1009357" y="33030"/>
                  </a:lnTo>
                  <a:lnTo>
                    <a:pt x="1009357" y="31665"/>
                  </a:lnTo>
                  <a:lnTo>
                    <a:pt x="1010718" y="31665"/>
                  </a:lnTo>
                  <a:lnTo>
                    <a:pt x="1010718" y="30300"/>
                  </a:lnTo>
                  <a:lnTo>
                    <a:pt x="1012109" y="30300"/>
                  </a:lnTo>
                  <a:lnTo>
                    <a:pt x="1012109" y="28905"/>
                  </a:lnTo>
                  <a:lnTo>
                    <a:pt x="1013470" y="28905"/>
                  </a:lnTo>
                  <a:lnTo>
                    <a:pt x="1013470" y="27540"/>
                  </a:lnTo>
                  <a:lnTo>
                    <a:pt x="1014861" y="27540"/>
                  </a:lnTo>
                  <a:lnTo>
                    <a:pt x="1014861" y="26145"/>
                  </a:lnTo>
                  <a:lnTo>
                    <a:pt x="1016222" y="26145"/>
                  </a:lnTo>
                  <a:lnTo>
                    <a:pt x="1016222" y="24780"/>
                  </a:lnTo>
                  <a:lnTo>
                    <a:pt x="1017613" y="24780"/>
                  </a:lnTo>
                  <a:lnTo>
                    <a:pt x="1017613" y="23415"/>
                  </a:lnTo>
                  <a:lnTo>
                    <a:pt x="1018974" y="23415"/>
                  </a:lnTo>
                  <a:lnTo>
                    <a:pt x="1018974" y="22020"/>
                  </a:lnTo>
                  <a:lnTo>
                    <a:pt x="1020365" y="22020"/>
                  </a:lnTo>
                  <a:lnTo>
                    <a:pt x="1020365" y="20655"/>
                  </a:lnTo>
                  <a:lnTo>
                    <a:pt x="1021726" y="20655"/>
                  </a:lnTo>
                  <a:lnTo>
                    <a:pt x="1021726" y="19260"/>
                  </a:lnTo>
                  <a:lnTo>
                    <a:pt x="1023117" y="19260"/>
                  </a:lnTo>
                  <a:lnTo>
                    <a:pt x="1023117" y="17895"/>
                  </a:lnTo>
                  <a:lnTo>
                    <a:pt x="1024479" y="17895"/>
                  </a:lnTo>
                  <a:lnTo>
                    <a:pt x="1024479" y="16530"/>
                  </a:lnTo>
                  <a:lnTo>
                    <a:pt x="1025869" y="16530"/>
                  </a:lnTo>
                  <a:lnTo>
                    <a:pt x="1025869" y="15135"/>
                  </a:lnTo>
                  <a:lnTo>
                    <a:pt x="1027231" y="15135"/>
                  </a:lnTo>
                  <a:lnTo>
                    <a:pt x="1027231" y="13770"/>
                  </a:lnTo>
                  <a:lnTo>
                    <a:pt x="1028622" y="13770"/>
                  </a:lnTo>
                  <a:lnTo>
                    <a:pt x="1028622" y="12405"/>
                  </a:lnTo>
                  <a:lnTo>
                    <a:pt x="1029983" y="12405"/>
                  </a:lnTo>
                  <a:lnTo>
                    <a:pt x="1029983" y="11010"/>
                  </a:lnTo>
                  <a:lnTo>
                    <a:pt x="1031344" y="11010"/>
                  </a:lnTo>
                  <a:lnTo>
                    <a:pt x="1031344" y="9645"/>
                  </a:lnTo>
                  <a:lnTo>
                    <a:pt x="1032735" y="9645"/>
                  </a:lnTo>
                  <a:lnTo>
                    <a:pt x="1032735" y="8250"/>
                  </a:lnTo>
                  <a:lnTo>
                    <a:pt x="1034096" y="8250"/>
                  </a:lnTo>
                  <a:lnTo>
                    <a:pt x="1034096" y="6885"/>
                  </a:lnTo>
                  <a:lnTo>
                    <a:pt x="1035487" y="6885"/>
                  </a:lnTo>
                  <a:lnTo>
                    <a:pt x="1035487" y="5520"/>
                  </a:lnTo>
                  <a:lnTo>
                    <a:pt x="1036848" y="5520"/>
                  </a:lnTo>
                  <a:lnTo>
                    <a:pt x="1036848" y="4125"/>
                  </a:lnTo>
                  <a:lnTo>
                    <a:pt x="1038239" y="4125"/>
                  </a:lnTo>
                  <a:lnTo>
                    <a:pt x="1038239" y="2760"/>
                  </a:lnTo>
                  <a:lnTo>
                    <a:pt x="1039601" y="2760"/>
                  </a:lnTo>
                  <a:lnTo>
                    <a:pt x="1039601" y="1365"/>
                  </a:lnTo>
                  <a:lnTo>
                    <a:pt x="1040991" y="1365"/>
                  </a:lnTo>
                  <a:lnTo>
                    <a:pt x="1040991" y="0"/>
                  </a:lnTo>
                  <a:lnTo>
                    <a:pt x="1045105" y="0"/>
                  </a:lnTo>
                  <a:lnTo>
                    <a:pt x="1045105" y="1365"/>
                  </a:lnTo>
                  <a:lnTo>
                    <a:pt x="1046496" y="1365"/>
                  </a:lnTo>
                  <a:lnTo>
                    <a:pt x="1046496" y="2760"/>
                  </a:lnTo>
                  <a:lnTo>
                    <a:pt x="1047857" y="2760"/>
                  </a:lnTo>
                  <a:lnTo>
                    <a:pt x="1047857" y="4125"/>
                  </a:lnTo>
                  <a:lnTo>
                    <a:pt x="1049248" y="4125"/>
                  </a:lnTo>
                  <a:lnTo>
                    <a:pt x="1049248" y="5520"/>
                  </a:lnTo>
                  <a:lnTo>
                    <a:pt x="1050609" y="5520"/>
                  </a:lnTo>
                  <a:lnTo>
                    <a:pt x="1050609" y="6885"/>
                  </a:lnTo>
                  <a:lnTo>
                    <a:pt x="1052000" y="6885"/>
                  </a:lnTo>
                  <a:lnTo>
                    <a:pt x="1052000" y="8250"/>
                  </a:lnTo>
                  <a:lnTo>
                    <a:pt x="1053361" y="8250"/>
                  </a:lnTo>
                  <a:lnTo>
                    <a:pt x="1053361" y="9645"/>
                  </a:lnTo>
                  <a:lnTo>
                    <a:pt x="1054723" y="9645"/>
                  </a:lnTo>
                  <a:lnTo>
                    <a:pt x="1054723" y="11010"/>
                  </a:lnTo>
                  <a:lnTo>
                    <a:pt x="1056113" y="11010"/>
                  </a:lnTo>
                  <a:lnTo>
                    <a:pt x="1056113" y="12405"/>
                  </a:lnTo>
                  <a:lnTo>
                    <a:pt x="1057475" y="12405"/>
                  </a:lnTo>
                  <a:lnTo>
                    <a:pt x="1057475" y="13770"/>
                  </a:lnTo>
                  <a:lnTo>
                    <a:pt x="1058866" y="13770"/>
                  </a:lnTo>
                  <a:lnTo>
                    <a:pt x="1058866" y="15135"/>
                  </a:lnTo>
                  <a:lnTo>
                    <a:pt x="1060227" y="15135"/>
                  </a:lnTo>
                  <a:lnTo>
                    <a:pt x="1060227" y="16530"/>
                  </a:lnTo>
                  <a:lnTo>
                    <a:pt x="1061618" y="16530"/>
                  </a:lnTo>
                  <a:lnTo>
                    <a:pt x="1061618" y="17895"/>
                  </a:lnTo>
                  <a:lnTo>
                    <a:pt x="1062979" y="17895"/>
                  </a:lnTo>
                  <a:lnTo>
                    <a:pt x="1062979" y="19260"/>
                  </a:lnTo>
                  <a:lnTo>
                    <a:pt x="1064370" y="19260"/>
                  </a:lnTo>
                  <a:lnTo>
                    <a:pt x="1064370" y="20655"/>
                  </a:lnTo>
                  <a:lnTo>
                    <a:pt x="1065731" y="20655"/>
                  </a:lnTo>
                  <a:lnTo>
                    <a:pt x="1065731" y="22020"/>
                  </a:lnTo>
                  <a:lnTo>
                    <a:pt x="1067122" y="22020"/>
                  </a:lnTo>
                  <a:lnTo>
                    <a:pt x="1067122" y="23415"/>
                  </a:lnTo>
                  <a:lnTo>
                    <a:pt x="1068483" y="23415"/>
                  </a:lnTo>
                  <a:lnTo>
                    <a:pt x="1068483" y="24780"/>
                  </a:lnTo>
                  <a:lnTo>
                    <a:pt x="1069874" y="24780"/>
                  </a:lnTo>
                  <a:lnTo>
                    <a:pt x="1069874" y="26145"/>
                  </a:lnTo>
                  <a:lnTo>
                    <a:pt x="1071235" y="26145"/>
                  </a:lnTo>
                  <a:lnTo>
                    <a:pt x="1071235" y="27540"/>
                  </a:lnTo>
                  <a:lnTo>
                    <a:pt x="1072626" y="27540"/>
                  </a:lnTo>
                  <a:lnTo>
                    <a:pt x="1072626" y="28905"/>
                  </a:lnTo>
                  <a:lnTo>
                    <a:pt x="1073988" y="28905"/>
                  </a:lnTo>
                  <a:lnTo>
                    <a:pt x="1073988" y="30300"/>
                  </a:lnTo>
                  <a:lnTo>
                    <a:pt x="1075349" y="30300"/>
                  </a:lnTo>
                  <a:lnTo>
                    <a:pt x="1075349" y="31665"/>
                  </a:lnTo>
                  <a:lnTo>
                    <a:pt x="1076740" y="31665"/>
                  </a:lnTo>
                  <a:lnTo>
                    <a:pt x="1076740" y="33030"/>
                  </a:lnTo>
                  <a:lnTo>
                    <a:pt x="1078101" y="33030"/>
                  </a:lnTo>
                  <a:lnTo>
                    <a:pt x="1078101" y="34425"/>
                  </a:lnTo>
                  <a:lnTo>
                    <a:pt x="1079492" y="34425"/>
                  </a:lnTo>
                  <a:lnTo>
                    <a:pt x="1079492" y="35790"/>
                  </a:lnTo>
                  <a:lnTo>
                    <a:pt x="1080853" y="35790"/>
                  </a:lnTo>
                  <a:lnTo>
                    <a:pt x="1080853" y="37185"/>
                  </a:lnTo>
                  <a:lnTo>
                    <a:pt x="1082244" y="37185"/>
                  </a:lnTo>
                  <a:lnTo>
                    <a:pt x="1082244" y="38550"/>
                  </a:lnTo>
                  <a:lnTo>
                    <a:pt x="1083605" y="38550"/>
                  </a:lnTo>
                  <a:lnTo>
                    <a:pt x="1083605" y="39916"/>
                  </a:lnTo>
                  <a:lnTo>
                    <a:pt x="1084996" y="39916"/>
                  </a:lnTo>
                  <a:lnTo>
                    <a:pt x="1084996" y="41310"/>
                  </a:lnTo>
                  <a:lnTo>
                    <a:pt x="1086357" y="41310"/>
                  </a:lnTo>
                  <a:lnTo>
                    <a:pt x="1086357" y="42676"/>
                  </a:lnTo>
                  <a:lnTo>
                    <a:pt x="1087748" y="42676"/>
                  </a:lnTo>
                  <a:lnTo>
                    <a:pt x="1087748" y="44041"/>
                  </a:lnTo>
                  <a:lnTo>
                    <a:pt x="1089110" y="44041"/>
                  </a:lnTo>
                  <a:lnTo>
                    <a:pt x="1089110" y="45435"/>
                  </a:lnTo>
                  <a:lnTo>
                    <a:pt x="1091862" y="45435"/>
                  </a:lnTo>
                  <a:lnTo>
                    <a:pt x="1091862" y="46801"/>
                  </a:lnTo>
                  <a:lnTo>
                    <a:pt x="1093253" y="46801"/>
                  </a:lnTo>
                  <a:lnTo>
                    <a:pt x="1093253" y="48195"/>
                  </a:lnTo>
                  <a:lnTo>
                    <a:pt x="1094614" y="48195"/>
                  </a:lnTo>
                  <a:lnTo>
                    <a:pt x="1094614" y="49561"/>
                  </a:lnTo>
                  <a:lnTo>
                    <a:pt x="1096005" y="49561"/>
                  </a:lnTo>
                  <a:lnTo>
                    <a:pt x="1096005" y="50926"/>
                  </a:lnTo>
                  <a:lnTo>
                    <a:pt x="1097366" y="50926"/>
                  </a:lnTo>
                  <a:lnTo>
                    <a:pt x="1097366" y="52321"/>
                  </a:lnTo>
                  <a:lnTo>
                    <a:pt x="1098727" y="52321"/>
                  </a:lnTo>
                  <a:lnTo>
                    <a:pt x="1098727" y="53686"/>
                  </a:lnTo>
                  <a:lnTo>
                    <a:pt x="1100118" y="53686"/>
                  </a:lnTo>
                  <a:lnTo>
                    <a:pt x="1100118" y="55080"/>
                  </a:lnTo>
                  <a:lnTo>
                    <a:pt x="1101479" y="55080"/>
                  </a:lnTo>
                  <a:lnTo>
                    <a:pt x="1101479" y="56446"/>
                  </a:lnTo>
                  <a:lnTo>
                    <a:pt x="1102870" y="56446"/>
                  </a:lnTo>
                  <a:lnTo>
                    <a:pt x="1102870" y="57811"/>
                  </a:lnTo>
                  <a:lnTo>
                    <a:pt x="1104232" y="57811"/>
                  </a:lnTo>
                  <a:lnTo>
                    <a:pt x="1104232" y="59206"/>
                  </a:lnTo>
                  <a:lnTo>
                    <a:pt x="1105622" y="59206"/>
                  </a:lnTo>
                  <a:lnTo>
                    <a:pt x="1105622" y="60571"/>
                  </a:lnTo>
                  <a:lnTo>
                    <a:pt x="1108375" y="60571"/>
                  </a:lnTo>
                  <a:lnTo>
                    <a:pt x="1108375" y="61966"/>
                  </a:lnTo>
                  <a:lnTo>
                    <a:pt x="1109736" y="61966"/>
                  </a:lnTo>
                  <a:lnTo>
                    <a:pt x="1109736" y="63331"/>
                  </a:lnTo>
                  <a:lnTo>
                    <a:pt x="1111127" y="63331"/>
                  </a:lnTo>
                  <a:lnTo>
                    <a:pt x="1111127" y="64696"/>
                  </a:lnTo>
                  <a:lnTo>
                    <a:pt x="1112488" y="64696"/>
                  </a:lnTo>
                  <a:lnTo>
                    <a:pt x="1112488" y="66091"/>
                  </a:lnTo>
                  <a:lnTo>
                    <a:pt x="1113879" y="66091"/>
                  </a:lnTo>
                  <a:lnTo>
                    <a:pt x="1113879" y="67456"/>
                  </a:lnTo>
                  <a:lnTo>
                    <a:pt x="1116631" y="67456"/>
                  </a:lnTo>
                  <a:lnTo>
                    <a:pt x="1116631" y="68821"/>
                  </a:lnTo>
                  <a:lnTo>
                    <a:pt x="1117992" y="68821"/>
                  </a:lnTo>
                  <a:lnTo>
                    <a:pt x="1117992" y="70216"/>
                  </a:lnTo>
                  <a:lnTo>
                    <a:pt x="1119354" y="70216"/>
                  </a:lnTo>
                  <a:lnTo>
                    <a:pt x="1119354" y="71581"/>
                  </a:lnTo>
                  <a:lnTo>
                    <a:pt x="1120744" y="71581"/>
                  </a:lnTo>
                  <a:lnTo>
                    <a:pt x="1120744" y="72976"/>
                  </a:lnTo>
                  <a:lnTo>
                    <a:pt x="1122106" y="72976"/>
                  </a:lnTo>
                  <a:lnTo>
                    <a:pt x="1122106" y="74341"/>
                  </a:lnTo>
                  <a:lnTo>
                    <a:pt x="1124858" y="74341"/>
                  </a:lnTo>
                  <a:lnTo>
                    <a:pt x="1124858" y="75706"/>
                  </a:lnTo>
                  <a:lnTo>
                    <a:pt x="1126249" y="75706"/>
                  </a:lnTo>
                  <a:lnTo>
                    <a:pt x="1126249" y="77101"/>
                  </a:lnTo>
                  <a:lnTo>
                    <a:pt x="1127610" y="77101"/>
                  </a:lnTo>
                  <a:lnTo>
                    <a:pt x="1127610" y="78466"/>
                  </a:lnTo>
                  <a:lnTo>
                    <a:pt x="1129001" y="78466"/>
                  </a:lnTo>
                  <a:lnTo>
                    <a:pt x="1129001" y="79861"/>
                  </a:lnTo>
                  <a:lnTo>
                    <a:pt x="1130362" y="79861"/>
                  </a:lnTo>
                  <a:lnTo>
                    <a:pt x="1130362" y="81226"/>
                  </a:lnTo>
                  <a:lnTo>
                    <a:pt x="1133114" y="81226"/>
                  </a:lnTo>
                  <a:lnTo>
                    <a:pt x="1133114" y="82591"/>
                  </a:lnTo>
                  <a:lnTo>
                    <a:pt x="1134505" y="82591"/>
                  </a:lnTo>
                  <a:lnTo>
                    <a:pt x="1134505" y="83986"/>
                  </a:lnTo>
                  <a:lnTo>
                    <a:pt x="1135866" y="83986"/>
                  </a:lnTo>
                  <a:lnTo>
                    <a:pt x="1135866" y="85351"/>
                  </a:lnTo>
                  <a:lnTo>
                    <a:pt x="1137257" y="85351"/>
                  </a:lnTo>
                  <a:lnTo>
                    <a:pt x="1137257" y="86746"/>
                  </a:lnTo>
                  <a:lnTo>
                    <a:pt x="1138619" y="86746"/>
                  </a:lnTo>
                  <a:lnTo>
                    <a:pt x="1138619" y="88111"/>
                  </a:lnTo>
                  <a:lnTo>
                    <a:pt x="1141371" y="88111"/>
                  </a:lnTo>
                  <a:lnTo>
                    <a:pt x="1141371" y="89476"/>
                  </a:lnTo>
                  <a:lnTo>
                    <a:pt x="1142732" y="89476"/>
                  </a:lnTo>
                  <a:lnTo>
                    <a:pt x="1142732" y="90871"/>
                  </a:lnTo>
                  <a:lnTo>
                    <a:pt x="1144123" y="90871"/>
                  </a:lnTo>
                  <a:lnTo>
                    <a:pt x="1144123" y="92236"/>
                  </a:lnTo>
                  <a:lnTo>
                    <a:pt x="1146875" y="92236"/>
                  </a:lnTo>
                  <a:lnTo>
                    <a:pt x="1146875" y="93631"/>
                  </a:lnTo>
                  <a:lnTo>
                    <a:pt x="1148236" y="93631"/>
                  </a:lnTo>
                  <a:lnTo>
                    <a:pt x="1148236" y="94996"/>
                  </a:lnTo>
                  <a:lnTo>
                    <a:pt x="1149627" y="94996"/>
                  </a:lnTo>
                  <a:lnTo>
                    <a:pt x="1149627" y="96361"/>
                  </a:lnTo>
                  <a:lnTo>
                    <a:pt x="1152379" y="96361"/>
                  </a:lnTo>
                  <a:lnTo>
                    <a:pt x="1152379" y="97756"/>
                  </a:lnTo>
                  <a:lnTo>
                    <a:pt x="1153741" y="97756"/>
                  </a:lnTo>
                  <a:lnTo>
                    <a:pt x="1153741" y="99121"/>
                  </a:lnTo>
                  <a:lnTo>
                    <a:pt x="1156493" y="99121"/>
                  </a:lnTo>
                  <a:lnTo>
                    <a:pt x="1156493" y="100486"/>
                  </a:lnTo>
                  <a:lnTo>
                    <a:pt x="1157884" y="100486"/>
                  </a:lnTo>
                  <a:lnTo>
                    <a:pt x="1157884" y="101881"/>
                  </a:lnTo>
                  <a:lnTo>
                    <a:pt x="1159245" y="101881"/>
                  </a:lnTo>
                  <a:lnTo>
                    <a:pt x="1159245" y="103246"/>
                  </a:lnTo>
                  <a:lnTo>
                    <a:pt x="1161997" y="103246"/>
                  </a:lnTo>
                  <a:lnTo>
                    <a:pt x="1161997" y="104641"/>
                  </a:lnTo>
                  <a:lnTo>
                    <a:pt x="1163358" y="104641"/>
                  </a:lnTo>
                  <a:lnTo>
                    <a:pt x="1163358" y="106006"/>
                  </a:lnTo>
                  <a:lnTo>
                    <a:pt x="1164749" y="106006"/>
                  </a:lnTo>
                  <a:lnTo>
                    <a:pt x="1164749" y="107371"/>
                  </a:lnTo>
                  <a:lnTo>
                    <a:pt x="1167501" y="107371"/>
                  </a:lnTo>
                  <a:lnTo>
                    <a:pt x="1167501" y="108766"/>
                  </a:lnTo>
                  <a:lnTo>
                    <a:pt x="1168863" y="108766"/>
                  </a:lnTo>
                  <a:lnTo>
                    <a:pt x="1168863" y="110131"/>
                  </a:lnTo>
                  <a:lnTo>
                    <a:pt x="1170253" y="110131"/>
                  </a:lnTo>
                  <a:lnTo>
                    <a:pt x="1170253" y="111526"/>
                  </a:lnTo>
                  <a:lnTo>
                    <a:pt x="1173006" y="111526"/>
                  </a:lnTo>
                  <a:lnTo>
                    <a:pt x="1173006" y="112891"/>
                  </a:lnTo>
                  <a:lnTo>
                    <a:pt x="1174367" y="112891"/>
                  </a:lnTo>
                  <a:lnTo>
                    <a:pt x="1174367" y="114256"/>
                  </a:lnTo>
                  <a:lnTo>
                    <a:pt x="1177119" y="114256"/>
                  </a:lnTo>
                  <a:lnTo>
                    <a:pt x="1177119" y="115651"/>
                  </a:lnTo>
                  <a:lnTo>
                    <a:pt x="1178510" y="115651"/>
                  </a:lnTo>
                  <a:lnTo>
                    <a:pt x="1178510" y="117016"/>
                  </a:lnTo>
                  <a:lnTo>
                    <a:pt x="1181262" y="117016"/>
                  </a:lnTo>
                  <a:lnTo>
                    <a:pt x="1181262" y="118411"/>
                  </a:lnTo>
                  <a:lnTo>
                    <a:pt x="1182623" y="118411"/>
                  </a:lnTo>
                  <a:lnTo>
                    <a:pt x="1182623" y="119776"/>
                  </a:lnTo>
                  <a:lnTo>
                    <a:pt x="1185375" y="119776"/>
                  </a:lnTo>
                  <a:lnTo>
                    <a:pt x="1185375" y="121141"/>
                  </a:lnTo>
                  <a:lnTo>
                    <a:pt x="1186737" y="121141"/>
                  </a:lnTo>
                  <a:lnTo>
                    <a:pt x="1186737" y="122536"/>
                  </a:lnTo>
                  <a:lnTo>
                    <a:pt x="1189489" y="122536"/>
                  </a:lnTo>
                  <a:lnTo>
                    <a:pt x="1189489" y="123901"/>
                  </a:lnTo>
                  <a:lnTo>
                    <a:pt x="1190880" y="123901"/>
                  </a:lnTo>
                  <a:lnTo>
                    <a:pt x="1190880" y="125267"/>
                  </a:lnTo>
                  <a:lnTo>
                    <a:pt x="1193632" y="125267"/>
                  </a:lnTo>
                  <a:lnTo>
                    <a:pt x="1193632" y="126661"/>
                  </a:lnTo>
                  <a:lnTo>
                    <a:pt x="1194993" y="126661"/>
                  </a:lnTo>
                  <a:lnTo>
                    <a:pt x="1194993" y="128026"/>
                  </a:lnTo>
                  <a:lnTo>
                    <a:pt x="1197745" y="128026"/>
                  </a:lnTo>
                  <a:lnTo>
                    <a:pt x="1197745" y="129421"/>
                  </a:lnTo>
                  <a:lnTo>
                    <a:pt x="1200497" y="129421"/>
                  </a:lnTo>
                  <a:lnTo>
                    <a:pt x="1200497" y="130786"/>
                  </a:lnTo>
                  <a:lnTo>
                    <a:pt x="1201888" y="130786"/>
                  </a:lnTo>
                  <a:lnTo>
                    <a:pt x="1201888" y="132152"/>
                  </a:lnTo>
                  <a:lnTo>
                    <a:pt x="1204640" y="132152"/>
                  </a:lnTo>
                  <a:lnTo>
                    <a:pt x="1204640" y="133546"/>
                  </a:lnTo>
                  <a:lnTo>
                    <a:pt x="1206002" y="133546"/>
                  </a:lnTo>
                  <a:lnTo>
                    <a:pt x="1206002" y="134912"/>
                  </a:lnTo>
                  <a:lnTo>
                    <a:pt x="1208754" y="134912"/>
                  </a:lnTo>
                  <a:lnTo>
                    <a:pt x="1208754" y="136306"/>
                  </a:lnTo>
                  <a:lnTo>
                    <a:pt x="1210115" y="136306"/>
                  </a:lnTo>
                  <a:lnTo>
                    <a:pt x="1210115" y="137672"/>
                  </a:lnTo>
                  <a:lnTo>
                    <a:pt x="1212867" y="137672"/>
                  </a:lnTo>
                  <a:lnTo>
                    <a:pt x="1212867" y="139037"/>
                  </a:lnTo>
                  <a:lnTo>
                    <a:pt x="1215619" y="139037"/>
                  </a:lnTo>
                  <a:lnTo>
                    <a:pt x="1215619" y="140431"/>
                  </a:lnTo>
                  <a:lnTo>
                    <a:pt x="1218372" y="140431"/>
                  </a:lnTo>
                  <a:lnTo>
                    <a:pt x="1218372" y="141797"/>
                  </a:lnTo>
                  <a:lnTo>
                    <a:pt x="1219762" y="141797"/>
                  </a:lnTo>
                  <a:lnTo>
                    <a:pt x="1219762" y="143191"/>
                  </a:lnTo>
                  <a:lnTo>
                    <a:pt x="1222515" y="143191"/>
                  </a:lnTo>
                  <a:lnTo>
                    <a:pt x="1222515" y="144557"/>
                  </a:lnTo>
                  <a:lnTo>
                    <a:pt x="1225267" y="144557"/>
                  </a:lnTo>
                  <a:lnTo>
                    <a:pt x="1225267" y="145922"/>
                  </a:lnTo>
                  <a:lnTo>
                    <a:pt x="1228019" y="145922"/>
                  </a:lnTo>
                  <a:lnTo>
                    <a:pt x="1228019" y="147317"/>
                  </a:lnTo>
                  <a:lnTo>
                    <a:pt x="1229380" y="147317"/>
                  </a:lnTo>
                  <a:lnTo>
                    <a:pt x="1229380" y="148682"/>
                  </a:lnTo>
                  <a:lnTo>
                    <a:pt x="1232132" y="148682"/>
                  </a:lnTo>
                  <a:lnTo>
                    <a:pt x="1232132" y="150047"/>
                  </a:lnTo>
                  <a:lnTo>
                    <a:pt x="1234884" y="150047"/>
                  </a:lnTo>
                  <a:lnTo>
                    <a:pt x="1234884" y="151442"/>
                  </a:lnTo>
                  <a:lnTo>
                    <a:pt x="1236246" y="151442"/>
                  </a:lnTo>
                  <a:lnTo>
                    <a:pt x="1236246" y="152807"/>
                  </a:lnTo>
                  <a:lnTo>
                    <a:pt x="1238998" y="152807"/>
                  </a:lnTo>
                  <a:lnTo>
                    <a:pt x="1238998" y="154202"/>
                  </a:lnTo>
                  <a:lnTo>
                    <a:pt x="1241750" y="154202"/>
                  </a:lnTo>
                  <a:lnTo>
                    <a:pt x="1241750" y="155567"/>
                  </a:lnTo>
                  <a:lnTo>
                    <a:pt x="1244502" y="155567"/>
                  </a:lnTo>
                  <a:lnTo>
                    <a:pt x="1244502" y="156932"/>
                  </a:lnTo>
                  <a:lnTo>
                    <a:pt x="1247254" y="156932"/>
                  </a:lnTo>
                  <a:lnTo>
                    <a:pt x="1247254" y="158327"/>
                  </a:lnTo>
                  <a:lnTo>
                    <a:pt x="1250006" y="158327"/>
                  </a:lnTo>
                  <a:lnTo>
                    <a:pt x="1250006" y="159692"/>
                  </a:lnTo>
                  <a:lnTo>
                    <a:pt x="1252759" y="159692"/>
                  </a:lnTo>
                  <a:lnTo>
                    <a:pt x="1252759" y="161087"/>
                  </a:lnTo>
                  <a:lnTo>
                    <a:pt x="1255511" y="161087"/>
                  </a:lnTo>
                  <a:lnTo>
                    <a:pt x="1255511" y="162452"/>
                  </a:lnTo>
                  <a:lnTo>
                    <a:pt x="1258263" y="162452"/>
                  </a:lnTo>
                  <a:lnTo>
                    <a:pt x="1258263" y="163817"/>
                  </a:lnTo>
                  <a:lnTo>
                    <a:pt x="1261015" y="163817"/>
                  </a:lnTo>
                  <a:lnTo>
                    <a:pt x="1261015" y="165212"/>
                  </a:lnTo>
                  <a:lnTo>
                    <a:pt x="1263767" y="165212"/>
                  </a:lnTo>
                  <a:lnTo>
                    <a:pt x="1263767" y="166577"/>
                  </a:lnTo>
                  <a:lnTo>
                    <a:pt x="1266519" y="166577"/>
                  </a:lnTo>
                  <a:lnTo>
                    <a:pt x="1266519" y="167972"/>
                  </a:lnTo>
                  <a:lnTo>
                    <a:pt x="1269271" y="167972"/>
                  </a:lnTo>
                  <a:lnTo>
                    <a:pt x="1269271" y="169337"/>
                  </a:lnTo>
                  <a:lnTo>
                    <a:pt x="1271994" y="169337"/>
                  </a:lnTo>
                  <a:lnTo>
                    <a:pt x="1271994" y="170702"/>
                  </a:lnTo>
                  <a:lnTo>
                    <a:pt x="1274746" y="170702"/>
                  </a:lnTo>
                  <a:lnTo>
                    <a:pt x="1274746" y="172097"/>
                  </a:lnTo>
                  <a:lnTo>
                    <a:pt x="1277498" y="172097"/>
                  </a:lnTo>
                  <a:lnTo>
                    <a:pt x="1277498" y="173462"/>
                  </a:lnTo>
                  <a:lnTo>
                    <a:pt x="1280250" y="173462"/>
                  </a:lnTo>
                  <a:lnTo>
                    <a:pt x="1280250" y="174827"/>
                  </a:lnTo>
                  <a:lnTo>
                    <a:pt x="1283003" y="174827"/>
                  </a:lnTo>
                  <a:lnTo>
                    <a:pt x="1283003" y="176222"/>
                  </a:lnTo>
                  <a:lnTo>
                    <a:pt x="1285755" y="176222"/>
                  </a:lnTo>
                  <a:lnTo>
                    <a:pt x="1285755" y="177587"/>
                  </a:lnTo>
                  <a:lnTo>
                    <a:pt x="1288507" y="177587"/>
                  </a:lnTo>
                  <a:lnTo>
                    <a:pt x="1288507" y="178982"/>
                  </a:lnTo>
                  <a:lnTo>
                    <a:pt x="1291259" y="178982"/>
                  </a:lnTo>
                  <a:lnTo>
                    <a:pt x="1291259" y="180347"/>
                  </a:lnTo>
                  <a:lnTo>
                    <a:pt x="1295372" y="180347"/>
                  </a:lnTo>
                  <a:lnTo>
                    <a:pt x="1295372" y="181712"/>
                  </a:lnTo>
                  <a:lnTo>
                    <a:pt x="1298125" y="181712"/>
                  </a:lnTo>
                  <a:lnTo>
                    <a:pt x="1298125" y="183107"/>
                  </a:lnTo>
                  <a:lnTo>
                    <a:pt x="1300877" y="183107"/>
                  </a:lnTo>
                  <a:lnTo>
                    <a:pt x="1300877" y="184472"/>
                  </a:lnTo>
                  <a:lnTo>
                    <a:pt x="1305020" y="184472"/>
                  </a:lnTo>
                  <a:lnTo>
                    <a:pt x="1305020" y="185867"/>
                  </a:lnTo>
                  <a:lnTo>
                    <a:pt x="1307772" y="185867"/>
                  </a:lnTo>
                  <a:lnTo>
                    <a:pt x="1307772" y="187232"/>
                  </a:lnTo>
                  <a:lnTo>
                    <a:pt x="1311885" y="187232"/>
                  </a:lnTo>
                  <a:lnTo>
                    <a:pt x="1311885" y="188597"/>
                  </a:lnTo>
                  <a:lnTo>
                    <a:pt x="1314637" y="188597"/>
                  </a:lnTo>
                  <a:lnTo>
                    <a:pt x="1314637" y="189992"/>
                  </a:lnTo>
                  <a:lnTo>
                    <a:pt x="1317390" y="189992"/>
                  </a:lnTo>
                  <a:lnTo>
                    <a:pt x="1317390" y="191357"/>
                  </a:lnTo>
                  <a:lnTo>
                    <a:pt x="1321503" y="191357"/>
                  </a:lnTo>
                  <a:lnTo>
                    <a:pt x="1321503" y="192752"/>
                  </a:lnTo>
                  <a:lnTo>
                    <a:pt x="1324255" y="192752"/>
                  </a:lnTo>
                  <a:lnTo>
                    <a:pt x="1324255" y="194117"/>
                  </a:lnTo>
                  <a:lnTo>
                    <a:pt x="1328398" y="194117"/>
                  </a:lnTo>
                  <a:lnTo>
                    <a:pt x="1328398" y="195482"/>
                  </a:lnTo>
                  <a:lnTo>
                    <a:pt x="1331150" y="195482"/>
                  </a:lnTo>
                  <a:lnTo>
                    <a:pt x="1331150" y="196877"/>
                  </a:lnTo>
                  <a:lnTo>
                    <a:pt x="1335264" y="196877"/>
                  </a:lnTo>
                  <a:lnTo>
                    <a:pt x="1335264" y="198242"/>
                  </a:lnTo>
                  <a:lnTo>
                    <a:pt x="1339377" y="198242"/>
                  </a:lnTo>
                  <a:lnTo>
                    <a:pt x="1339377" y="199637"/>
                  </a:lnTo>
                  <a:lnTo>
                    <a:pt x="1342129" y="199637"/>
                  </a:lnTo>
                  <a:lnTo>
                    <a:pt x="1342129" y="201002"/>
                  </a:lnTo>
                  <a:lnTo>
                    <a:pt x="1346272" y="201002"/>
                  </a:lnTo>
                  <a:lnTo>
                    <a:pt x="1346272" y="202367"/>
                  </a:lnTo>
                  <a:lnTo>
                    <a:pt x="1350386" y="202367"/>
                  </a:lnTo>
                  <a:lnTo>
                    <a:pt x="1350386" y="203762"/>
                  </a:lnTo>
                  <a:lnTo>
                    <a:pt x="1354529" y="203762"/>
                  </a:lnTo>
                  <a:lnTo>
                    <a:pt x="1354529" y="205127"/>
                  </a:lnTo>
                  <a:lnTo>
                    <a:pt x="1358642" y="205127"/>
                  </a:lnTo>
                  <a:lnTo>
                    <a:pt x="1358642" y="206492"/>
                  </a:lnTo>
                  <a:lnTo>
                    <a:pt x="1362756" y="206492"/>
                  </a:lnTo>
                  <a:lnTo>
                    <a:pt x="1362756" y="207887"/>
                  </a:lnTo>
                  <a:lnTo>
                    <a:pt x="1366899" y="207887"/>
                  </a:lnTo>
                  <a:lnTo>
                    <a:pt x="1366899" y="209252"/>
                  </a:lnTo>
                  <a:lnTo>
                    <a:pt x="1371012" y="209252"/>
                  </a:lnTo>
                  <a:lnTo>
                    <a:pt x="1371012" y="210647"/>
                  </a:lnTo>
                  <a:lnTo>
                    <a:pt x="1375155" y="210647"/>
                  </a:lnTo>
                  <a:lnTo>
                    <a:pt x="1375155" y="212012"/>
                  </a:lnTo>
                  <a:lnTo>
                    <a:pt x="1379268" y="212012"/>
                  </a:lnTo>
                  <a:lnTo>
                    <a:pt x="1379268" y="213377"/>
                  </a:lnTo>
                  <a:lnTo>
                    <a:pt x="1383382" y="213377"/>
                  </a:lnTo>
                  <a:lnTo>
                    <a:pt x="1383382" y="214772"/>
                  </a:lnTo>
                  <a:lnTo>
                    <a:pt x="1388886" y="214772"/>
                  </a:lnTo>
                  <a:lnTo>
                    <a:pt x="1388886" y="216137"/>
                  </a:lnTo>
                  <a:lnTo>
                    <a:pt x="1393029" y="216137"/>
                  </a:lnTo>
                  <a:lnTo>
                    <a:pt x="1393029" y="217532"/>
                  </a:lnTo>
                  <a:lnTo>
                    <a:pt x="1398534" y="217532"/>
                  </a:lnTo>
                  <a:lnTo>
                    <a:pt x="1398534" y="218897"/>
                  </a:lnTo>
                  <a:lnTo>
                    <a:pt x="1404008" y="218897"/>
                  </a:lnTo>
                  <a:lnTo>
                    <a:pt x="1404008" y="220263"/>
                  </a:lnTo>
                  <a:lnTo>
                    <a:pt x="1409512" y="220263"/>
                  </a:lnTo>
                  <a:lnTo>
                    <a:pt x="1409512" y="221657"/>
                  </a:lnTo>
                  <a:lnTo>
                    <a:pt x="1413656" y="221657"/>
                  </a:lnTo>
                  <a:lnTo>
                    <a:pt x="1413656" y="223023"/>
                  </a:lnTo>
                  <a:lnTo>
                    <a:pt x="1419160" y="223023"/>
                  </a:lnTo>
                  <a:lnTo>
                    <a:pt x="1419160" y="224417"/>
                  </a:lnTo>
                  <a:lnTo>
                    <a:pt x="1424664" y="224417"/>
                  </a:lnTo>
                  <a:lnTo>
                    <a:pt x="1424664" y="225782"/>
                  </a:lnTo>
                  <a:lnTo>
                    <a:pt x="1428778" y="225782"/>
                  </a:lnTo>
                  <a:lnTo>
                    <a:pt x="1428778" y="227148"/>
                  </a:lnTo>
                  <a:lnTo>
                    <a:pt x="1434282" y="227148"/>
                  </a:lnTo>
                  <a:lnTo>
                    <a:pt x="1434282" y="228542"/>
                  </a:lnTo>
                  <a:lnTo>
                    <a:pt x="1441147" y="228542"/>
                  </a:lnTo>
                  <a:lnTo>
                    <a:pt x="1441147" y="229908"/>
                  </a:lnTo>
                  <a:lnTo>
                    <a:pt x="1448013" y="229908"/>
                  </a:lnTo>
                  <a:lnTo>
                    <a:pt x="1448013" y="231273"/>
                  </a:lnTo>
                  <a:lnTo>
                    <a:pt x="1456269" y="231273"/>
                  </a:lnTo>
                  <a:lnTo>
                    <a:pt x="1456269" y="232668"/>
                  </a:lnTo>
                  <a:lnTo>
                    <a:pt x="1463165" y="232668"/>
                  </a:lnTo>
                  <a:lnTo>
                    <a:pt x="1463165" y="234033"/>
                  </a:lnTo>
                  <a:lnTo>
                    <a:pt x="1470030" y="234033"/>
                  </a:lnTo>
                  <a:lnTo>
                    <a:pt x="1470030" y="235427"/>
                  </a:lnTo>
                  <a:lnTo>
                    <a:pt x="1476896" y="235427"/>
                  </a:lnTo>
                  <a:lnTo>
                    <a:pt x="1476896" y="236793"/>
                  </a:lnTo>
                  <a:lnTo>
                    <a:pt x="1483791" y="236793"/>
                  </a:lnTo>
                  <a:lnTo>
                    <a:pt x="1483791" y="238158"/>
                  </a:lnTo>
                  <a:lnTo>
                    <a:pt x="1490656" y="238158"/>
                  </a:lnTo>
                  <a:lnTo>
                    <a:pt x="1490656" y="239553"/>
                  </a:lnTo>
                  <a:lnTo>
                    <a:pt x="1498913" y="239553"/>
                  </a:lnTo>
                  <a:lnTo>
                    <a:pt x="1498913" y="240918"/>
                  </a:lnTo>
                  <a:lnTo>
                    <a:pt x="1505778" y="240918"/>
                  </a:lnTo>
                  <a:lnTo>
                    <a:pt x="1505778" y="242313"/>
                  </a:lnTo>
                  <a:lnTo>
                    <a:pt x="1515396" y="242313"/>
                  </a:lnTo>
                  <a:lnTo>
                    <a:pt x="1515396" y="243678"/>
                  </a:lnTo>
                  <a:lnTo>
                    <a:pt x="1527796" y="243678"/>
                  </a:lnTo>
                  <a:lnTo>
                    <a:pt x="1527796" y="245043"/>
                  </a:lnTo>
                  <a:lnTo>
                    <a:pt x="1540165" y="245043"/>
                  </a:lnTo>
                  <a:lnTo>
                    <a:pt x="1540165" y="246438"/>
                  </a:lnTo>
                  <a:lnTo>
                    <a:pt x="1552535" y="246438"/>
                  </a:lnTo>
                  <a:lnTo>
                    <a:pt x="1552535" y="247803"/>
                  </a:lnTo>
                  <a:lnTo>
                    <a:pt x="1564905" y="247803"/>
                  </a:lnTo>
                  <a:lnTo>
                    <a:pt x="1564905" y="249198"/>
                  </a:lnTo>
                  <a:lnTo>
                    <a:pt x="1577305" y="249198"/>
                  </a:lnTo>
                  <a:lnTo>
                    <a:pt x="1577305" y="250563"/>
                  </a:lnTo>
                  <a:lnTo>
                    <a:pt x="1593788" y="250563"/>
                  </a:lnTo>
                  <a:lnTo>
                    <a:pt x="1593788" y="251928"/>
                  </a:lnTo>
                  <a:lnTo>
                    <a:pt x="1622671" y="251928"/>
                  </a:lnTo>
                  <a:lnTo>
                    <a:pt x="1622671" y="253323"/>
                  </a:lnTo>
                  <a:lnTo>
                    <a:pt x="1707928" y="253323"/>
                  </a:lnTo>
                  <a:lnTo>
                    <a:pt x="1707928" y="251928"/>
                  </a:lnTo>
                  <a:lnTo>
                    <a:pt x="1735420" y="251928"/>
                  </a:lnTo>
                  <a:lnTo>
                    <a:pt x="1735420" y="250563"/>
                  </a:lnTo>
                  <a:lnTo>
                    <a:pt x="1758798" y="250563"/>
                  </a:lnTo>
                  <a:lnTo>
                    <a:pt x="1758798" y="249198"/>
                  </a:lnTo>
                  <a:lnTo>
                    <a:pt x="1771198" y="249198"/>
                  </a:lnTo>
                  <a:lnTo>
                    <a:pt x="1771198" y="247803"/>
                  </a:lnTo>
                  <a:lnTo>
                    <a:pt x="1783567" y="247803"/>
                  </a:lnTo>
                  <a:lnTo>
                    <a:pt x="1783567" y="246438"/>
                  </a:lnTo>
                  <a:lnTo>
                    <a:pt x="1795937" y="246438"/>
                  </a:lnTo>
                  <a:lnTo>
                    <a:pt x="1795937" y="245043"/>
                  </a:lnTo>
                  <a:lnTo>
                    <a:pt x="1808307" y="245043"/>
                  </a:lnTo>
                  <a:lnTo>
                    <a:pt x="1808307" y="243678"/>
                  </a:lnTo>
                  <a:lnTo>
                    <a:pt x="1819316" y="243678"/>
                  </a:lnTo>
                  <a:lnTo>
                    <a:pt x="1819316" y="242313"/>
                  </a:lnTo>
                  <a:lnTo>
                    <a:pt x="1831686" y="242313"/>
                  </a:lnTo>
                  <a:lnTo>
                    <a:pt x="1831686" y="240918"/>
                  </a:lnTo>
                  <a:lnTo>
                    <a:pt x="1844055" y="240918"/>
                  </a:lnTo>
                  <a:lnTo>
                    <a:pt x="1844055" y="239553"/>
                  </a:lnTo>
                  <a:lnTo>
                    <a:pt x="1853703" y="239553"/>
                  </a:lnTo>
                  <a:lnTo>
                    <a:pt x="1853703" y="238158"/>
                  </a:lnTo>
                  <a:lnTo>
                    <a:pt x="1860568" y="238158"/>
                  </a:lnTo>
                  <a:lnTo>
                    <a:pt x="1860568" y="236793"/>
                  </a:lnTo>
                  <a:lnTo>
                    <a:pt x="1867434" y="236793"/>
                  </a:lnTo>
                  <a:lnTo>
                    <a:pt x="1867434" y="235427"/>
                  </a:lnTo>
                  <a:lnTo>
                    <a:pt x="1875690" y="235427"/>
                  </a:lnTo>
                  <a:lnTo>
                    <a:pt x="1875690" y="234033"/>
                  </a:lnTo>
                  <a:lnTo>
                    <a:pt x="1882585" y="234033"/>
                  </a:lnTo>
                  <a:lnTo>
                    <a:pt x="1882585" y="232668"/>
                  </a:lnTo>
                  <a:lnTo>
                    <a:pt x="1889451" y="232668"/>
                  </a:lnTo>
                  <a:lnTo>
                    <a:pt x="1889451" y="231273"/>
                  </a:lnTo>
                  <a:lnTo>
                    <a:pt x="1896317" y="231273"/>
                  </a:lnTo>
                  <a:lnTo>
                    <a:pt x="1896317" y="229908"/>
                  </a:lnTo>
                  <a:lnTo>
                    <a:pt x="1904573" y="229908"/>
                  </a:lnTo>
                  <a:lnTo>
                    <a:pt x="1904573" y="228542"/>
                  </a:lnTo>
                  <a:lnTo>
                    <a:pt x="1911439" y="228542"/>
                  </a:lnTo>
                  <a:lnTo>
                    <a:pt x="1911439" y="227148"/>
                  </a:lnTo>
                  <a:lnTo>
                    <a:pt x="1918334" y="227148"/>
                  </a:lnTo>
                  <a:lnTo>
                    <a:pt x="1918334" y="225782"/>
                  </a:lnTo>
                  <a:lnTo>
                    <a:pt x="1926590" y="225782"/>
                  </a:lnTo>
                  <a:lnTo>
                    <a:pt x="1926590" y="224417"/>
                  </a:lnTo>
                  <a:lnTo>
                    <a:pt x="1933456" y="224417"/>
                  </a:lnTo>
                  <a:lnTo>
                    <a:pt x="1933456" y="223023"/>
                  </a:lnTo>
                  <a:lnTo>
                    <a:pt x="1940321" y="223023"/>
                  </a:lnTo>
                  <a:lnTo>
                    <a:pt x="1940321" y="221657"/>
                  </a:lnTo>
                  <a:lnTo>
                    <a:pt x="1945826" y="221657"/>
                  </a:lnTo>
                  <a:lnTo>
                    <a:pt x="1945826" y="220263"/>
                  </a:lnTo>
                  <a:lnTo>
                    <a:pt x="1951330" y="220263"/>
                  </a:lnTo>
                  <a:lnTo>
                    <a:pt x="1951330" y="218897"/>
                  </a:lnTo>
                  <a:lnTo>
                    <a:pt x="1956834" y="218897"/>
                  </a:lnTo>
                  <a:lnTo>
                    <a:pt x="1956834" y="217532"/>
                  </a:lnTo>
                  <a:lnTo>
                    <a:pt x="1962338" y="217532"/>
                  </a:lnTo>
                  <a:lnTo>
                    <a:pt x="1962338" y="216137"/>
                  </a:lnTo>
                  <a:lnTo>
                    <a:pt x="1967843" y="216137"/>
                  </a:lnTo>
                  <a:lnTo>
                    <a:pt x="1967843" y="214772"/>
                  </a:lnTo>
                  <a:lnTo>
                    <a:pt x="1973347" y="214772"/>
                  </a:lnTo>
                  <a:lnTo>
                    <a:pt x="1973347" y="213377"/>
                  </a:lnTo>
                  <a:lnTo>
                    <a:pt x="1978822" y="213377"/>
                  </a:lnTo>
                  <a:lnTo>
                    <a:pt x="1978822" y="212012"/>
                  </a:lnTo>
                  <a:lnTo>
                    <a:pt x="1984326" y="212012"/>
                  </a:lnTo>
                  <a:lnTo>
                    <a:pt x="1984326" y="210647"/>
                  </a:lnTo>
                  <a:lnTo>
                    <a:pt x="1989830" y="210647"/>
                  </a:lnTo>
                  <a:lnTo>
                    <a:pt x="1989830" y="209252"/>
                  </a:lnTo>
                  <a:lnTo>
                    <a:pt x="1995335" y="209252"/>
                  </a:lnTo>
                  <a:lnTo>
                    <a:pt x="1995335" y="207887"/>
                  </a:lnTo>
                  <a:lnTo>
                    <a:pt x="1999448" y="207887"/>
                  </a:lnTo>
                  <a:lnTo>
                    <a:pt x="1999448" y="206492"/>
                  </a:lnTo>
                  <a:lnTo>
                    <a:pt x="2004952" y="206492"/>
                  </a:lnTo>
                  <a:lnTo>
                    <a:pt x="2004952" y="205127"/>
                  </a:lnTo>
                  <a:lnTo>
                    <a:pt x="2010457" y="205127"/>
                  </a:lnTo>
                  <a:lnTo>
                    <a:pt x="2010457" y="203762"/>
                  </a:lnTo>
                  <a:lnTo>
                    <a:pt x="2014600" y="203762"/>
                  </a:lnTo>
                  <a:lnTo>
                    <a:pt x="2014600" y="202367"/>
                  </a:lnTo>
                  <a:lnTo>
                    <a:pt x="2018713" y="202367"/>
                  </a:lnTo>
                  <a:lnTo>
                    <a:pt x="2018713" y="201002"/>
                  </a:lnTo>
                  <a:lnTo>
                    <a:pt x="2024217" y="201002"/>
                  </a:lnTo>
                  <a:lnTo>
                    <a:pt x="2024217" y="199637"/>
                  </a:lnTo>
                  <a:lnTo>
                    <a:pt x="2028331" y="199637"/>
                  </a:lnTo>
                  <a:lnTo>
                    <a:pt x="2028331" y="198242"/>
                  </a:lnTo>
                  <a:lnTo>
                    <a:pt x="2032474" y="198242"/>
                  </a:lnTo>
                  <a:lnTo>
                    <a:pt x="2032474" y="196877"/>
                  </a:lnTo>
                  <a:lnTo>
                    <a:pt x="2036587" y="196877"/>
                  </a:lnTo>
                  <a:lnTo>
                    <a:pt x="2036587" y="195482"/>
                  </a:lnTo>
                  <a:lnTo>
                    <a:pt x="2040701" y="195482"/>
                  </a:lnTo>
                  <a:lnTo>
                    <a:pt x="2040701" y="194117"/>
                  </a:lnTo>
                  <a:lnTo>
                    <a:pt x="2043453" y="194117"/>
                  </a:lnTo>
                  <a:lnTo>
                    <a:pt x="2043453" y="192752"/>
                  </a:lnTo>
                  <a:lnTo>
                    <a:pt x="2047596" y="192752"/>
                  </a:lnTo>
                  <a:lnTo>
                    <a:pt x="2047596" y="191357"/>
                  </a:lnTo>
                  <a:lnTo>
                    <a:pt x="2051709" y="191357"/>
                  </a:lnTo>
                  <a:lnTo>
                    <a:pt x="2051709" y="189992"/>
                  </a:lnTo>
                  <a:lnTo>
                    <a:pt x="2055852" y="189992"/>
                  </a:lnTo>
                  <a:lnTo>
                    <a:pt x="2055852" y="188597"/>
                  </a:lnTo>
                  <a:lnTo>
                    <a:pt x="2059966" y="188597"/>
                  </a:lnTo>
                  <a:lnTo>
                    <a:pt x="2059966" y="187232"/>
                  </a:lnTo>
                  <a:lnTo>
                    <a:pt x="2064079" y="187232"/>
                  </a:lnTo>
                  <a:lnTo>
                    <a:pt x="2064079" y="185867"/>
                  </a:lnTo>
                  <a:lnTo>
                    <a:pt x="2068222" y="185867"/>
                  </a:lnTo>
                  <a:lnTo>
                    <a:pt x="2068222" y="184472"/>
                  </a:lnTo>
                  <a:lnTo>
                    <a:pt x="2072335" y="184472"/>
                  </a:lnTo>
                  <a:lnTo>
                    <a:pt x="2072335" y="183107"/>
                  </a:lnTo>
                  <a:lnTo>
                    <a:pt x="2075088" y="183107"/>
                  </a:lnTo>
                  <a:lnTo>
                    <a:pt x="2075088" y="181712"/>
                  </a:lnTo>
                  <a:lnTo>
                    <a:pt x="2079231" y="181712"/>
                  </a:lnTo>
                  <a:lnTo>
                    <a:pt x="2079231" y="180347"/>
                  </a:lnTo>
                  <a:lnTo>
                    <a:pt x="2083344" y="180347"/>
                  </a:lnTo>
                  <a:lnTo>
                    <a:pt x="2083344" y="178982"/>
                  </a:lnTo>
                  <a:lnTo>
                    <a:pt x="2086096" y="178982"/>
                  </a:lnTo>
                  <a:lnTo>
                    <a:pt x="2086096" y="1555667"/>
                  </a:lnTo>
                  <a:lnTo>
                    <a:pt x="2084705" y="1555667"/>
                  </a:lnTo>
                  <a:lnTo>
                    <a:pt x="2084705" y="1576323"/>
                  </a:lnTo>
                  <a:lnTo>
                    <a:pt x="2083344" y="1576323"/>
                  </a:lnTo>
                  <a:lnTo>
                    <a:pt x="2083344" y="1590093"/>
                  </a:lnTo>
                  <a:lnTo>
                    <a:pt x="2081983" y="1590093"/>
                  </a:lnTo>
                  <a:lnTo>
                    <a:pt x="2081983" y="1603863"/>
                  </a:lnTo>
                  <a:lnTo>
                    <a:pt x="2080592" y="1603863"/>
                  </a:lnTo>
                  <a:lnTo>
                    <a:pt x="2080592" y="1617633"/>
                  </a:lnTo>
                  <a:lnTo>
                    <a:pt x="2079231" y="1617633"/>
                  </a:lnTo>
                  <a:lnTo>
                    <a:pt x="2079231" y="1630008"/>
                  </a:lnTo>
                  <a:lnTo>
                    <a:pt x="2077840" y="1630008"/>
                  </a:lnTo>
                  <a:lnTo>
                    <a:pt x="2077840" y="1641048"/>
                  </a:lnTo>
                  <a:lnTo>
                    <a:pt x="2076478" y="1641048"/>
                  </a:lnTo>
                  <a:lnTo>
                    <a:pt x="2076478" y="1649298"/>
                  </a:lnTo>
                  <a:lnTo>
                    <a:pt x="2075088" y="1649298"/>
                  </a:lnTo>
                  <a:lnTo>
                    <a:pt x="2075088" y="1657548"/>
                  </a:lnTo>
                  <a:lnTo>
                    <a:pt x="2073726" y="1657548"/>
                  </a:lnTo>
                  <a:lnTo>
                    <a:pt x="2073726" y="1664433"/>
                  </a:lnTo>
                  <a:lnTo>
                    <a:pt x="2072335" y="1664433"/>
                  </a:lnTo>
                  <a:lnTo>
                    <a:pt x="2072335" y="1672684"/>
                  </a:lnTo>
                  <a:lnTo>
                    <a:pt x="2070974" y="1672684"/>
                  </a:lnTo>
                  <a:lnTo>
                    <a:pt x="2070974" y="1680964"/>
                  </a:lnTo>
                  <a:lnTo>
                    <a:pt x="2069583" y="1680964"/>
                  </a:lnTo>
                  <a:lnTo>
                    <a:pt x="2069583" y="1689214"/>
                  </a:lnTo>
                  <a:lnTo>
                    <a:pt x="2068222" y="1689214"/>
                  </a:lnTo>
                  <a:lnTo>
                    <a:pt x="2068222" y="1697494"/>
                  </a:lnTo>
                  <a:lnTo>
                    <a:pt x="2066831" y="1697494"/>
                  </a:lnTo>
                  <a:lnTo>
                    <a:pt x="2066831" y="1704349"/>
                  </a:lnTo>
                  <a:lnTo>
                    <a:pt x="2065470" y="1704349"/>
                  </a:lnTo>
                  <a:lnTo>
                    <a:pt x="2065470" y="1709869"/>
                  </a:lnTo>
                  <a:lnTo>
                    <a:pt x="2064079" y="1709869"/>
                  </a:lnTo>
                  <a:lnTo>
                    <a:pt x="2064079" y="1715389"/>
                  </a:lnTo>
                  <a:lnTo>
                    <a:pt x="2062718" y="1715389"/>
                  </a:lnTo>
                  <a:lnTo>
                    <a:pt x="2062718" y="1722274"/>
                  </a:lnTo>
                  <a:lnTo>
                    <a:pt x="2061327" y="1722274"/>
                  </a:lnTo>
                  <a:lnTo>
                    <a:pt x="2061327" y="1727764"/>
                  </a:lnTo>
                  <a:lnTo>
                    <a:pt x="2059966" y="1727764"/>
                  </a:lnTo>
                  <a:lnTo>
                    <a:pt x="2059966" y="1733284"/>
                  </a:lnTo>
                  <a:lnTo>
                    <a:pt x="2058604" y="1733284"/>
                  </a:lnTo>
                  <a:lnTo>
                    <a:pt x="2058604" y="1738774"/>
                  </a:lnTo>
                  <a:lnTo>
                    <a:pt x="2057213" y="1738774"/>
                  </a:lnTo>
                  <a:lnTo>
                    <a:pt x="2057213" y="1744294"/>
                  </a:lnTo>
                  <a:lnTo>
                    <a:pt x="2055852" y="1744294"/>
                  </a:lnTo>
                  <a:lnTo>
                    <a:pt x="2055852" y="1749784"/>
                  </a:lnTo>
                  <a:lnTo>
                    <a:pt x="2054461" y="1749784"/>
                  </a:lnTo>
                  <a:lnTo>
                    <a:pt x="2054461" y="1755304"/>
                  </a:lnTo>
                  <a:lnTo>
                    <a:pt x="2053100" y="1755304"/>
                  </a:lnTo>
                  <a:lnTo>
                    <a:pt x="2053100" y="1760795"/>
                  </a:lnTo>
                  <a:lnTo>
                    <a:pt x="2051709" y="1760795"/>
                  </a:lnTo>
                  <a:lnTo>
                    <a:pt x="2051709" y="1766315"/>
                  </a:lnTo>
                  <a:lnTo>
                    <a:pt x="2050348" y="1766315"/>
                  </a:lnTo>
                  <a:lnTo>
                    <a:pt x="2050348" y="1771834"/>
                  </a:lnTo>
                  <a:lnTo>
                    <a:pt x="2048957" y="1771834"/>
                  </a:lnTo>
                  <a:lnTo>
                    <a:pt x="2048957" y="1775960"/>
                  </a:lnTo>
                  <a:lnTo>
                    <a:pt x="2047596" y="1775960"/>
                  </a:lnTo>
                  <a:lnTo>
                    <a:pt x="2047596" y="1780085"/>
                  </a:lnTo>
                  <a:lnTo>
                    <a:pt x="2046205" y="1780085"/>
                  </a:lnTo>
                  <a:lnTo>
                    <a:pt x="2046205" y="1785575"/>
                  </a:lnTo>
                  <a:lnTo>
                    <a:pt x="2044844" y="1785575"/>
                  </a:lnTo>
                  <a:lnTo>
                    <a:pt x="2044844" y="1789730"/>
                  </a:lnTo>
                  <a:lnTo>
                    <a:pt x="2043453" y="1789730"/>
                  </a:lnTo>
                  <a:lnTo>
                    <a:pt x="2043453" y="1793855"/>
                  </a:lnTo>
                  <a:lnTo>
                    <a:pt x="2042091" y="1793855"/>
                  </a:lnTo>
                  <a:lnTo>
                    <a:pt x="2042091" y="1797980"/>
                  </a:lnTo>
                  <a:lnTo>
                    <a:pt x="2040701" y="1797980"/>
                  </a:lnTo>
                  <a:lnTo>
                    <a:pt x="2040701" y="1802105"/>
                  </a:lnTo>
                  <a:lnTo>
                    <a:pt x="2039339" y="1802105"/>
                  </a:lnTo>
                  <a:lnTo>
                    <a:pt x="2039339" y="1806230"/>
                  </a:lnTo>
                  <a:lnTo>
                    <a:pt x="2037978" y="1806230"/>
                  </a:lnTo>
                  <a:lnTo>
                    <a:pt x="2037978" y="1810355"/>
                  </a:lnTo>
                  <a:lnTo>
                    <a:pt x="2036587" y="1810355"/>
                  </a:lnTo>
                  <a:lnTo>
                    <a:pt x="2036587" y="1814510"/>
                  </a:lnTo>
                  <a:lnTo>
                    <a:pt x="2035226" y="1814510"/>
                  </a:lnTo>
                  <a:lnTo>
                    <a:pt x="2035226" y="1820000"/>
                  </a:lnTo>
                  <a:lnTo>
                    <a:pt x="2033835" y="1820000"/>
                  </a:lnTo>
                  <a:lnTo>
                    <a:pt x="2033835" y="1824125"/>
                  </a:lnTo>
                  <a:lnTo>
                    <a:pt x="2032474" y="1824125"/>
                  </a:lnTo>
                  <a:lnTo>
                    <a:pt x="2032474" y="1828280"/>
                  </a:lnTo>
                  <a:lnTo>
                    <a:pt x="2031083" y="1828280"/>
                  </a:lnTo>
                  <a:lnTo>
                    <a:pt x="2031083" y="1832405"/>
                  </a:lnTo>
                  <a:lnTo>
                    <a:pt x="2029722" y="1832405"/>
                  </a:lnTo>
                  <a:lnTo>
                    <a:pt x="2029722" y="1836530"/>
                  </a:lnTo>
                  <a:lnTo>
                    <a:pt x="2028331" y="1836530"/>
                  </a:lnTo>
                  <a:lnTo>
                    <a:pt x="2028331" y="1840655"/>
                  </a:lnTo>
                  <a:lnTo>
                    <a:pt x="2026969" y="1840655"/>
                  </a:lnTo>
                  <a:lnTo>
                    <a:pt x="2026969" y="1843415"/>
                  </a:lnTo>
                  <a:lnTo>
                    <a:pt x="2025579" y="1843415"/>
                  </a:lnTo>
                  <a:lnTo>
                    <a:pt x="2025579" y="1847540"/>
                  </a:lnTo>
                  <a:lnTo>
                    <a:pt x="2024217" y="1847540"/>
                  </a:lnTo>
                  <a:lnTo>
                    <a:pt x="2024217" y="1850300"/>
                  </a:lnTo>
                  <a:lnTo>
                    <a:pt x="2022826" y="1850300"/>
                  </a:lnTo>
                  <a:lnTo>
                    <a:pt x="2022826" y="1854425"/>
                  </a:lnTo>
                  <a:lnTo>
                    <a:pt x="2021465" y="1854425"/>
                  </a:lnTo>
                  <a:lnTo>
                    <a:pt x="2021465" y="1857185"/>
                  </a:lnTo>
                  <a:lnTo>
                    <a:pt x="2020074" y="1857185"/>
                  </a:lnTo>
                  <a:lnTo>
                    <a:pt x="2020074" y="1861311"/>
                  </a:lnTo>
                  <a:lnTo>
                    <a:pt x="2018713" y="1861311"/>
                  </a:lnTo>
                  <a:lnTo>
                    <a:pt x="2018713" y="1864071"/>
                  </a:lnTo>
                  <a:lnTo>
                    <a:pt x="2017352" y="1864071"/>
                  </a:lnTo>
                  <a:lnTo>
                    <a:pt x="2017352" y="1868196"/>
                  </a:lnTo>
                  <a:lnTo>
                    <a:pt x="2015961" y="1868196"/>
                  </a:lnTo>
                  <a:lnTo>
                    <a:pt x="2015961" y="1870956"/>
                  </a:lnTo>
                  <a:lnTo>
                    <a:pt x="2014600" y="1870956"/>
                  </a:lnTo>
                  <a:lnTo>
                    <a:pt x="2014600" y="1875081"/>
                  </a:lnTo>
                  <a:lnTo>
                    <a:pt x="2013209" y="1875081"/>
                  </a:lnTo>
                  <a:lnTo>
                    <a:pt x="2013209" y="1877841"/>
                  </a:lnTo>
                  <a:lnTo>
                    <a:pt x="2011847" y="1877841"/>
                  </a:lnTo>
                  <a:lnTo>
                    <a:pt x="2011847" y="1881966"/>
                  </a:lnTo>
                  <a:lnTo>
                    <a:pt x="2010457" y="1881966"/>
                  </a:lnTo>
                  <a:lnTo>
                    <a:pt x="2010457" y="1884726"/>
                  </a:lnTo>
                  <a:lnTo>
                    <a:pt x="2009095" y="1884726"/>
                  </a:lnTo>
                  <a:lnTo>
                    <a:pt x="2009095" y="1888851"/>
                  </a:lnTo>
                  <a:lnTo>
                    <a:pt x="2007704" y="1888851"/>
                  </a:lnTo>
                  <a:lnTo>
                    <a:pt x="2007704" y="1891581"/>
                  </a:lnTo>
                  <a:lnTo>
                    <a:pt x="2006343" y="1891581"/>
                  </a:lnTo>
                  <a:lnTo>
                    <a:pt x="2006343" y="1895736"/>
                  </a:lnTo>
                  <a:lnTo>
                    <a:pt x="2004952" y="1895736"/>
                  </a:lnTo>
                  <a:lnTo>
                    <a:pt x="2004952" y="1898466"/>
                  </a:lnTo>
                  <a:lnTo>
                    <a:pt x="2003591" y="1898466"/>
                  </a:lnTo>
                  <a:lnTo>
                    <a:pt x="2003591" y="1902621"/>
                  </a:lnTo>
                  <a:lnTo>
                    <a:pt x="2002200" y="1902621"/>
                  </a:lnTo>
                  <a:lnTo>
                    <a:pt x="2002200" y="1905351"/>
                  </a:lnTo>
                  <a:lnTo>
                    <a:pt x="2000839" y="1905351"/>
                  </a:lnTo>
                  <a:lnTo>
                    <a:pt x="2000839" y="1908111"/>
                  </a:lnTo>
                  <a:lnTo>
                    <a:pt x="1999448" y="1908111"/>
                  </a:lnTo>
                  <a:lnTo>
                    <a:pt x="1999448" y="1910871"/>
                  </a:lnTo>
                  <a:lnTo>
                    <a:pt x="1998087" y="1910871"/>
                  </a:lnTo>
                  <a:lnTo>
                    <a:pt x="1998087" y="1913631"/>
                  </a:lnTo>
                  <a:lnTo>
                    <a:pt x="1996696" y="1913631"/>
                  </a:lnTo>
                  <a:lnTo>
                    <a:pt x="1996696" y="1916361"/>
                  </a:lnTo>
                  <a:lnTo>
                    <a:pt x="1995335" y="1916361"/>
                  </a:lnTo>
                  <a:lnTo>
                    <a:pt x="1995335" y="1919121"/>
                  </a:lnTo>
                  <a:lnTo>
                    <a:pt x="1993973" y="1919121"/>
                  </a:lnTo>
                  <a:lnTo>
                    <a:pt x="1993973" y="1921881"/>
                  </a:lnTo>
                  <a:lnTo>
                    <a:pt x="1992582" y="1921881"/>
                  </a:lnTo>
                  <a:lnTo>
                    <a:pt x="1992582" y="1924641"/>
                  </a:lnTo>
                  <a:lnTo>
                    <a:pt x="1991221" y="1924641"/>
                  </a:lnTo>
                  <a:lnTo>
                    <a:pt x="1991221" y="1927401"/>
                  </a:lnTo>
                  <a:lnTo>
                    <a:pt x="1989830" y="1927401"/>
                  </a:lnTo>
                  <a:lnTo>
                    <a:pt x="1989830" y="1930131"/>
                  </a:lnTo>
                  <a:lnTo>
                    <a:pt x="1988469" y="1930131"/>
                  </a:lnTo>
                  <a:lnTo>
                    <a:pt x="1988469" y="1934286"/>
                  </a:lnTo>
                  <a:lnTo>
                    <a:pt x="1987078" y="1934286"/>
                  </a:lnTo>
                  <a:lnTo>
                    <a:pt x="1987078" y="1937017"/>
                  </a:lnTo>
                  <a:lnTo>
                    <a:pt x="1985717" y="1937017"/>
                  </a:lnTo>
                  <a:lnTo>
                    <a:pt x="1985717" y="1939776"/>
                  </a:lnTo>
                  <a:lnTo>
                    <a:pt x="1984326" y="1939776"/>
                  </a:lnTo>
                  <a:lnTo>
                    <a:pt x="1984326" y="1942536"/>
                  </a:lnTo>
                  <a:lnTo>
                    <a:pt x="1982965" y="1942536"/>
                  </a:lnTo>
                  <a:lnTo>
                    <a:pt x="1982965" y="1945296"/>
                  </a:lnTo>
                  <a:lnTo>
                    <a:pt x="1981574" y="1945296"/>
                  </a:lnTo>
                  <a:lnTo>
                    <a:pt x="1981574" y="1948027"/>
                  </a:lnTo>
                  <a:lnTo>
                    <a:pt x="1980213" y="1948027"/>
                  </a:lnTo>
                  <a:lnTo>
                    <a:pt x="1980213" y="1950787"/>
                  </a:lnTo>
                  <a:lnTo>
                    <a:pt x="1978822" y="1950787"/>
                  </a:lnTo>
                  <a:lnTo>
                    <a:pt x="1978822" y="1953547"/>
                  </a:lnTo>
                  <a:lnTo>
                    <a:pt x="1977460" y="1953547"/>
                  </a:lnTo>
                  <a:lnTo>
                    <a:pt x="1977460" y="1956307"/>
                  </a:lnTo>
                  <a:lnTo>
                    <a:pt x="1976070" y="1956307"/>
                  </a:lnTo>
                  <a:lnTo>
                    <a:pt x="1976070" y="1959067"/>
                  </a:lnTo>
                  <a:lnTo>
                    <a:pt x="1974708" y="1959067"/>
                  </a:lnTo>
                  <a:lnTo>
                    <a:pt x="1974708" y="1961797"/>
                  </a:lnTo>
                  <a:lnTo>
                    <a:pt x="1973347" y="1961797"/>
                  </a:lnTo>
                  <a:lnTo>
                    <a:pt x="1973347" y="1964557"/>
                  </a:lnTo>
                  <a:lnTo>
                    <a:pt x="1971956" y="1964557"/>
                  </a:lnTo>
                  <a:lnTo>
                    <a:pt x="1971956" y="1967317"/>
                  </a:lnTo>
                  <a:lnTo>
                    <a:pt x="1970595" y="1967317"/>
                  </a:lnTo>
                  <a:lnTo>
                    <a:pt x="1970595" y="1970077"/>
                  </a:lnTo>
                  <a:lnTo>
                    <a:pt x="1969204" y="1970077"/>
                  </a:lnTo>
                  <a:lnTo>
                    <a:pt x="1969204" y="1972807"/>
                  </a:lnTo>
                  <a:lnTo>
                    <a:pt x="1967843" y="1972807"/>
                  </a:lnTo>
                  <a:lnTo>
                    <a:pt x="1967843" y="1974202"/>
                  </a:lnTo>
                  <a:lnTo>
                    <a:pt x="1966452" y="1974202"/>
                  </a:lnTo>
                  <a:lnTo>
                    <a:pt x="1966452" y="1976962"/>
                  </a:lnTo>
                  <a:lnTo>
                    <a:pt x="1965091" y="1976962"/>
                  </a:lnTo>
                  <a:lnTo>
                    <a:pt x="1965091" y="1979692"/>
                  </a:lnTo>
                  <a:lnTo>
                    <a:pt x="1963700" y="1979692"/>
                  </a:lnTo>
                  <a:lnTo>
                    <a:pt x="1963700" y="1982452"/>
                  </a:lnTo>
                  <a:lnTo>
                    <a:pt x="1962338" y="1982452"/>
                  </a:lnTo>
                  <a:lnTo>
                    <a:pt x="1962338" y="1985212"/>
                  </a:lnTo>
                  <a:lnTo>
                    <a:pt x="1960948" y="1985212"/>
                  </a:lnTo>
                  <a:lnTo>
                    <a:pt x="1960948" y="1986577"/>
                  </a:lnTo>
                  <a:lnTo>
                    <a:pt x="1959586" y="1986577"/>
                  </a:lnTo>
                  <a:lnTo>
                    <a:pt x="1959586" y="1989337"/>
                  </a:lnTo>
                  <a:lnTo>
                    <a:pt x="1958195" y="1989337"/>
                  </a:lnTo>
                  <a:lnTo>
                    <a:pt x="1958195" y="1992097"/>
                  </a:lnTo>
                  <a:lnTo>
                    <a:pt x="1956834" y="1992097"/>
                  </a:lnTo>
                  <a:lnTo>
                    <a:pt x="1956834" y="1994857"/>
                  </a:lnTo>
                  <a:lnTo>
                    <a:pt x="1955443" y="1994857"/>
                  </a:lnTo>
                  <a:lnTo>
                    <a:pt x="1955443" y="1997587"/>
                  </a:lnTo>
                  <a:lnTo>
                    <a:pt x="1954082" y="1997587"/>
                  </a:lnTo>
                  <a:lnTo>
                    <a:pt x="1954082" y="2000347"/>
                  </a:lnTo>
                  <a:lnTo>
                    <a:pt x="1952691" y="2000347"/>
                  </a:lnTo>
                  <a:lnTo>
                    <a:pt x="1952691" y="2001742"/>
                  </a:lnTo>
                  <a:lnTo>
                    <a:pt x="1951330" y="2001742"/>
                  </a:lnTo>
                  <a:lnTo>
                    <a:pt x="1951330" y="2004472"/>
                  </a:lnTo>
                  <a:lnTo>
                    <a:pt x="1949969" y="2004472"/>
                  </a:lnTo>
                  <a:lnTo>
                    <a:pt x="1949969" y="2007232"/>
                  </a:lnTo>
                  <a:lnTo>
                    <a:pt x="1948578" y="2007232"/>
                  </a:lnTo>
                  <a:lnTo>
                    <a:pt x="1948578" y="2009992"/>
                  </a:lnTo>
                  <a:lnTo>
                    <a:pt x="1947216" y="2009992"/>
                  </a:lnTo>
                  <a:lnTo>
                    <a:pt x="1947216" y="2011357"/>
                  </a:lnTo>
                  <a:lnTo>
                    <a:pt x="1945826" y="2011357"/>
                  </a:lnTo>
                  <a:lnTo>
                    <a:pt x="1945826" y="2014117"/>
                  </a:lnTo>
                  <a:lnTo>
                    <a:pt x="1944464" y="2014117"/>
                  </a:lnTo>
                  <a:lnTo>
                    <a:pt x="1944464" y="2015512"/>
                  </a:lnTo>
                  <a:lnTo>
                    <a:pt x="1943073" y="2015512"/>
                  </a:lnTo>
                  <a:lnTo>
                    <a:pt x="1943073" y="2018242"/>
                  </a:lnTo>
                  <a:lnTo>
                    <a:pt x="1941712" y="2018242"/>
                  </a:lnTo>
                  <a:lnTo>
                    <a:pt x="1941712" y="2021002"/>
                  </a:lnTo>
                  <a:lnTo>
                    <a:pt x="1940321" y="2021002"/>
                  </a:lnTo>
                  <a:lnTo>
                    <a:pt x="1940321" y="2022368"/>
                  </a:lnTo>
                  <a:lnTo>
                    <a:pt x="1938960" y="2022368"/>
                  </a:lnTo>
                  <a:lnTo>
                    <a:pt x="1938960" y="2025127"/>
                  </a:lnTo>
                  <a:lnTo>
                    <a:pt x="1937569" y="2025127"/>
                  </a:lnTo>
                  <a:lnTo>
                    <a:pt x="1937569" y="2027887"/>
                  </a:lnTo>
                  <a:lnTo>
                    <a:pt x="1936208" y="2027887"/>
                  </a:lnTo>
                  <a:lnTo>
                    <a:pt x="1936208" y="2029253"/>
                  </a:lnTo>
                  <a:lnTo>
                    <a:pt x="1934817" y="2029253"/>
                  </a:lnTo>
                  <a:lnTo>
                    <a:pt x="1934817" y="2032013"/>
                  </a:lnTo>
                  <a:lnTo>
                    <a:pt x="1933456" y="2032013"/>
                  </a:lnTo>
                  <a:lnTo>
                    <a:pt x="1933456" y="2034773"/>
                  </a:lnTo>
                  <a:lnTo>
                    <a:pt x="1932065" y="2034773"/>
                  </a:lnTo>
                  <a:lnTo>
                    <a:pt x="1932065" y="2036138"/>
                  </a:lnTo>
                  <a:lnTo>
                    <a:pt x="1930704" y="2036138"/>
                  </a:lnTo>
                  <a:lnTo>
                    <a:pt x="1930704" y="2038898"/>
                  </a:lnTo>
                  <a:lnTo>
                    <a:pt x="1929342" y="2038898"/>
                  </a:lnTo>
                  <a:lnTo>
                    <a:pt x="1929342" y="2040292"/>
                  </a:lnTo>
                  <a:lnTo>
                    <a:pt x="1927951" y="2040292"/>
                  </a:lnTo>
                  <a:lnTo>
                    <a:pt x="1927951" y="2043023"/>
                  </a:lnTo>
                  <a:lnTo>
                    <a:pt x="1926590" y="2043023"/>
                  </a:lnTo>
                  <a:lnTo>
                    <a:pt x="1926590" y="2044418"/>
                  </a:lnTo>
                  <a:lnTo>
                    <a:pt x="1925199" y="2044418"/>
                  </a:lnTo>
                  <a:lnTo>
                    <a:pt x="1925199" y="2047148"/>
                  </a:lnTo>
                  <a:lnTo>
                    <a:pt x="1923838" y="2047148"/>
                  </a:lnTo>
                  <a:lnTo>
                    <a:pt x="1923838" y="2048543"/>
                  </a:lnTo>
                  <a:lnTo>
                    <a:pt x="1922447" y="2048543"/>
                  </a:lnTo>
                  <a:lnTo>
                    <a:pt x="1922447" y="2051303"/>
                  </a:lnTo>
                  <a:lnTo>
                    <a:pt x="1921086" y="2051303"/>
                  </a:lnTo>
                  <a:lnTo>
                    <a:pt x="1921086" y="2052668"/>
                  </a:lnTo>
                  <a:lnTo>
                    <a:pt x="1919695" y="2052668"/>
                  </a:lnTo>
                  <a:lnTo>
                    <a:pt x="1919695" y="2055428"/>
                  </a:lnTo>
                  <a:lnTo>
                    <a:pt x="1918334" y="2055428"/>
                  </a:lnTo>
                  <a:lnTo>
                    <a:pt x="1918334" y="2056793"/>
                  </a:lnTo>
                  <a:lnTo>
                    <a:pt x="1916943" y="2056793"/>
                  </a:lnTo>
                  <a:lnTo>
                    <a:pt x="1916943" y="2059553"/>
                  </a:lnTo>
                  <a:lnTo>
                    <a:pt x="1915582" y="2059553"/>
                  </a:lnTo>
                  <a:lnTo>
                    <a:pt x="1915582" y="2062313"/>
                  </a:lnTo>
                  <a:lnTo>
                    <a:pt x="1914191" y="2062313"/>
                  </a:lnTo>
                  <a:lnTo>
                    <a:pt x="1914191" y="2063678"/>
                  </a:lnTo>
                  <a:lnTo>
                    <a:pt x="1912829" y="2063678"/>
                  </a:lnTo>
                  <a:lnTo>
                    <a:pt x="1912829" y="2066438"/>
                  </a:lnTo>
                  <a:lnTo>
                    <a:pt x="1911439" y="2066438"/>
                  </a:lnTo>
                  <a:lnTo>
                    <a:pt x="1911439" y="2067803"/>
                  </a:lnTo>
                  <a:lnTo>
                    <a:pt x="1910077" y="2067803"/>
                  </a:lnTo>
                  <a:lnTo>
                    <a:pt x="1910077" y="2070563"/>
                  </a:lnTo>
                  <a:lnTo>
                    <a:pt x="1908686" y="2070563"/>
                  </a:lnTo>
                  <a:lnTo>
                    <a:pt x="1908686" y="2071958"/>
                  </a:lnTo>
                  <a:lnTo>
                    <a:pt x="1907325" y="2071958"/>
                  </a:lnTo>
                  <a:lnTo>
                    <a:pt x="1907325" y="2073323"/>
                  </a:lnTo>
                  <a:lnTo>
                    <a:pt x="1905964" y="2073323"/>
                  </a:lnTo>
                  <a:lnTo>
                    <a:pt x="1905964" y="2076083"/>
                  </a:lnTo>
                  <a:lnTo>
                    <a:pt x="1904573" y="2076083"/>
                  </a:lnTo>
                  <a:lnTo>
                    <a:pt x="1904573" y="2077448"/>
                  </a:lnTo>
                  <a:lnTo>
                    <a:pt x="1903212" y="2077448"/>
                  </a:lnTo>
                  <a:lnTo>
                    <a:pt x="1903212" y="2080208"/>
                  </a:lnTo>
                  <a:lnTo>
                    <a:pt x="1901821" y="2080208"/>
                  </a:lnTo>
                  <a:lnTo>
                    <a:pt x="1901821" y="2081573"/>
                  </a:lnTo>
                  <a:lnTo>
                    <a:pt x="1900460" y="2081573"/>
                  </a:lnTo>
                  <a:lnTo>
                    <a:pt x="1900460" y="2082968"/>
                  </a:lnTo>
                  <a:lnTo>
                    <a:pt x="1899069" y="2082968"/>
                  </a:lnTo>
                  <a:lnTo>
                    <a:pt x="1899069" y="2085698"/>
                  </a:lnTo>
                  <a:lnTo>
                    <a:pt x="1897707" y="2085698"/>
                  </a:lnTo>
                  <a:lnTo>
                    <a:pt x="1897707" y="2087093"/>
                  </a:lnTo>
                  <a:lnTo>
                    <a:pt x="1896317" y="2087093"/>
                  </a:lnTo>
                  <a:lnTo>
                    <a:pt x="1896317" y="2089853"/>
                  </a:lnTo>
                  <a:lnTo>
                    <a:pt x="1894955" y="2089853"/>
                  </a:lnTo>
                  <a:lnTo>
                    <a:pt x="1894955" y="2091218"/>
                  </a:lnTo>
                  <a:lnTo>
                    <a:pt x="1893564" y="2091218"/>
                  </a:lnTo>
                  <a:lnTo>
                    <a:pt x="1893564" y="2092583"/>
                  </a:lnTo>
                  <a:lnTo>
                    <a:pt x="1892203" y="2092583"/>
                  </a:lnTo>
                  <a:lnTo>
                    <a:pt x="1892203" y="2095343"/>
                  </a:lnTo>
                  <a:lnTo>
                    <a:pt x="1890812" y="2095343"/>
                  </a:lnTo>
                  <a:lnTo>
                    <a:pt x="1890812" y="2096738"/>
                  </a:lnTo>
                  <a:lnTo>
                    <a:pt x="1889451" y="2096738"/>
                  </a:lnTo>
                  <a:lnTo>
                    <a:pt x="1889451" y="2099468"/>
                  </a:lnTo>
                  <a:lnTo>
                    <a:pt x="1888060" y="2099468"/>
                  </a:lnTo>
                  <a:lnTo>
                    <a:pt x="1888060" y="2100863"/>
                  </a:lnTo>
                  <a:lnTo>
                    <a:pt x="1886699" y="2100863"/>
                  </a:lnTo>
                  <a:lnTo>
                    <a:pt x="1886699" y="2102228"/>
                  </a:lnTo>
                  <a:lnTo>
                    <a:pt x="1885338" y="2102228"/>
                  </a:lnTo>
                  <a:lnTo>
                    <a:pt x="1885338" y="2104988"/>
                  </a:lnTo>
                  <a:lnTo>
                    <a:pt x="1883947" y="2104988"/>
                  </a:lnTo>
                  <a:lnTo>
                    <a:pt x="1883947" y="2106353"/>
                  </a:lnTo>
                  <a:lnTo>
                    <a:pt x="1882585" y="2106353"/>
                  </a:lnTo>
                  <a:lnTo>
                    <a:pt x="1882585" y="2109113"/>
                  </a:lnTo>
                  <a:lnTo>
                    <a:pt x="1881195" y="2109113"/>
                  </a:lnTo>
                  <a:lnTo>
                    <a:pt x="1881195" y="2110479"/>
                  </a:lnTo>
                  <a:lnTo>
                    <a:pt x="1879833" y="2110479"/>
                  </a:lnTo>
                  <a:lnTo>
                    <a:pt x="1879833" y="2111873"/>
                  </a:lnTo>
                  <a:lnTo>
                    <a:pt x="1878442" y="2111873"/>
                  </a:lnTo>
                  <a:lnTo>
                    <a:pt x="1878442" y="2114633"/>
                  </a:lnTo>
                  <a:lnTo>
                    <a:pt x="1877081" y="2114633"/>
                  </a:lnTo>
                  <a:lnTo>
                    <a:pt x="1877081" y="2115998"/>
                  </a:lnTo>
                  <a:lnTo>
                    <a:pt x="1875690" y="2115998"/>
                  </a:lnTo>
                  <a:lnTo>
                    <a:pt x="1875690" y="2118758"/>
                  </a:lnTo>
                  <a:lnTo>
                    <a:pt x="1874329" y="2118758"/>
                  </a:lnTo>
                  <a:lnTo>
                    <a:pt x="1874329" y="2120124"/>
                  </a:lnTo>
                  <a:lnTo>
                    <a:pt x="1872938" y="2120124"/>
                  </a:lnTo>
                  <a:lnTo>
                    <a:pt x="1872938" y="2121518"/>
                  </a:lnTo>
                  <a:lnTo>
                    <a:pt x="1871577" y="2121518"/>
                  </a:lnTo>
                  <a:lnTo>
                    <a:pt x="1871577" y="2122884"/>
                  </a:lnTo>
                  <a:lnTo>
                    <a:pt x="1870186" y="2122884"/>
                  </a:lnTo>
                  <a:lnTo>
                    <a:pt x="1870186" y="2125643"/>
                  </a:lnTo>
                  <a:lnTo>
                    <a:pt x="1868825" y="2125643"/>
                  </a:lnTo>
                  <a:lnTo>
                    <a:pt x="1868825" y="2127009"/>
                  </a:lnTo>
                  <a:lnTo>
                    <a:pt x="1867434" y="2127009"/>
                  </a:lnTo>
                  <a:lnTo>
                    <a:pt x="1867434" y="2128374"/>
                  </a:lnTo>
                  <a:lnTo>
                    <a:pt x="1866073" y="2128374"/>
                  </a:lnTo>
                  <a:lnTo>
                    <a:pt x="1866073" y="2129769"/>
                  </a:lnTo>
                  <a:lnTo>
                    <a:pt x="1864682" y="2129769"/>
                  </a:lnTo>
                  <a:lnTo>
                    <a:pt x="1864682" y="2132529"/>
                  </a:lnTo>
                  <a:lnTo>
                    <a:pt x="1863320" y="2132529"/>
                  </a:lnTo>
                  <a:lnTo>
                    <a:pt x="1863320" y="2133894"/>
                  </a:lnTo>
                  <a:lnTo>
                    <a:pt x="1861959" y="2133894"/>
                  </a:lnTo>
                  <a:lnTo>
                    <a:pt x="1861959" y="2135259"/>
                  </a:lnTo>
                  <a:lnTo>
                    <a:pt x="1860568" y="2135259"/>
                  </a:lnTo>
                  <a:lnTo>
                    <a:pt x="1860568" y="2138019"/>
                  </a:lnTo>
                  <a:lnTo>
                    <a:pt x="1859207" y="2138019"/>
                  </a:lnTo>
                  <a:lnTo>
                    <a:pt x="1859207" y="2139414"/>
                  </a:lnTo>
                  <a:lnTo>
                    <a:pt x="1857816" y="2139414"/>
                  </a:lnTo>
                  <a:lnTo>
                    <a:pt x="1857816" y="2140779"/>
                  </a:lnTo>
                  <a:lnTo>
                    <a:pt x="1856455" y="2140779"/>
                  </a:lnTo>
                  <a:lnTo>
                    <a:pt x="1856455" y="2142144"/>
                  </a:lnTo>
                  <a:lnTo>
                    <a:pt x="1855064" y="2142144"/>
                  </a:lnTo>
                  <a:lnTo>
                    <a:pt x="1855064" y="2144904"/>
                  </a:lnTo>
                  <a:lnTo>
                    <a:pt x="1853703" y="2144904"/>
                  </a:lnTo>
                  <a:lnTo>
                    <a:pt x="1853703" y="2146299"/>
                  </a:lnTo>
                  <a:lnTo>
                    <a:pt x="1852312" y="2146299"/>
                  </a:lnTo>
                  <a:lnTo>
                    <a:pt x="1852312" y="2147664"/>
                  </a:lnTo>
                  <a:lnTo>
                    <a:pt x="1850951" y="2147664"/>
                  </a:lnTo>
                  <a:lnTo>
                    <a:pt x="1850951" y="2149029"/>
                  </a:lnTo>
                  <a:lnTo>
                    <a:pt x="1849560" y="2149029"/>
                  </a:lnTo>
                  <a:lnTo>
                    <a:pt x="1849560" y="2151789"/>
                  </a:lnTo>
                  <a:lnTo>
                    <a:pt x="1848198" y="2151789"/>
                  </a:lnTo>
                  <a:lnTo>
                    <a:pt x="1848198" y="2153154"/>
                  </a:lnTo>
                  <a:lnTo>
                    <a:pt x="1846808" y="2153154"/>
                  </a:lnTo>
                  <a:lnTo>
                    <a:pt x="1846808" y="2154549"/>
                  </a:lnTo>
                  <a:lnTo>
                    <a:pt x="1845446" y="2154549"/>
                  </a:lnTo>
                  <a:lnTo>
                    <a:pt x="1845446" y="2155914"/>
                  </a:lnTo>
                  <a:lnTo>
                    <a:pt x="1844055" y="2155914"/>
                  </a:lnTo>
                  <a:lnTo>
                    <a:pt x="1844055" y="2158674"/>
                  </a:lnTo>
                  <a:lnTo>
                    <a:pt x="1842694" y="2158674"/>
                  </a:lnTo>
                  <a:lnTo>
                    <a:pt x="1842694" y="2160039"/>
                  </a:lnTo>
                  <a:lnTo>
                    <a:pt x="1841333" y="2160039"/>
                  </a:lnTo>
                  <a:lnTo>
                    <a:pt x="1841333" y="2161434"/>
                  </a:lnTo>
                  <a:lnTo>
                    <a:pt x="1839942" y="2161434"/>
                  </a:lnTo>
                  <a:lnTo>
                    <a:pt x="1839942" y="2164194"/>
                  </a:lnTo>
                  <a:lnTo>
                    <a:pt x="1838581" y="2164194"/>
                  </a:lnTo>
                  <a:lnTo>
                    <a:pt x="1838581" y="2165559"/>
                  </a:lnTo>
                  <a:lnTo>
                    <a:pt x="1837190" y="2165559"/>
                  </a:lnTo>
                  <a:lnTo>
                    <a:pt x="1837190" y="2166924"/>
                  </a:lnTo>
                  <a:lnTo>
                    <a:pt x="1835829" y="2166924"/>
                  </a:lnTo>
                  <a:lnTo>
                    <a:pt x="1835829" y="2168319"/>
                  </a:lnTo>
                  <a:lnTo>
                    <a:pt x="1834438" y="2168319"/>
                  </a:lnTo>
                  <a:lnTo>
                    <a:pt x="1834438" y="2169684"/>
                  </a:lnTo>
                  <a:lnTo>
                    <a:pt x="1833076" y="2169684"/>
                  </a:lnTo>
                  <a:lnTo>
                    <a:pt x="1833076" y="2171079"/>
                  </a:lnTo>
                  <a:lnTo>
                    <a:pt x="1831686" y="2171079"/>
                  </a:lnTo>
                  <a:lnTo>
                    <a:pt x="1831686" y="2172444"/>
                  </a:lnTo>
                  <a:lnTo>
                    <a:pt x="1830324" y="2172444"/>
                  </a:lnTo>
                  <a:lnTo>
                    <a:pt x="1830324" y="2175204"/>
                  </a:lnTo>
                  <a:lnTo>
                    <a:pt x="1828933" y="2175204"/>
                  </a:lnTo>
                  <a:lnTo>
                    <a:pt x="1828933" y="2176569"/>
                  </a:lnTo>
                  <a:lnTo>
                    <a:pt x="1827572" y="2176569"/>
                  </a:lnTo>
                  <a:lnTo>
                    <a:pt x="1827572" y="2177964"/>
                  </a:lnTo>
                  <a:lnTo>
                    <a:pt x="1826181" y="2177964"/>
                  </a:lnTo>
                  <a:lnTo>
                    <a:pt x="1826181" y="2179329"/>
                  </a:lnTo>
                  <a:lnTo>
                    <a:pt x="1824820" y="2179329"/>
                  </a:lnTo>
                  <a:lnTo>
                    <a:pt x="1824820" y="2180694"/>
                  </a:lnTo>
                  <a:lnTo>
                    <a:pt x="1823429" y="2180694"/>
                  </a:lnTo>
                  <a:lnTo>
                    <a:pt x="1823429" y="2182089"/>
                  </a:lnTo>
                  <a:lnTo>
                    <a:pt x="1822068" y="2182089"/>
                  </a:lnTo>
                  <a:lnTo>
                    <a:pt x="1822068" y="2183454"/>
                  </a:lnTo>
                  <a:lnTo>
                    <a:pt x="1820677" y="2183454"/>
                  </a:lnTo>
                  <a:lnTo>
                    <a:pt x="1820677" y="2186214"/>
                  </a:lnTo>
                  <a:lnTo>
                    <a:pt x="1819316" y="2186214"/>
                  </a:lnTo>
                  <a:lnTo>
                    <a:pt x="1819316" y="2187579"/>
                  </a:lnTo>
                  <a:lnTo>
                    <a:pt x="1817954" y="2187579"/>
                  </a:lnTo>
                  <a:lnTo>
                    <a:pt x="1817954" y="2188974"/>
                  </a:lnTo>
                  <a:lnTo>
                    <a:pt x="1816564" y="2188974"/>
                  </a:lnTo>
                  <a:lnTo>
                    <a:pt x="1816564" y="2190339"/>
                  </a:lnTo>
                  <a:lnTo>
                    <a:pt x="1815202" y="2190339"/>
                  </a:lnTo>
                  <a:lnTo>
                    <a:pt x="1815202" y="2191704"/>
                  </a:lnTo>
                  <a:lnTo>
                    <a:pt x="1813811" y="2191704"/>
                  </a:lnTo>
                  <a:lnTo>
                    <a:pt x="1813811" y="2193099"/>
                  </a:lnTo>
                  <a:lnTo>
                    <a:pt x="1812450" y="2193099"/>
                  </a:lnTo>
                  <a:lnTo>
                    <a:pt x="1812450" y="2195859"/>
                  </a:lnTo>
                  <a:lnTo>
                    <a:pt x="1811059" y="2195859"/>
                  </a:lnTo>
                  <a:lnTo>
                    <a:pt x="1811059" y="2197224"/>
                  </a:lnTo>
                  <a:lnTo>
                    <a:pt x="1809698" y="2197224"/>
                  </a:lnTo>
                  <a:lnTo>
                    <a:pt x="1809698" y="2198589"/>
                  </a:lnTo>
                  <a:lnTo>
                    <a:pt x="1808307" y="2198589"/>
                  </a:lnTo>
                  <a:lnTo>
                    <a:pt x="1808307" y="2199984"/>
                  </a:lnTo>
                  <a:lnTo>
                    <a:pt x="1806946" y="2199984"/>
                  </a:lnTo>
                  <a:lnTo>
                    <a:pt x="1806946" y="2201349"/>
                  </a:lnTo>
                  <a:lnTo>
                    <a:pt x="1805555" y="2201349"/>
                  </a:lnTo>
                  <a:lnTo>
                    <a:pt x="1805555" y="2202744"/>
                  </a:lnTo>
                  <a:lnTo>
                    <a:pt x="1804194" y="2202744"/>
                  </a:lnTo>
                  <a:lnTo>
                    <a:pt x="1804194" y="2204109"/>
                  </a:lnTo>
                  <a:lnTo>
                    <a:pt x="1802803" y="2204109"/>
                  </a:lnTo>
                  <a:lnTo>
                    <a:pt x="1802803" y="2206869"/>
                  </a:lnTo>
                  <a:lnTo>
                    <a:pt x="1801442" y="2206869"/>
                  </a:lnTo>
                  <a:lnTo>
                    <a:pt x="1801442" y="2208235"/>
                  </a:lnTo>
                  <a:lnTo>
                    <a:pt x="1800051" y="2208235"/>
                  </a:lnTo>
                  <a:lnTo>
                    <a:pt x="1800051" y="2209600"/>
                  </a:lnTo>
                  <a:lnTo>
                    <a:pt x="1798689" y="2209600"/>
                  </a:lnTo>
                  <a:lnTo>
                    <a:pt x="1798689" y="2210994"/>
                  </a:lnTo>
                  <a:lnTo>
                    <a:pt x="1797328" y="2210994"/>
                  </a:lnTo>
                  <a:lnTo>
                    <a:pt x="1797328" y="2212360"/>
                  </a:lnTo>
                  <a:lnTo>
                    <a:pt x="1795937" y="2212360"/>
                  </a:lnTo>
                  <a:lnTo>
                    <a:pt x="1795937" y="2213754"/>
                  </a:lnTo>
                  <a:lnTo>
                    <a:pt x="1794576" y="2213754"/>
                  </a:lnTo>
                  <a:lnTo>
                    <a:pt x="1794576" y="2215120"/>
                  </a:lnTo>
                  <a:lnTo>
                    <a:pt x="1793185" y="2215120"/>
                  </a:lnTo>
                  <a:lnTo>
                    <a:pt x="1793185" y="2216485"/>
                  </a:lnTo>
                  <a:lnTo>
                    <a:pt x="1791824" y="2216485"/>
                  </a:lnTo>
                  <a:lnTo>
                    <a:pt x="1791824" y="2217880"/>
                  </a:lnTo>
                  <a:lnTo>
                    <a:pt x="1790433" y="2217880"/>
                  </a:lnTo>
                  <a:lnTo>
                    <a:pt x="1790433" y="2219245"/>
                  </a:lnTo>
                  <a:lnTo>
                    <a:pt x="1789072" y="2219245"/>
                  </a:lnTo>
                  <a:lnTo>
                    <a:pt x="1789072" y="2220639"/>
                  </a:lnTo>
                  <a:lnTo>
                    <a:pt x="1787681" y="2220639"/>
                  </a:lnTo>
                  <a:lnTo>
                    <a:pt x="1787681" y="2222005"/>
                  </a:lnTo>
                  <a:lnTo>
                    <a:pt x="1786320" y="2222005"/>
                  </a:lnTo>
                  <a:lnTo>
                    <a:pt x="1786320" y="2223370"/>
                  </a:lnTo>
                  <a:lnTo>
                    <a:pt x="1784929" y="2223370"/>
                  </a:lnTo>
                  <a:lnTo>
                    <a:pt x="1784929" y="2224765"/>
                  </a:lnTo>
                  <a:lnTo>
                    <a:pt x="1783567" y="2224765"/>
                  </a:lnTo>
                  <a:lnTo>
                    <a:pt x="1783567" y="2227525"/>
                  </a:lnTo>
                  <a:lnTo>
                    <a:pt x="1782177" y="2227525"/>
                  </a:lnTo>
                  <a:lnTo>
                    <a:pt x="1782177" y="2228890"/>
                  </a:lnTo>
                  <a:lnTo>
                    <a:pt x="1780815" y="2228890"/>
                  </a:lnTo>
                  <a:lnTo>
                    <a:pt x="1780815" y="2230255"/>
                  </a:lnTo>
                  <a:lnTo>
                    <a:pt x="1779424" y="2230255"/>
                  </a:lnTo>
                  <a:lnTo>
                    <a:pt x="1779424" y="2231650"/>
                  </a:lnTo>
                  <a:lnTo>
                    <a:pt x="1778063" y="2231650"/>
                  </a:lnTo>
                  <a:lnTo>
                    <a:pt x="1778063" y="2233015"/>
                  </a:lnTo>
                  <a:lnTo>
                    <a:pt x="1776672" y="2233015"/>
                  </a:lnTo>
                  <a:lnTo>
                    <a:pt x="1776672" y="2234380"/>
                  </a:lnTo>
                  <a:lnTo>
                    <a:pt x="1775311" y="2234380"/>
                  </a:lnTo>
                  <a:lnTo>
                    <a:pt x="1775311" y="2235775"/>
                  </a:lnTo>
                  <a:lnTo>
                    <a:pt x="1773950" y="2235775"/>
                  </a:lnTo>
                  <a:lnTo>
                    <a:pt x="1773950" y="2237140"/>
                  </a:lnTo>
                  <a:lnTo>
                    <a:pt x="1772559" y="2237140"/>
                  </a:lnTo>
                  <a:lnTo>
                    <a:pt x="1772559" y="2238535"/>
                  </a:lnTo>
                  <a:lnTo>
                    <a:pt x="1771198" y="2238535"/>
                  </a:lnTo>
                  <a:lnTo>
                    <a:pt x="1771198" y="2239900"/>
                  </a:lnTo>
                  <a:lnTo>
                    <a:pt x="1769807" y="2239900"/>
                  </a:lnTo>
                  <a:lnTo>
                    <a:pt x="1769807" y="2241265"/>
                  </a:lnTo>
                  <a:lnTo>
                    <a:pt x="1768445" y="2241265"/>
                  </a:lnTo>
                  <a:lnTo>
                    <a:pt x="1768445" y="2242660"/>
                  </a:lnTo>
                  <a:lnTo>
                    <a:pt x="1767055" y="2242660"/>
                  </a:lnTo>
                  <a:lnTo>
                    <a:pt x="1767055" y="2244025"/>
                  </a:lnTo>
                  <a:lnTo>
                    <a:pt x="1765693" y="2244025"/>
                  </a:lnTo>
                  <a:lnTo>
                    <a:pt x="1765693" y="2245420"/>
                  </a:lnTo>
                  <a:lnTo>
                    <a:pt x="1764302" y="2245420"/>
                  </a:lnTo>
                  <a:lnTo>
                    <a:pt x="1764302" y="2246785"/>
                  </a:lnTo>
                  <a:lnTo>
                    <a:pt x="1762941" y="2246785"/>
                  </a:lnTo>
                  <a:lnTo>
                    <a:pt x="1762941" y="2248150"/>
                  </a:lnTo>
                  <a:lnTo>
                    <a:pt x="1761550" y="2248150"/>
                  </a:lnTo>
                  <a:lnTo>
                    <a:pt x="1761550" y="2249545"/>
                  </a:lnTo>
                  <a:lnTo>
                    <a:pt x="1760189" y="2249545"/>
                  </a:lnTo>
                  <a:lnTo>
                    <a:pt x="1760189" y="2250910"/>
                  </a:lnTo>
                  <a:lnTo>
                    <a:pt x="1758798" y="2250910"/>
                  </a:lnTo>
                  <a:lnTo>
                    <a:pt x="1758798" y="2252305"/>
                  </a:lnTo>
                  <a:lnTo>
                    <a:pt x="1757437" y="2252305"/>
                  </a:lnTo>
                  <a:lnTo>
                    <a:pt x="1757437" y="2253670"/>
                  </a:lnTo>
                  <a:lnTo>
                    <a:pt x="1756046" y="2253670"/>
                  </a:lnTo>
                  <a:lnTo>
                    <a:pt x="1756046" y="2255035"/>
                  </a:lnTo>
                  <a:lnTo>
                    <a:pt x="1754685" y="2255035"/>
                  </a:lnTo>
                  <a:lnTo>
                    <a:pt x="1754685" y="2256430"/>
                  </a:lnTo>
                  <a:lnTo>
                    <a:pt x="1753323" y="2256430"/>
                  </a:lnTo>
                  <a:lnTo>
                    <a:pt x="1753323" y="2257795"/>
                  </a:lnTo>
                  <a:lnTo>
                    <a:pt x="1751933" y="2257795"/>
                  </a:lnTo>
                  <a:lnTo>
                    <a:pt x="1751933" y="2259190"/>
                  </a:lnTo>
                  <a:lnTo>
                    <a:pt x="1750571" y="2259190"/>
                  </a:lnTo>
                  <a:lnTo>
                    <a:pt x="1750571" y="2260555"/>
                  </a:lnTo>
                  <a:lnTo>
                    <a:pt x="1749180" y="2260555"/>
                  </a:lnTo>
                  <a:lnTo>
                    <a:pt x="1749180" y="2261920"/>
                  </a:lnTo>
                  <a:lnTo>
                    <a:pt x="1747819" y="2261920"/>
                  </a:lnTo>
                  <a:lnTo>
                    <a:pt x="1747819" y="2263315"/>
                  </a:lnTo>
                  <a:lnTo>
                    <a:pt x="1746428" y="2263315"/>
                  </a:lnTo>
                  <a:lnTo>
                    <a:pt x="1746428" y="2264680"/>
                  </a:lnTo>
                  <a:lnTo>
                    <a:pt x="1745067" y="2264680"/>
                  </a:lnTo>
                  <a:lnTo>
                    <a:pt x="1745067" y="2266045"/>
                  </a:lnTo>
                  <a:lnTo>
                    <a:pt x="1743676" y="2266045"/>
                  </a:lnTo>
                  <a:lnTo>
                    <a:pt x="1743676" y="2267440"/>
                  </a:lnTo>
                  <a:lnTo>
                    <a:pt x="1742315" y="2267440"/>
                  </a:lnTo>
                  <a:lnTo>
                    <a:pt x="1742315" y="2268805"/>
                  </a:lnTo>
                  <a:lnTo>
                    <a:pt x="1740924" y="2268805"/>
                  </a:lnTo>
                  <a:lnTo>
                    <a:pt x="1740924" y="2270200"/>
                  </a:lnTo>
                  <a:lnTo>
                    <a:pt x="1739563" y="2270200"/>
                  </a:lnTo>
                  <a:lnTo>
                    <a:pt x="1739563" y="2271565"/>
                  </a:lnTo>
                  <a:lnTo>
                    <a:pt x="1738172" y="2271565"/>
                  </a:lnTo>
                  <a:lnTo>
                    <a:pt x="1738172" y="2272930"/>
                  </a:lnTo>
                  <a:lnTo>
                    <a:pt x="1736811" y="2272930"/>
                  </a:lnTo>
                  <a:lnTo>
                    <a:pt x="1736811" y="2274325"/>
                  </a:lnTo>
                  <a:lnTo>
                    <a:pt x="1735420" y="2274325"/>
                  </a:lnTo>
                  <a:lnTo>
                    <a:pt x="1735420" y="2275690"/>
                  </a:lnTo>
                  <a:lnTo>
                    <a:pt x="1734058" y="2275690"/>
                  </a:lnTo>
                  <a:lnTo>
                    <a:pt x="1734058" y="2277085"/>
                  </a:lnTo>
                  <a:lnTo>
                    <a:pt x="1732668" y="2277085"/>
                  </a:lnTo>
                  <a:lnTo>
                    <a:pt x="1732668" y="2278450"/>
                  </a:lnTo>
                  <a:lnTo>
                    <a:pt x="1731306" y="2278450"/>
                  </a:lnTo>
                  <a:lnTo>
                    <a:pt x="1731306" y="2279815"/>
                  </a:lnTo>
                  <a:lnTo>
                    <a:pt x="1729945" y="2279815"/>
                  </a:lnTo>
                  <a:lnTo>
                    <a:pt x="1729945" y="2281210"/>
                  </a:lnTo>
                  <a:lnTo>
                    <a:pt x="1728554" y="2281210"/>
                  </a:lnTo>
                  <a:lnTo>
                    <a:pt x="1728554" y="2282575"/>
                  </a:lnTo>
                  <a:lnTo>
                    <a:pt x="1727193" y="2282575"/>
                  </a:lnTo>
                  <a:lnTo>
                    <a:pt x="1727193" y="2283970"/>
                  </a:lnTo>
                  <a:lnTo>
                    <a:pt x="1725802" y="2283970"/>
                  </a:lnTo>
                  <a:lnTo>
                    <a:pt x="1725802" y="2285335"/>
                  </a:lnTo>
                  <a:lnTo>
                    <a:pt x="1724441" y="2285335"/>
                  </a:lnTo>
                  <a:lnTo>
                    <a:pt x="1724441" y="2286700"/>
                  </a:lnTo>
                  <a:lnTo>
                    <a:pt x="1723050" y="2286700"/>
                  </a:lnTo>
                  <a:lnTo>
                    <a:pt x="1723050" y="2288095"/>
                  </a:lnTo>
                  <a:lnTo>
                    <a:pt x="1720298" y="2288095"/>
                  </a:lnTo>
                  <a:lnTo>
                    <a:pt x="1720298" y="2289460"/>
                  </a:lnTo>
                  <a:lnTo>
                    <a:pt x="1718936" y="2289460"/>
                  </a:lnTo>
                  <a:lnTo>
                    <a:pt x="1718936" y="2290826"/>
                  </a:lnTo>
                  <a:lnTo>
                    <a:pt x="1717546" y="2290826"/>
                  </a:lnTo>
                  <a:lnTo>
                    <a:pt x="1717546" y="2292220"/>
                  </a:lnTo>
                  <a:lnTo>
                    <a:pt x="1716184" y="2292220"/>
                  </a:lnTo>
                  <a:lnTo>
                    <a:pt x="1716184" y="2293586"/>
                  </a:lnTo>
                  <a:lnTo>
                    <a:pt x="1714793" y="2293586"/>
                  </a:lnTo>
                  <a:lnTo>
                    <a:pt x="1714793" y="2294980"/>
                  </a:lnTo>
                  <a:lnTo>
                    <a:pt x="1713432" y="2294980"/>
                  </a:lnTo>
                  <a:lnTo>
                    <a:pt x="1713432" y="2296345"/>
                  </a:lnTo>
                  <a:lnTo>
                    <a:pt x="1712041" y="2296345"/>
                  </a:lnTo>
                  <a:lnTo>
                    <a:pt x="1712041" y="2297711"/>
                  </a:lnTo>
                  <a:lnTo>
                    <a:pt x="1710680" y="2297711"/>
                  </a:lnTo>
                  <a:lnTo>
                    <a:pt x="1710680" y="2299105"/>
                  </a:lnTo>
                  <a:lnTo>
                    <a:pt x="1709319" y="2299105"/>
                  </a:lnTo>
                  <a:lnTo>
                    <a:pt x="1709319" y="2300471"/>
                  </a:lnTo>
                  <a:lnTo>
                    <a:pt x="1707928" y="2300471"/>
                  </a:lnTo>
                  <a:lnTo>
                    <a:pt x="1707928" y="2301865"/>
                  </a:lnTo>
                  <a:lnTo>
                    <a:pt x="1706567" y="2301865"/>
                  </a:lnTo>
                  <a:lnTo>
                    <a:pt x="1706567" y="2303231"/>
                  </a:lnTo>
                  <a:lnTo>
                    <a:pt x="1705176" y="2303231"/>
                  </a:lnTo>
                  <a:lnTo>
                    <a:pt x="1705176" y="2304596"/>
                  </a:lnTo>
                  <a:lnTo>
                    <a:pt x="1702424" y="2304596"/>
                  </a:lnTo>
                  <a:lnTo>
                    <a:pt x="1702424" y="2305990"/>
                  </a:lnTo>
                  <a:lnTo>
                    <a:pt x="1701062" y="2305990"/>
                  </a:lnTo>
                  <a:lnTo>
                    <a:pt x="1701062" y="2307356"/>
                  </a:lnTo>
                  <a:lnTo>
                    <a:pt x="1699671" y="2307356"/>
                  </a:lnTo>
                  <a:lnTo>
                    <a:pt x="1699671" y="2308750"/>
                  </a:lnTo>
                  <a:lnTo>
                    <a:pt x="1698310" y="2308750"/>
                  </a:lnTo>
                  <a:lnTo>
                    <a:pt x="1698310" y="2310116"/>
                  </a:lnTo>
                  <a:lnTo>
                    <a:pt x="1696919" y="2310116"/>
                  </a:lnTo>
                  <a:lnTo>
                    <a:pt x="1696919" y="2311481"/>
                  </a:lnTo>
                  <a:lnTo>
                    <a:pt x="1695558" y="2311481"/>
                  </a:lnTo>
                  <a:lnTo>
                    <a:pt x="1695558" y="2312876"/>
                  </a:lnTo>
                  <a:lnTo>
                    <a:pt x="1694167" y="2312876"/>
                  </a:lnTo>
                  <a:lnTo>
                    <a:pt x="1694167" y="2314241"/>
                  </a:lnTo>
                  <a:lnTo>
                    <a:pt x="1692806" y="2314241"/>
                  </a:lnTo>
                  <a:lnTo>
                    <a:pt x="1692806" y="2315606"/>
                  </a:lnTo>
                  <a:lnTo>
                    <a:pt x="1690054" y="2315606"/>
                  </a:lnTo>
                  <a:lnTo>
                    <a:pt x="1690054" y="2317001"/>
                  </a:lnTo>
                  <a:lnTo>
                    <a:pt x="1688663" y="2317001"/>
                  </a:lnTo>
                  <a:lnTo>
                    <a:pt x="1688663" y="2318366"/>
                  </a:lnTo>
                  <a:lnTo>
                    <a:pt x="1687302" y="2318366"/>
                  </a:lnTo>
                  <a:lnTo>
                    <a:pt x="1687302" y="2319761"/>
                  </a:lnTo>
                  <a:lnTo>
                    <a:pt x="1685940" y="2319761"/>
                  </a:lnTo>
                  <a:lnTo>
                    <a:pt x="1685940" y="2321126"/>
                  </a:lnTo>
                  <a:lnTo>
                    <a:pt x="1684549" y="2321126"/>
                  </a:lnTo>
                  <a:lnTo>
                    <a:pt x="1684549" y="2322491"/>
                  </a:lnTo>
                  <a:lnTo>
                    <a:pt x="1683188" y="2322491"/>
                  </a:lnTo>
                  <a:lnTo>
                    <a:pt x="1683188" y="2323886"/>
                  </a:lnTo>
                  <a:lnTo>
                    <a:pt x="1681797" y="2323886"/>
                  </a:lnTo>
                  <a:lnTo>
                    <a:pt x="1681797" y="2325251"/>
                  </a:lnTo>
                  <a:lnTo>
                    <a:pt x="1680436" y="2325251"/>
                  </a:lnTo>
                  <a:lnTo>
                    <a:pt x="1680436" y="2326646"/>
                  </a:lnTo>
                  <a:lnTo>
                    <a:pt x="1677684" y="2326646"/>
                  </a:lnTo>
                  <a:lnTo>
                    <a:pt x="1677684" y="2328011"/>
                  </a:lnTo>
                  <a:lnTo>
                    <a:pt x="1676293" y="2328011"/>
                  </a:lnTo>
                  <a:lnTo>
                    <a:pt x="1676293" y="2329376"/>
                  </a:lnTo>
                  <a:lnTo>
                    <a:pt x="1674932" y="2329376"/>
                  </a:lnTo>
                  <a:lnTo>
                    <a:pt x="1674932" y="2330771"/>
                  </a:lnTo>
                  <a:lnTo>
                    <a:pt x="1673541" y="2330771"/>
                  </a:lnTo>
                  <a:lnTo>
                    <a:pt x="1673541" y="2332136"/>
                  </a:lnTo>
                  <a:lnTo>
                    <a:pt x="1672180" y="2332136"/>
                  </a:lnTo>
                  <a:lnTo>
                    <a:pt x="1672180" y="2333531"/>
                  </a:lnTo>
                  <a:lnTo>
                    <a:pt x="1670789" y="2333531"/>
                  </a:lnTo>
                  <a:lnTo>
                    <a:pt x="1670789" y="2334896"/>
                  </a:lnTo>
                  <a:lnTo>
                    <a:pt x="1669427" y="2334896"/>
                  </a:lnTo>
                  <a:lnTo>
                    <a:pt x="1669427" y="2336261"/>
                  </a:lnTo>
                  <a:lnTo>
                    <a:pt x="1666675" y="2336261"/>
                  </a:lnTo>
                  <a:lnTo>
                    <a:pt x="1666675" y="2337656"/>
                  </a:lnTo>
                  <a:lnTo>
                    <a:pt x="1665314" y="2337656"/>
                  </a:lnTo>
                  <a:lnTo>
                    <a:pt x="1665314" y="2339021"/>
                  </a:lnTo>
                  <a:lnTo>
                    <a:pt x="1663923" y="2339021"/>
                  </a:lnTo>
                  <a:lnTo>
                    <a:pt x="1663923" y="2340386"/>
                  </a:lnTo>
                  <a:lnTo>
                    <a:pt x="1662562" y="2340386"/>
                  </a:lnTo>
                  <a:lnTo>
                    <a:pt x="1662562" y="2341781"/>
                  </a:lnTo>
                  <a:lnTo>
                    <a:pt x="1661171" y="2341781"/>
                  </a:lnTo>
                  <a:lnTo>
                    <a:pt x="1661171" y="2343146"/>
                  </a:lnTo>
                  <a:lnTo>
                    <a:pt x="1659810" y="2343146"/>
                  </a:lnTo>
                  <a:lnTo>
                    <a:pt x="1659810" y="2344541"/>
                  </a:lnTo>
                  <a:lnTo>
                    <a:pt x="1657058" y="2344541"/>
                  </a:lnTo>
                  <a:lnTo>
                    <a:pt x="1657058" y="2345906"/>
                  </a:lnTo>
                  <a:lnTo>
                    <a:pt x="1655667" y="2345906"/>
                  </a:lnTo>
                  <a:lnTo>
                    <a:pt x="1655667" y="2347271"/>
                  </a:lnTo>
                  <a:lnTo>
                    <a:pt x="1654305" y="2347271"/>
                  </a:lnTo>
                  <a:lnTo>
                    <a:pt x="1654305" y="2348666"/>
                  </a:lnTo>
                  <a:lnTo>
                    <a:pt x="1652915" y="2348666"/>
                  </a:lnTo>
                  <a:lnTo>
                    <a:pt x="1652915" y="2350031"/>
                  </a:lnTo>
                  <a:lnTo>
                    <a:pt x="1651553" y="2350031"/>
                  </a:lnTo>
                  <a:lnTo>
                    <a:pt x="1651553" y="2351426"/>
                  </a:lnTo>
                  <a:lnTo>
                    <a:pt x="1648801" y="2351426"/>
                  </a:lnTo>
                  <a:lnTo>
                    <a:pt x="1648801" y="2352791"/>
                  </a:lnTo>
                  <a:lnTo>
                    <a:pt x="1647410" y="2352791"/>
                  </a:lnTo>
                  <a:lnTo>
                    <a:pt x="1647410" y="2354156"/>
                  </a:lnTo>
                  <a:lnTo>
                    <a:pt x="1646049" y="2354156"/>
                  </a:lnTo>
                  <a:lnTo>
                    <a:pt x="1646049" y="2355551"/>
                  </a:lnTo>
                  <a:lnTo>
                    <a:pt x="1644688" y="2355551"/>
                  </a:lnTo>
                  <a:lnTo>
                    <a:pt x="1644688" y="2356916"/>
                  </a:lnTo>
                  <a:lnTo>
                    <a:pt x="1641936" y="2356916"/>
                  </a:lnTo>
                  <a:lnTo>
                    <a:pt x="1641936" y="2358311"/>
                  </a:lnTo>
                  <a:lnTo>
                    <a:pt x="1640545" y="2358311"/>
                  </a:lnTo>
                  <a:lnTo>
                    <a:pt x="1640545" y="2359676"/>
                  </a:lnTo>
                  <a:lnTo>
                    <a:pt x="1639183" y="2359676"/>
                  </a:lnTo>
                  <a:lnTo>
                    <a:pt x="1639183" y="2361041"/>
                  </a:lnTo>
                  <a:lnTo>
                    <a:pt x="1637793" y="2361041"/>
                  </a:lnTo>
                  <a:lnTo>
                    <a:pt x="1637793" y="2362436"/>
                  </a:lnTo>
                  <a:lnTo>
                    <a:pt x="1636431" y="2362436"/>
                  </a:lnTo>
                  <a:lnTo>
                    <a:pt x="1636431" y="2363801"/>
                  </a:lnTo>
                  <a:lnTo>
                    <a:pt x="1633679" y="2363801"/>
                  </a:lnTo>
                  <a:lnTo>
                    <a:pt x="1633679" y="2365196"/>
                  </a:lnTo>
                  <a:lnTo>
                    <a:pt x="1632288" y="2365196"/>
                  </a:lnTo>
                  <a:lnTo>
                    <a:pt x="1632288" y="2366561"/>
                  </a:lnTo>
                  <a:lnTo>
                    <a:pt x="1630927" y="2366561"/>
                  </a:lnTo>
                  <a:lnTo>
                    <a:pt x="1630927" y="2367926"/>
                  </a:lnTo>
                  <a:lnTo>
                    <a:pt x="1629536" y="2367926"/>
                  </a:lnTo>
                  <a:lnTo>
                    <a:pt x="1629536" y="2369321"/>
                  </a:lnTo>
                  <a:lnTo>
                    <a:pt x="1628175" y="2369321"/>
                  </a:lnTo>
                  <a:lnTo>
                    <a:pt x="1628175" y="2370686"/>
                  </a:lnTo>
                  <a:lnTo>
                    <a:pt x="1625423" y="2370686"/>
                  </a:lnTo>
                  <a:lnTo>
                    <a:pt x="1625423" y="2372051"/>
                  </a:lnTo>
                  <a:lnTo>
                    <a:pt x="1624032" y="2372051"/>
                  </a:lnTo>
                  <a:lnTo>
                    <a:pt x="1624032" y="2373446"/>
                  </a:lnTo>
                  <a:lnTo>
                    <a:pt x="1622671" y="2373446"/>
                  </a:lnTo>
                  <a:lnTo>
                    <a:pt x="1622671" y="2374811"/>
                  </a:lnTo>
                  <a:lnTo>
                    <a:pt x="1621309" y="2374811"/>
                  </a:lnTo>
                  <a:lnTo>
                    <a:pt x="1621309" y="2376206"/>
                  </a:lnTo>
                  <a:lnTo>
                    <a:pt x="1618557" y="2376206"/>
                  </a:lnTo>
                  <a:lnTo>
                    <a:pt x="1618557" y="2377571"/>
                  </a:lnTo>
                  <a:lnTo>
                    <a:pt x="1617166" y="2377571"/>
                  </a:lnTo>
                  <a:lnTo>
                    <a:pt x="1617166" y="2378936"/>
                  </a:lnTo>
                  <a:lnTo>
                    <a:pt x="1615805" y="2378936"/>
                  </a:lnTo>
                  <a:lnTo>
                    <a:pt x="1615805" y="2380331"/>
                  </a:lnTo>
                  <a:lnTo>
                    <a:pt x="1613053" y="2380331"/>
                  </a:lnTo>
                  <a:lnTo>
                    <a:pt x="1613053" y="2381696"/>
                  </a:lnTo>
                  <a:lnTo>
                    <a:pt x="1611662" y="2381696"/>
                  </a:lnTo>
                  <a:lnTo>
                    <a:pt x="1611662" y="2383091"/>
                  </a:lnTo>
                  <a:lnTo>
                    <a:pt x="1610301" y="2383091"/>
                  </a:lnTo>
                  <a:lnTo>
                    <a:pt x="1610301" y="2384456"/>
                  </a:lnTo>
                  <a:lnTo>
                    <a:pt x="1608910" y="2384456"/>
                  </a:lnTo>
                  <a:lnTo>
                    <a:pt x="1608910" y="2385822"/>
                  </a:lnTo>
                  <a:lnTo>
                    <a:pt x="1606158" y="2385822"/>
                  </a:lnTo>
                  <a:lnTo>
                    <a:pt x="1606158" y="2387216"/>
                  </a:lnTo>
                  <a:lnTo>
                    <a:pt x="1604796" y="2387216"/>
                  </a:lnTo>
                  <a:lnTo>
                    <a:pt x="1604796" y="2388582"/>
                  </a:lnTo>
                  <a:lnTo>
                    <a:pt x="1603406" y="2388582"/>
                  </a:lnTo>
                  <a:lnTo>
                    <a:pt x="1603406" y="2389976"/>
                  </a:lnTo>
                  <a:lnTo>
                    <a:pt x="1600683" y="2389976"/>
                  </a:lnTo>
                  <a:lnTo>
                    <a:pt x="1600683" y="2391341"/>
                  </a:lnTo>
                  <a:lnTo>
                    <a:pt x="1599292" y="2391341"/>
                  </a:lnTo>
                  <a:lnTo>
                    <a:pt x="1599292" y="2392707"/>
                  </a:lnTo>
                  <a:lnTo>
                    <a:pt x="1597931" y="2392707"/>
                  </a:lnTo>
                  <a:lnTo>
                    <a:pt x="1597931" y="2394101"/>
                  </a:lnTo>
                  <a:lnTo>
                    <a:pt x="1595179" y="2394101"/>
                  </a:lnTo>
                  <a:lnTo>
                    <a:pt x="1595179" y="2395467"/>
                  </a:lnTo>
                  <a:lnTo>
                    <a:pt x="1593788" y="2395467"/>
                  </a:lnTo>
                  <a:lnTo>
                    <a:pt x="1593788" y="2396832"/>
                  </a:lnTo>
                  <a:lnTo>
                    <a:pt x="1592427" y="2396832"/>
                  </a:lnTo>
                  <a:lnTo>
                    <a:pt x="1592427" y="2398227"/>
                  </a:lnTo>
                  <a:lnTo>
                    <a:pt x="1589674" y="2398227"/>
                  </a:lnTo>
                  <a:lnTo>
                    <a:pt x="1589674" y="2399592"/>
                  </a:lnTo>
                  <a:lnTo>
                    <a:pt x="1588284" y="2399592"/>
                  </a:lnTo>
                  <a:lnTo>
                    <a:pt x="1588284" y="2400986"/>
                  </a:lnTo>
                  <a:lnTo>
                    <a:pt x="1586922" y="2400986"/>
                  </a:lnTo>
                  <a:lnTo>
                    <a:pt x="1586922" y="2402352"/>
                  </a:lnTo>
                  <a:lnTo>
                    <a:pt x="1584170" y="2402352"/>
                  </a:lnTo>
                  <a:lnTo>
                    <a:pt x="1584170" y="2403717"/>
                  </a:lnTo>
                  <a:lnTo>
                    <a:pt x="1582779" y="2403717"/>
                  </a:lnTo>
                  <a:lnTo>
                    <a:pt x="1582779" y="2405112"/>
                  </a:lnTo>
                  <a:lnTo>
                    <a:pt x="1581418" y="2405112"/>
                  </a:lnTo>
                  <a:lnTo>
                    <a:pt x="1581418" y="2406477"/>
                  </a:lnTo>
                  <a:lnTo>
                    <a:pt x="1578666" y="2406477"/>
                  </a:lnTo>
                  <a:lnTo>
                    <a:pt x="1578666" y="2407872"/>
                  </a:lnTo>
                  <a:lnTo>
                    <a:pt x="1577305" y="2407872"/>
                  </a:lnTo>
                  <a:lnTo>
                    <a:pt x="1577305" y="2409237"/>
                  </a:lnTo>
                  <a:lnTo>
                    <a:pt x="1575914" y="2409237"/>
                  </a:lnTo>
                  <a:lnTo>
                    <a:pt x="1575914" y="2410602"/>
                  </a:lnTo>
                  <a:lnTo>
                    <a:pt x="1573162" y="2410602"/>
                  </a:lnTo>
                  <a:lnTo>
                    <a:pt x="1573162" y="2411997"/>
                  </a:lnTo>
                  <a:lnTo>
                    <a:pt x="1571800" y="2411997"/>
                  </a:lnTo>
                  <a:lnTo>
                    <a:pt x="1571800" y="2413362"/>
                  </a:lnTo>
                  <a:lnTo>
                    <a:pt x="1570409" y="2413362"/>
                  </a:lnTo>
                  <a:lnTo>
                    <a:pt x="1570409" y="2414757"/>
                  </a:lnTo>
                  <a:lnTo>
                    <a:pt x="1567657" y="2414757"/>
                  </a:lnTo>
                  <a:lnTo>
                    <a:pt x="1567657" y="2416122"/>
                  </a:lnTo>
                  <a:lnTo>
                    <a:pt x="1566296" y="2416122"/>
                  </a:lnTo>
                  <a:lnTo>
                    <a:pt x="1566296" y="2417487"/>
                  </a:lnTo>
                  <a:lnTo>
                    <a:pt x="1563544" y="2417487"/>
                  </a:lnTo>
                  <a:lnTo>
                    <a:pt x="1563544" y="2418882"/>
                  </a:lnTo>
                  <a:lnTo>
                    <a:pt x="1562153" y="2418882"/>
                  </a:lnTo>
                  <a:lnTo>
                    <a:pt x="1562153" y="2420247"/>
                  </a:lnTo>
                  <a:lnTo>
                    <a:pt x="1560792" y="2420247"/>
                  </a:lnTo>
                  <a:lnTo>
                    <a:pt x="1560792" y="2421612"/>
                  </a:lnTo>
                  <a:lnTo>
                    <a:pt x="1558040" y="2421612"/>
                  </a:lnTo>
                  <a:lnTo>
                    <a:pt x="1558040" y="2423007"/>
                  </a:lnTo>
                  <a:lnTo>
                    <a:pt x="1556678" y="2423007"/>
                  </a:lnTo>
                  <a:lnTo>
                    <a:pt x="1556678" y="2424372"/>
                  </a:lnTo>
                  <a:lnTo>
                    <a:pt x="1553926" y="2424372"/>
                  </a:lnTo>
                  <a:lnTo>
                    <a:pt x="1553926" y="2425767"/>
                  </a:lnTo>
                  <a:lnTo>
                    <a:pt x="1552535" y="2425767"/>
                  </a:lnTo>
                  <a:lnTo>
                    <a:pt x="1552535" y="2427132"/>
                  </a:lnTo>
                  <a:lnTo>
                    <a:pt x="1551174" y="2427132"/>
                  </a:lnTo>
                  <a:lnTo>
                    <a:pt x="1551174" y="2428497"/>
                  </a:lnTo>
                  <a:lnTo>
                    <a:pt x="1548422" y="2428497"/>
                  </a:lnTo>
                  <a:lnTo>
                    <a:pt x="1548422" y="2429892"/>
                  </a:lnTo>
                  <a:lnTo>
                    <a:pt x="1547031" y="2429892"/>
                  </a:lnTo>
                  <a:lnTo>
                    <a:pt x="1547031" y="2431257"/>
                  </a:lnTo>
                  <a:lnTo>
                    <a:pt x="1544279" y="2431257"/>
                  </a:lnTo>
                  <a:lnTo>
                    <a:pt x="1544279" y="2432652"/>
                  </a:lnTo>
                  <a:lnTo>
                    <a:pt x="1542918" y="2432652"/>
                  </a:lnTo>
                  <a:lnTo>
                    <a:pt x="1542918" y="2434017"/>
                  </a:lnTo>
                  <a:lnTo>
                    <a:pt x="1540165" y="2434017"/>
                  </a:lnTo>
                  <a:lnTo>
                    <a:pt x="1540165" y="2435382"/>
                  </a:lnTo>
                  <a:lnTo>
                    <a:pt x="1538775" y="2435382"/>
                  </a:lnTo>
                  <a:lnTo>
                    <a:pt x="1538775" y="2436777"/>
                  </a:lnTo>
                  <a:lnTo>
                    <a:pt x="1537413" y="2436777"/>
                  </a:lnTo>
                  <a:lnTo>
                    <a:pt x="1537413" y="2438142"/>
                  </a:lnTo>
                  <a:lnTo>
                    <a:pt x="1534661" y="2438142"/>
                  </a:lnTo>
                  <a:lnTo>
                    <a:pt x="1534661" y="2439537"/>
                  </a:lnTo>
                  <a:lnTo>
                    <a:pt x="1533300" y="2439537"/>
                  </a:lnTo>
                  <a:lnTo>
                    <a:pt x="1533300" y="2440902"/>
                  </a:lnTo>
                  <a:lnTo>
                    <a:pt x="1530548" y="2440902"/>
                  </a:lnTo>
                  <a:lnTo>
                    <a:pt x="1530548" y="2442267"/>
                  </a:lnTo>
                  <a:lnTo>
                    <a:pt x="1529157" y="2442267"/>
                  </a:lnTo>
                  <a:lnTo>
                    <a:pt x="1529157" y="2443662"/>
                  </a:lnTo>
                  <a:lnTo>
                    <a:pt x="1526405" y="2443662"/>
                  </a:lnTo>
                  <a:lnTo>
                    <a:pt x="1526405" y="2445027"/>
                  </a:lnTo>
                  <a:lnTo>
                    <a:pt x="1525043" y="2445027"/>
                  </a:lnTo>
                  <a:lnTo>
                    <a:pt x="1525043" y="2446422"/>
                  </a:lnTo>
                  <a:lnTo>
                    <a:pt x="1523653" y="2446422"/>
                  </a:lnTo>
                  <a:lnTo>
                    <a:pt x="1523653" y="2447787"/>
                  </a:lnTo>
                  <a:lnTo>
                    <a:pt x="1520900" y="2447787"/>
                  </a:lnTo>
                  <a:lnTo>
                    <a:pt x="1520900" y="2449152"/>
                  </a:lnTo>
                  <a:lnTo>
                    <a:pt x="1519539" y="2449152"/>
                  </a:lnTo>
                  <a:lnTo>
                    <a:pt x="1519539" y="2450547"/>
                  </a:lnTo>
                  <a:lnTo>
                    <a:pt x="1516787" y="2450547"/>
                  </a:lnTo>
                  <a:lnTo>
                    <a:pt x="1516787" y="2451912"/>
                  </a:lnTo>
                  <a:lnTo>
                    <a:pt x="1515396" y="2451912"/>
                  </a:lnTo>
                  <a:lnTo>
                    <a:pt x="1515396" y="2453277"/>
                  </a:lnTo>
                  <a:lnTo>
                    <a:pt x="1512674" y="2453277"/>
                  </a:lnTo>
                  <a:lnTo>
                    <a:pt x="1512674" y="2454672"/>
                  </a:lnTo>
                  <a:lnTo>
                    <a:pt x="1511283" y="2454672"/>
                  </a:lnTo>
                  <a:lnTo>
                    <a:pt x="1511283" y="2456037"/>
                  </a:lnTo>
                  <a:lnTo>
                    <a:pt x="1508531" y="2456037"/>
                  </a:lnTo>
                  <a:lnTo>
                    <a:pt x="1508531" y="2457432"/>
                  </a:lnTo>
                  <a:lnTo>
                    <a:pt x="1507169" y="2457432"/>
                  </a:lnTo>
                  <a:lnTo>
                    <a:pt x="1507169" y="2458797"/>
                  </a:lnTo>
                  <a:lnTo>
                    <a:pt x="1504417" y="2458797"/>
                  </a:lnTo>
                  <a:lnTo>
                    <a:pt x="1504417" y="2460162"/>
                  </a:lnTo>
                  <a:lnTo>
                    <a:pt x="1503026" y="2460162"/>
                  </a:lnTo>
                  <a:lnTo>
                    <a:pt x="1503026" y="2461557"/>
                  </a:lnTo>
                  <a:lnTo>
                    <a:pt x="1500274" y="2461557"/>
                  </a:lnTo>
                  <a:lnTo>
                    <a:pt x="1500274" y="2462922"/>
                  </a:lnTo>
                  <a:lnTo>
                    <a:pt x="1497522" y="2462922"/>
                  </a:lnTo>
                  <a:lnTo>
                    <a:pt x="1497522" y="2464317"/>
                  </a:lnTo>
                  <a:lnTo>
                    <a:pt x="1496161" y="2464317"/>
                  </a:lnTo>
                  <a:lnTo>
                    <a:pt x="1496161" y="2465682"/>
                  </a:lnTo>
                  <a:lnTo>
                    <a:pt x="1493409" y="2465682"/>
                  </a:lnTo>
                  <a:lnTo>
                    <a:pt x="1493409" y="2467047"/>
                  </a:lnTo>
                  <a:lnTo>
                    <a:pt x="1492018" y="2467047"/>
                  </a:lnTo>
                  <a:lnTo>
                    <a:pt x="1492018" y="2468442"/>
                  </a:lnTo>
                  <a:lnTo>
                    <a:pt x="1489295" y="2468442"/>
                  </a:lnTo>
                  <a:lnTo>
                    <a:pt x="1489295" y="2469807"/>
                  </a:lnTo>
                  <a:lnTo>
                    <a:pt x="1487904" y="2469807"/>
                  </a:lnTo>
                  <a:lnTo>
                    <a:pt x="1487904" y="2471202"/>
                  </a:lnTo>
                  <a:lnTo>
                    <a:pt x="1485152" y="2471202"/>
                  </a:lnTo>
                  <a:lnTo>
                    <a:pt x="1485152" y="2472567"/>
                  </a:lnTo>
                  <a:lnTo>
                    <a:pt x="1483791" y="2472567"/>
                  </a:lnTo>
                  <a:lnTo>
                    <a:pt x="1483791" y="2473933"/>
                  </a:lnTo>
                  <a:lnTo>
                    <a:pt x="1481039" y="2473933"/>
                  </a:lnTo>
                  <a:lnTo>
                    <a:pt x="1481039" y="2475327"/>
                  </a:lnTo>
                  <a:lnTo>
                    <a:pt x="1479648" y="2475327"/>
                  </a:lnTo>
                  <a:lnTo>
                    <a:pt x="1479648" y="2476692"/>
                  </a:lnTo>
                  <a:lnTo>
                    <a:pt x="1476896" y="2476692"/>
                  </a:lnTo>
                  <a:lnTo>
                    <a:pt x="1476896" y="2478058"/>
                  </a:lnTo>
                  <a:lnTo>
                    <a:pt x="1475534" y="2478058"/>
                  </a:lnTo>
                  <a:lnTo>
                    <a:pt x="1475534" y="2479452"/>
                  </a:lnTo>
                  <a:lnTo>
                    <a:pt x="1472782" y="2479452"/>
                  </a:lnTo>
                  <a:lnTo>
                    <a:pt x="1472782" y="2480818"/>
                  </a:lnTo>
                  <a:lnTo>
                    <a:pt x="1470030" y="2480818"/>
                  </a:lnTo>
                  <a:lnTo>
                    <a:pt x="1470030" y="2482212"/>
                  </a:lnTo>
                  <a:lnTo>
                    <a:pt x="1468669" y="2482212"/>
                  </a:lnTo>
                  <a:lnTo>
                    <a:pt x="1468669" y="2483578"/>
                  </a:lnTo>
                  <a:lnTo>
                    <a:pt x="1465917" y="2483578"/>
                  </a:lnTo>
                  <a:lnTo>
                    <a:pt x="1465917" y="2484943"/>
                  </a:lnTo>
                  <a:lnTo>
                    <a:pt x="1464526" y="2484943"/>
                  </a:lnTo>
                  <a:lnTo>
                    <a:pt x="1464526" y="2486337"/>
                  </a:lnTo>
                  <a:lnTo>
                    <a:pt x="1461774" y="2486337"/>
                  </a:lnTo>
                  <a:lnTo>
                    <a:pt x="1461774" y="2487703"/>
                  </a:lnTo>
                  <a:lnTo>
                    <a:pt x="1459022" y="2487703"/>
                  </a:lnTo>
                  <a:lnTo>
                    <a:pt x="1459022" y="2489097"/>
                  </a:lnTo>
                  <a:lnTo>
                    <a:pt x="1457660" y="2489097"/>
                  </a:lnTo>
                  <a:lnTo>
                    <a:pt x="1457660" y="2490463"/>
                  </a:lnTo>
                  <a:lnTo>
                    <a:pt x="1454908" y="2490463"/>
                  </a:lnTo>
                  <a:lnTo>
                    <a:pt x="1454908" y="2491828"/>
                  </a:lnTo>
                  <a:lnTo>
                    <a:pt x="1453517" y="2491828"/>
                  </a:lnTo>
                  <a:lnTo>
                    <a:pt x="1453517" y="2493223"/>
                  </a:lnTo>
                  <a:lnTo>
                    <a:pt x="1450765" y="2493223"/>
                  </a:lnTo>
                  <a:lnTo>
                    <a:pt x="1450765" y="2494588"/>
                  </a:lnTo>
                  <a:lnTo>
                    <a:pt x="1448013" y="2494588"/>
                  </a:lnTo>
                  <a:lnTo>
                    <a:pt x="1448013" y="2495983"/>
                  </a:lnTo>
                  <a:lnTo>
                    <a:pt x="1446652" y="2495983"/>
                  </a:lnTo>
                  <a:lnTo>
                    <a:pt x="1446652" y="2497348"/>
                  </a:lnTo>
                  <a:lnTo>
                    <a:pt x="1443900" y="2497348"/>
                  </a:lnTo>
                  <a:lnTo>
                    <a:pt x="1443900" y="2498713"/>
                  </a:lnTo>
                  <a:lnTo>
                    <a:pt x="1441147" y="2498713"/>
                  </a:lnTo>
                  <a:lnTo>
                    <a:pt x="1441147" y="2500108"/>
                  </a:lnTo>
                  <a:lnTo>
                    <a:pt x="1439786" y="2500108"/>
                  </a:lnTo>
                  <a:lnTo>
                    <a:pt x="1439786" y="2501473"/>
                  </a:lnTo>
                  <a:lnTo>
                    <a:pt x="1437034" y="2501473"/>
                  </a:lnTo>
                  <a:lnTo>
                    <a:pt x="1437034" y="2502838"/>
                  </a:lnTo>
                  <a:lnTo>
                    <a:pt x="1435643" y="2502838"/>
                  </a:lnTo>
                  <a:lnTo>
                    <a:pt x="1435643" y="2504233"/>
                  </a:lnTo>
                  <a:lnTo>
                    <a:pt x="1432891" y="2504233"/>
                  </a:lnTo>
                  <a:lnTo>
                    <a:pt x="1432891" y="2505598"/>
                  </a:lnTo>
                  <a:lnTo>
                    <a:pt x="1430139" y="2505598"/>
                  </a:lnTo>
                  <a:lnTo>
                    <a:pt x="1430139" y="2506993"/>
                  </a:lnTo>
                  <a:lnTo>
                    <a:pt x="1428778" y="2506993"/>
                  </a:lnTo>
                  <a:lnTo>
                    <a:pt x="1428778" y="2508358"/>
                  </a:lnTo>
                  <a:lnTo>
                    <a:pt x="1426025" y="2508358"/>
                  </a:lnTo>
                  <a:lnTo>
                    <a:pt x="1426025" y="2509723"/>
                  </a:lnTo>
                  <a:lnTo>
                    <a:pt x="1423273" y="2509723"/>
                  </a:lnTo>
                  <a:lnTo>
                    <a:pt x="1423273" y="2511118"/>
                  </a:lnTo>
                  <a:lnTo>
                    <a:pt x="1420521" y="2511118"/>
                  </a:lnTo>
                  <a:lnTo>
                    <a:pt x="1420521" y="2512483"/>
                  </a:lnTo>
                  <a:lnTo>
                    <a:pt x="1419160" y="2512483"/>
                  </a:lnTo>
                  <a:lnTo>
                    <a:pt x="1419160" y="2513878"/>
                  </a:lnTo>
                  <a:lnTo>
                    <a:pt x="1416408" y="2513878"/>
                  </a:lnTo>
                  <a:lnTo>
                    <a:pt x="1416408" y="2515243"/>
                  </a:lnTo>
                  <a:lnTo>
                    <a:pt x="1413656" y="2515243"/>
                  </a:lnTo>
                  <a:lnTo>
                    <a:pt x="1413656" y="2516608"/>
                  </a:lnTo>
                  <a:lnTo>
                    <a:pt x="1412265" y="2516608"/>
                  </a:lnTo>
                  <a:lnTo>
                    <a:pt x="1412265" y="2518003"/>
                  </a:lnTo>
                  <a:lnTo>
                    <a:pt x="1409512" y="2518003"/>
                  </a:lnTo>
                  <a:lnTo>
                    <a:pt x="1409512" y="2519368"/>
                  </a:lnTo>
                  <a:lnTo>
                    <a:pt x="1406760" y="2519368"/>
                  </a:lnTo>
                  <a:lnTo>
                    <a:pt x="1406760" y="2520763"/>
                  </a:lnTo>
                  <a:lnTo>
                    <a:pt x="1404008" y="2520763"/>
                  </a:lnTo>
                  <a:lnTo>
                    <a:pt x="1404008" y="2522128"/>
                  </a:lnTo>
                  <a:lnTo>
                    <a:pt x="1402647" y="2522128"/>
                  </a:lnTo>
                  <a:lnTo>
                    <a:pt x="1402647" y="2523493"/>
                  </a:lnTo>
                  <a:lnTo>
                    <a:pt x="1399895" y="2523493"/>
                  </a:lnTo>
                  <a:lnTo>
                    <a:pt x="1399895" y="2524888"/>
                  </a:lnTo>
                  <a:lnTo>
                    <a:pt x="1397143" y="2524888"/>
                  </a:lnTo>
                  <a:lnTo>
                    <a:pt x="1397143" y="2526253"/>
                  </a:lnTo>
                  <a:lnTo>
                    <a:pt x="1394390" y="2526253"/>
                  </a:lnTo>
                  <a:lnTo>
                    <a:pt x="1394390" y="2527618"/>
                  </a:lnTo>
                  <a:lnTo>
                    <a:pt x="1393029" y="2527618"/>
                  </a:lnTo>
                  <a:lnTo>
                    <a:pt x="1393029" y="2529013"/>
                  </a:lnTo>
                  <a:lnTo>
                    <a:pt x="1390277" y="2529013"/>
                  </a:lnTo>
                  <a:lnTo>
                    <a:pt x="1390277" y="2530378"/>
                  </a:lnTo>
                  <a:lnTo>
                    <a:pt x="1387525" y="2530378"/>
                  </a:lnTo>
                  <a:lnTo>
                    <a:pt x="1387525" y="2531773"/>
                  </a:lnTo>
                  <a:lnTo>
                    <a:pt x="1386134" y="2531773"/>
                  </a:lnTo>
                  <a:lnTo>
                    <a:pt x="1386134" y="2533138"/>
                  </a:lnTo>
                  <a:lnTo>
                    <a:pt x="1383382" y="2533138"/>
                  </a:lnTo>
                  <a:lnTo>
                    <a:pt x="1383382" y="2534503"/>
                  </a:lnTo>
                  <a:lnTo>
                    <a:pt x="1380659" y="2534503"/>
                  </a:lnTo>
                  <a:lnTo>
                    <a:pt x="1380659" y="2535898"/>
                  </a:lnTo>
                  <a:lnTo>
                    <a:pt x="1377907" y="2535898"/>
                  </a:lnTo>
                  <a:lnTo>
                    <a:pt x="1377907" y="2537263"/>
                  </a:lnTo>
                  <a:lnTo>
                    <a:pt x="1375155" y="2537263"/>
                  </a:lnTo>
                  <a:lnTo>
                    <a:pt x="1375155" y="2538658"/>
                  </a:lnTo>
                  <a:lnTo>
                    <a:pt x="1372403" y="2538658"/>
                  </a:lnTo>
                  <a:lnTo>
                    <a:pt x="1372403" y="2540023"/>
                  </a:lnTo>
                  <a:lnTo>
                    <a:pt x="1371012" y="2540023"/>
                  </a:lnTo>
                  <a:lnTo>
                    <a:pt x="1371012" y="2541388"/>
                  </a:lnTo>
                  <a:lnTo>
                    <a:pt x="1368260" y="2541388"/>
                  </a:lnTo>
                  <a:lnTo>
                    <a:pt x="1368260" y="2542783"/>
                  </a:lnTo>
                  <a:lnTo>
                    <a:pt x="1365508" y="2542783"/>
                  </a:lnTo>
                  <a:lnTo>
                    <a:pt x="1365508" y="2544148"/>
                  </a:lnTo>
                  <a:lnTo>
                    <a:pt x="1362756" y="2544148"/>
                  </a:lnTo>
                  <a:lnTo>
                    <a:pt x="1362756" y="2545543"/>
                  </a:lnTo>
                  <a:lnTo>
                    <a:pt x="1360003" y="2545543"/>
                  </a:lnTo>
                  <a:lnTo>
                    <a:pt x="1360003" y="2546908"/>
                  </a:lnTo>
                  <a:lnTo>
                    <a:pt x="1357281" y="2546908"/>
                  </a:lnTo>
                  <a:lnTo>
                    <a:pt x="1357281" y="2548273"/>
                  </a:lnTo>
                  <a:lnTo>
                    <a:pt x="1355890" y="2548273"/>
                  </a:lnTo>
                  <a:lnTo>
                    <a:pt x="1355890" y="2549668"/>
                  </a:lnTo>
                  <a:lnTo>
                    <a:pt x="1353138" y="2549668"/>
                  </a:lnTo>
                  <a:lnTo>
                    <a:pt x="1353138" y="2551033"/>
                  </a:lnTo>
                  <a:lnTo>
                    <a:pt x="1350386" y="2551033"/>
                  </a:lnTo>
                  <a:lnTo>
                    <a:pt x="1350386" y="2552428"/>
                  </a:lnTo>
                  <a:lnTo>
                    <a:pt x="1347634" y="2552428"/>
                  </a:lnTo>
                  <a:lnTo>
                    <a:pt x="1347634" y="2553793"/>
                  </a:lnTo>
                  <a:lnTo>
                    <a:pt x="1344881" y="2553793"/>
                  </a:lnTo>
                  <a:lnTo>
                    <a:pt x="1344881" y="2555158"/>
                  </a:lnTo>
                  <a:lnTo>
                    <a:pt x="1342129" y="2555158"/>
                  </a:lnTo>
                  <a:lnTo>
                    <a:pt x="1342129" y="2556553"/>
                  </a:lnTo>
                  <a:lnTo>
                    <a:pt x="1339377" y="2556553"/>
                  </a:lnTo>
                  <a:lnTo>
                    <a:pt x="1339377" y="2557918"/>
                  </a:lnTo>
                  <a:lnTo>
                    <a:pt x="1336655" y="2557918"/>
                  </a:lnTo>
                  <a:lnTo>
                    <a:pt x="1336655" y="2559284"/>
                  </a:lnTo>
                  <a:lnTo>
                    <a:pt x="1335264" y="2559284"/>
                  </a:lnTo>
                  <a:lnTo>
                    <a:pt x="1335264" y="2560678"/>
                  </a:lnTo>
                  <a:lnTo>
                    <a:pt x="1332512" y="2560678"/>
                  </a:lnTo>
                  <a:lnTo>
                    <a:pt x="1332512" y="2562043"/>
                  </a:lnTo>
                  <a:lnTo>
                    <a:pt x="1329759" y="2562043"/>
                  </a:lnTo>
                  <a:lnTo>
                    <a:pt x="1329759" y="2563438"/>
                  </a:lnTo>
                  <a:lnTo>
                    <a:pt x="1327007" y="2563438"/>
                  </a:lnTo>
                  <a:lnTo>
                    <a:pt x="1327007" y="2564803"/>
                  </a:lnTo>
                  <a:lnTo>
                    <a:pt x="1324255" y="2564803"/>
                  </a:lnTo>
                  <a:lnTo>
                    <a:pt x="1324255" y="2566169"/>
                  </a:lnTo>
                  <a:lnTo>
                    <a:pt x="1321503" y="2566169"/>
                  </a:lnTo>
                  <a:lnTo>
                    <a:pt x="1321503" y="2567563"/>
                  </a:lnTo>
                  <a:lnTo>
                    <a:pt x="1318751" y="2567563"/>
                  </a:lnTo>
                  <a:lnTo>
                    <a:pt x="1318751" y="2568929"/>
                  </a:lnTo>
                  <a:lnTo>
                    <a:pt x="1315999" y="2568929"/>
                  </a:lnTo>
                  <a:lnTo>
                    <a:pt x="1315999" y="2570323"/>
                  </a:lnTo>
                  <a:lnTo>
                    <a:pt x="1313276" y="2570323"/>
                  </a:lnTo>
                  <a:lnTo>
                    <a:pt x="1313276" y="2571688"/>
                  </a:lnTo>
                  <a:lnTo>
                    <a:pt x="1310524" y="2571688"/>
                  </a:lnTo>
                  <a:lnTo>
                    <a:pt x="1310524" y="2573054"/>
                  </a:lnTo>
                  <a:lnTo>
                    <a:pt x="1307772" y="2573054"/>
                  </a:lnTo>
                  <a:lnTo>
                    <a:pt x="1307772" y="2574448"/>
                  </a:lnTo>
                  <a:lnTo>
                    <a:pt x="1305020" y="2574448"/>
                  </a:lnTo>
                  <a:lnTo>
                    <a:pt x="1305020" y="2575814"/>
                  </a:lnTo>
                  <a:lnTo>
                    <a:pt x="1302268" y="2575814"/>
                  </a:lnTo>
                  <a:lnTo>
                    <a:pt x="1302268" y="2577208"/>
                  </a:lnTo>
                  <a:lnTo>
                    <a:pt x="1299515" y="2577208"/>
                  </a:lnTo>
                  <a:lnTo>
                    <a:pt x="1299515" y="2578574"/>
                  </a:lnTo>
                  <a:lnTo>
                    <a:pt x="1296763" y="2578574"/>
                  </a:lnTo>
                  <a:lnTo>
                    <a:pt x="1296763" y="2579939"/>
                  </a:lnTo>
                  <a:lnTo>
                    <a:pt x="1294011" y="2579939"/>
                  </a:lnTo>
                  <a:lnTo>
                    <a:pt x="1294011" y="2581334"/>
                  </a:lnTo>
                  <a:lnTo>
                    <a:pt x="1291259" y="2581334"/>
                  </a:lnTo>
                  <a:lnTo>
                    <a:pt x="1291259" y="2582699"/>
                  </a:lnTo>
                  <a:lnTo>
                    <a:pt x="1288507" y="2582699"/>
                  </a:lnTo>
                  <a:lnTo>
                    <a:pt x="1288507" y="2584064"/>
                  </a:lnTo>
                  <a:lnTo>
                    <a:pt x="1285755" y="2584064"/>
                  </a:lnTo>
                  <a:lnTo>
                    <a:pt x="1285755" y="2585459"/>
                  </a:lnTo>
                  <a:lnTo>
                    <a:pt x="1283003" y="2585459"/>
                  </a:lnTo>
                  <a:lnTo>
                    <a:pt x="1283003" y="2586824"/>
                  </a:lnTo>
                  <a:lnTo>
                    <a:pt x="1280250" y="2586824"/>
                  </a:lnTo>
                  <a:lnTo>
                    <a:pt x="1280250" y="2588219"/>
                  </a:lnTo>
                  <a:lnTo>
                    <a:pt x="1277498" y="2588219"/>
                  </a:lnTo>
                  <a:lnTo>
                    <a:pt x="1277498" y="2589584"/>
                  </a:lnTo>
                  <a:lnTo>
                    <a:pt x="1274746" y="2589584"/>
                  </a:lnTo>
                  <a:lnTo>
                    <a:pt x="1274746" y="2590949"/>
                  </a:lnTo>
                  <a:lnTo>
                    <a:pt x="1271994" y="2590949"/>
                  </a:lnTo>
                  <a:lnTo>
                    <a:pt x="1271994" y="2592344"/>
                  </a:lnTo>
                  <a:lnTo>
                    <a:pt x="1267881" y="2592344"/>
                  </a:lnTo>
                  <a:lnTo>
                    <a:pt x="1267881" y="2593709"/>
                  </a:lnTo>
                  <a:lnTo>
                    <a:pt x="1265128" y="2593709"/>
                  </a:lnTo>
                  <a:lnTo>
                    <a:pt x="1265128" y="2595104"/>
                  </a:lnTo>
                  <a:lnTo>
                    <a:pt x="1262376" y="2595104"/>
                  </a:lnTo>
                  <a:lnTo>
                    <a:pt x="1262376" y="2596469"/>
                  </a:lnTo>
                  <a:lnTo>
                    <a:pt x="1259624" y="2596469"/>
                  </a:lnTo>
                  <a:lnTo>
                    <a:pt x="1259624" y="2597834"/>
                  </a:lnTo>
                  <a:lnTo>
                    <a:pt x="1256872" y="2597834"/>
                  </a:lnTo>
                  <a:lnTo>
                    <a:pt x="1256872" y="2599229"/>
                  </a:lnTo>
                  <a:lnTo>
                    <a:pt x="1254120" y="2599229"/>
                  </a:lnTo>
                  <a:lnTo>
                    <a:pt x="1254120" y="2600594"/>
                  </a:lnTo>
                  <a:lnTo>
                    <a:pt x="1251368" y="2600594"/>
                  </a:lnTo>
                  <a:lnTo>
                    <a:pt x="1251368" y="2601989"/>
                  </a:lnTo>
                  <a:lnTo>
                    <a:pt x="1247254" y="2601989"/>
                  </a:lnTo>
                  <a:lnTo>
                    <a:pt x="1247254" y="2603354"/>
                  </a:lnTo>
                  <a:lnTo>
                    <a:pt x="1244502" y="2603354"/>
                  </a:lnTo>
                  <a:lnTo>
                    <a:pt x="1244502" y="2604719"/>
                  </a:lnTo>
                  <a:lnTo>
                    <a:pt x="1241750" y="2604719"/>
                  </a:lnTo>
                  <a:lnTo>
                    <a:pt x="1241750" y="2606114"/>
                  </a:lnTo>
                  <a:lnTo>
                    <a:pt x="1238998" y="2606114"/>
                  </a:lnTo>
                  <a:lnTo>
                    <a:pt x="1238998" y="2607479"/>
                  </a:lnTo>
                  <a:lnTo>
                    <a:pt x="1236246" y="2607479"/>
                  </a:lnTo>
                  <a:lnTo>
                    <a:pt x="1236246" y="2608844"/>
                  </a:lnTo>
                  <a:lnTo>
                    <a:pt x="1232132" y="2608844"/>
                  </a:lnTo>
                  <a:lnTo>
                    <a:pt x="1232132" y="2610239"/>
                  </a:lnTo>
                  <a:lnTo>
                    <a:pt x="1229380" y="2610239"/>
                  </a:lnTo>
                  <a:lnTo>
                    <a:pt x="1229380" y="2611604"/>
                  </a:lnTo>
                  <a:lnTo>
                    <a:pt x="1226628" y="2611604"/>
                  </a:lnTo>
                  <a:lnTo>
                    <a:pt x="1226628" y="2612999"/>
                  </a:lnTo>
                  <a:lnTo>
                    <a:pt x="1223876" y="2612999"/>
                  </a:lnTo>
                  <a:lnTo>
                    <a:pt x="1223876" y="2614364"/>
                  </a:lnTo>
                  <a:lnTo>
                    <a:pt x="1219762" y="2614364"/>
                  </a:lnTo>
                  <a:lnTo>
                    <a:pt x="1219762" y="2615729"/>
                  </a:lnTo>
                  <a:lnTo>
                    <a:pt x="1217010" y="2615729"/>
                  </a:lnTo>
                  <a:lnTo>
                    <a:pt x="1217010" y="2617124"/>
                  </a:lnTo>
                  <a:lnTo>
                    <a:pt x="1214258" y="2617124"/>
                  </a:lnTo>
                  <a:lnTo>
                    <a:pt x="1214258" y="2618489"/>
                  </a:lnTo>
                  <a:lnTo>
                    <a:pt x="1211506" y="2618489"/>
                  </a:lnTo>
                  <a:lnTo>
                    <a:pt x="1211506" y="2619884"/>
                  </a:lnTo>
                  <a:lnTo>
                    <a:pt x="1207363" y="2619884"/>
                  </a:lnTo>
                  <a:lnTo>
                    <a:pt x="1207363" y="2621249"/>
                  </a:lnTo>
                  <a:lnTo>
                    <a:pt x="1204640" y="2621249"/>
                  </a:lnTo>
                  <a:lnTo>
                    <a:pt x="1204640" y="2622614"/>
                  </a:lnTo>
                  <a:lnTo>
                    <a:pt x="1201888" y="2622614"/>
                  </a:lnTo>
                  <a:lnTo>
                    <a:pt x="1201888" y="2624009"/>
                  </a:lnTo>
                  <a:lnTo>
                    <a:pt x="1197745" y="2624009"/>
                  </a:lnTo>
                  <a:lnTo>
                    <a:pt x="1197745" y="2625374"/>
                  </a:lnTo>
                  <a:lnTo>
                    <a:pt x="1194993" y="2625374"/>
                  </a:lnTo>
                  <a:lnTo>
                    <a:pt x="1194993" y="2626769"/>
                  </a:lnTo>
                  <a:lnTo>
                    <a:pt x="1192241" y="2626769"/>
                  </a:lnTo>
                  <a:lnTo>
                    <a:pt x="1192241" y="2628134"/>
                  </a:lnTo>
                  <a:lnTo>
                    <a:pt x="1188128" y="2628134"/>
                  </a:lnTo>
                  <a:lnTo>
                    <a:pt x="1188128" y="2629499"/>
                  </a:lnTo>
                  <a:lnTo>
                    <a:pt x="1185375" y="2629499"/>
                  </a:lnTo>
                  <a:lnTo>
                    <a:pt x="1185375" y="2630894"/>
                  </a:lnTo>
                  <a:lnTo>
                    <a:pt x="1181262" y="2630894"/>
                  </a:lnTo>
                  <a:lnTo>
                    <a:pt x="1181262" y="2632259"/>
                  </a:lnTo>
                  <a:lnTo>
                    <a:pt x="1178510" y="2632259"/>
                  </a:lnTo>
                  <a:lnTo>
                    <a:pt x="1178510" y="2633654"/>
                  </a:lnTo>
                  <a:lnTo>
                    <a:pt x="1174367" y="2633654"/>
                  </a:lnTo>
                  <a:lnTo>
                    <a:pt x="1174367" y="2635019"/>
                  </a:lnTo>
                  <a:lnTo>
                    <a:pt x="1171615" y="2635019"/>
                  </a:lnTo>
                  <a:lnTo>
                    <a:pt x="1171615" y="2636384"/>
                  </a:lnTo>
                  <a:lnTo>
                    <a:pt x="1167501" y="2636384"/>
                  </a:lnTo>
                  <a:lnTo>
                    <a:pt x="1167501" y="2637779"/>
                  </a:lnTo>
                  <a:lnTo>
                    <a:pt x="1164749" y="2637779"/>
                  </a:lnTo>
                  <a:lnTo>
                    <a:pt x="1164749" y="2639144"/>
                  </a:lnTo>
                  <a:lnTo>
                    <a:pt x="1160636" y="2639144"/>
                  </a:lnTo>
                  <a:lnTo>
                    <a:pt x="1160636" y="2640509"/>
                  </a:lnTo>
                  <a:lnTo>
                    <a:pt x="1157884" y="2640509"/>
                  </a:lnTo>
                  <a:lnTo>
                    <a:pt x="1157884" y="2641904"/>
                  </a:lnTo>
                  <a:lnTo>
                    <a:pt x="1153741" y="2641904"/>
                  </a:lnTo>
                  <a:lnTo>
                    <a:pt x="1153741" y="2643269"/>
                  </a:lnTo>
                  <a:lnTo>
                    <a:pt x="1149627" y="2643269"/>
                  </a:lnTo>
                  <a:lnTo>
                    <a:pt x="1149627" y="2644664"/>
                  </a:lnTo>
                  <a:lnTo>
                    <a:pt x="1146875" y="2644664"/>
                  </a:lnTo>
                  <a:lnTo>
                    <a:pt x="1146875" y="2646029"/>
                  </a:lnTo>
                  <a:lnTo>
                    <a:pt x="1142732" y="2646029"/>
                  </a:lnTo>
                  <a:lnTo>
                    <a:pt x="1142732" y="2647394"/>
                  </a:lnTo>
                  <a:lnTo>
                    <a:pt x="1140009" y="2647394"/>
                  </a:lnTo>
                  <a:lnTo>
                    <a:pt x="1140009" y="2648789"/>
                  </a:lnTo>
                  <a:lnTo>
                    <a:pt x="1135866" y="2648789"/>
                  </a:lnTo>
                  <a:lnTo>
                    <a:pt x="1135866" y="2650154"/>
                  </a:lnTo>
                  <a:lnTo>
                    <a:pt x="1131753" y="2650154"/>
                  </a:lnTo>
                  <a:lnTo>
                    <a:pt x="1131753" y="2651549"/>
                  </a:lnTo>
                  <a:lnTo>
                    <a:pt x="1127610" y="2651549"/>
                  </a:lnTo>
                  <a:lnTo>
                    <a:pt x="1127610" y="2652914"/>
                  </a:lnTo>
                  <a:lnTo>
                    <a:pt x="1124858" y="2652914"/>
                  </a:lnTo>
                  <a:lnTo>
                    <a:pt x="1124858" y="2654280"/>
                  </a:lnTo>
                  <a:lnTo>
                    <a:pt x="1120744" y="2654280"/>
                  </a:lnTo>
                  <a:lnTo>
                    <a:pt x="1120744" y="2655674"/>
                  </a:lnTo>
                  <a:lnTo>
                    <a:pt x="1116631" y="2655674"/>
                  </a:lnTo>
                  <a:lnTo>
                    <a:pt x="1116631" y="2657039"/>
                  </a:lnTo>
                  <a:lnTo>
                    <a:pt x="1112488" y="2657039"/>
                  </a:lnTo>
                  <a:lnTo>
                    <a:pt x="1112488" y="2658434"/>
                  </a:lnTo>
                  <a:lnTo>
                    <a:pt x="1108375" y="2658434"/>
                  </a:lnTo>
                  <a:lnTo>
                    <a:pt x="1108375" y="2659799"/>
                  </a:lnTo>
                  <a:lnTo>
                    <a:pt x="1104232" y="2659799"/>
                  </a:lnTo>
                  <a:lnTo>
                    <a:pt x="1104232" y="2661165"/>
                  </a:lnTo>
                  <a:lnTo>
                    <a:pt x="1100118" y="2661165"/>
                  </a:lnTo>
                  <a:lnTo>
                    <a:pt x="1100118" y="2662559"/>
                  </a:lnTo>
                  <a:lnTo>
                    <a:pt x="1096005" y="2662559"/>
                  </a:lnTo>
                  <a:lnTo>
                    <a:pt x="1096005" y="2663925"/>
                  </a:lnTo>
                  <a:lnTo>
                    <a:pt x="1091862" y="2663925"/>
                  </a:lnTo>
                  <a:lnTo>
                    <a:pt x="1091862" y="2665290"/>
                  </a:lnTo>
                  <a:lnTo>
                    <a:pt x="1087748" y="2665290"/>
                  </a:lnTo>
                  <a:lnTo>
                    <a:pt x="1087748" y="2666684"/>
                  </a:lnTo>
                  <a:lnTo>
                    <a:pt x="1082244" y="2666684"/>
                  </a:lnTo>
                  <a:lnTo>
                    <a:pt x="1082244" y="2668050"/>
                  </a:lnTo>
                  <a:lnTo>
                    <a:pt x="1078101" y="2668050"/>
                  </a:lnTo>
                  <a:lnTo>
                    <a:pt x="1078101" y="2669444"/>
                  </a:lnTo>
                  <a:lnTo>
                    <a:pt x="1072626" y="2669444"/>
                  </a:lnTo>
                  <a:lnTo>
                    <a:pt x="1072626" y="2670810"/>
                  </a:lnTo>
                  <a:lnTo>
                    <a:pt x="1068483" y="2670810"/>
                  </a:lnTo>
                  <a:lnTo>
                    <a:pt x="1068483" y="2672175"/>
                  </a:lnTo>
                  <a:lnTo>
                    <a:pt x="1062979" y="2672175"/>
                  </a:lnTo>
                  <a:lnTo>
                    <a:pt x="1062979" y="2673570"/>
                  </a:lnTo>
                  <a:lnTo>
                    <a:pt x="1056113" y="2673570"/>
                  </a:lnTo>
                  <a:lnTo>
                    <a:pt x="1056113" y="2674935"/>
                  </a:ln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36" name="Freeform: Shape 335">
              <a:extLst>
                <a:ext uri="{FF2B5EF4-FFF2-40B4-BE49-F238E27FC236}">
                  <a16:creationId xmlns:a16="http://schemas.microsoft.com/office/drawing/2014/main" id="{7150CBCD-6E5C-4988-D622-18E1E50B80E9}"/>
                </a:ext>
              </a:extLst>
            </p:cNvPr>
            <p:cNvSpPr/>
            <p:nvPr/>
          </p:nvSpPr>
          <p:spPr>
            <a:xfrm>
              <a:off x="4872701" y="2770103"/>
              <a:ext cx="1956568" cy="2517171"/>
            </a:xfrm>
            <a:custGeom>
              <a:avLst/>
              <a:gdLst>
                <a:gd name="connsiteX0" fmla="*/ 982250 w 1956568"/>
                <a:gd name="connsiteY0" fmla="*/ 2517172 h 2517171"/>
                <a:gd name="connsiteX1" fmla="*/ 453305 w 1956568"/>
                <a:gd name="connsiteY1" fmla="*/ 2238386 h 2517171"/>
                <a:gd name="connsiteX2" fmla="*/ 138584 w 1956568"/>
                <a:gd name="connsiteY2" fmla="*/ 1896062 h 2517171"/>
                <a:gd name="connsiteX3" fmla="*/ 0 w 1956568"/>
                <a:gd name="connsiteY3" fmla="*/ 1407995 h 2517171"/>
                <a:gd name="connsiteX4" fmla="*/ 0 w 1956568"/>
                <a:gd name="connsiteY4" fmla="*/ 179753 h 2517171"/>
                <a:gd name="connsiteX5" fmla="*/ 352423 w 1956568"/>
                <a:gd name="connsiteY5" fmla="*/ 227118 h 2517171"/>
                <a:gd name="connsiteX6" fmla="*/ 978107 w 1956568"/>
                <a:gd name="connsiteY6" fmla="*/ 0 h 2517171"/>
                <a:gd name="connsiteX7" fmla="*/ 1600299 w 1956568"/>
                <a:gd name="connsiteY7" fmla="*/ 227890 h 2517171"/>
                <a:gd name="connsiteX8" fmla="*/ 1956568 w 1956568"/>
                <a:gd name="connsiteY8" fmla="*/ 178418 h 2517171"/>
                <a:gd name="connsiteX9" fmla="*/ 1956568 w 1956568"/>
                <a:gd name="connsiteY9" fmla="*/ 1407995 h 2517171"/>
                <a:gd name="connsiteX10" fmla="*/ 1819316 w 1956568"/>
                <a:gd name="connsiteY10" fmla="*/ 1895142 h 2517171"/>
                <a:gd name="connsiteX11" fmla="*/ 1507584 w 1956568"/>
                <a:gd name="connsiteY11" fmla="*/ 2237496 h 2517171"/>
                <a:gd name="connsiteX12" fmla="*/ 982250 w 1956568"/>
                <a:gd name="connsiteY12" fmla="*/ 2517172 h 251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6568" h="2517171">
                  <a:moveTo>
                    <a:pt x="982250" y="2517172"/>
                  </a:moveTo>
                  <a:cubicBezTo>
                    <a:pt x="925135" y="2504915"/>
                    <a:pt x="683154" y="2416478"/>
                    <a:pt x="453305" y="2238386"/>
                  </a:cubicBezTo>
                  <a:cubicBezTo>
                    <a:pt x="319960" y="2135110"/>
                    <a:pt x="214076" y="2019934"/>
                    <a:pt x="138584" y="1896062"/>
                  </a:cubicBezTo>
                  <a:cubicBezTo>
                    <a:pt x="47823" y="1749517"/>
                    <a:pt x="-177" y="1580448"/>
                    <a:pt x="0" y="1407995"/>
                  </a:cubicBezTo>
                  <a:lnTo>
                    <a:pt x="0" y="179753"/>
                  </a:lnTo>
                  <a:cubicBezTo>
                    <a:pt x="114880" y="210974"/>
                    <a:pt x="233371" y="226910"/>
                    <a:pt x="352423" y="227118"/>
                  </a:cubicBezTo>
                  <a:cubicBezTo>
                    <a:pt x="605117" y="227118"/>
                    <a:pt x="820761" y="148652"/>
                    <a:pt x="978107" y="0"/>
                  </a:cubicBezTo>
                  <a:cubicBezTo>
                    <a:pt x="1137258" y="151234"/>
                    <a:pt x="1346510" y="227890"/>
                    <a:pt x="1600299" y="227890"/>
                  </a:cubicBezTo>
                  <a:cubicBezTo>
                    <a:pt x="1720742" y="227622"/>
                    <a:pt x="1840594" y="210974"/>
                    <a:pt x="1956568" y="178418"/>
                  </a:cubicBezTo>
                  <a:lnTo>
                    <a:pt x="1956568" y="1407995"/>
                  </a:lnTo>
                  <a:cubicBezTo>
                    <a:pt x="1956716" y="1579973"/>
                    <a:pt x="1909220" y="1748597"/>
                    <a:pt x="1819316" y="1895142"/>
                  </a:cubicBezTo>
                  <a:cubicBezTo>
                    <a:pt x="1744564" y="2018955"/>
                    <a:pt x="1639717" y="2134339"/>
                    <a:pt x="1507584" y="2237496"/>
                  </a:cubicBezTo>
                  <a:cubicBezTo>
                    <a:pt x="1278890" y="2416359"/>
                    <a:pt x="1038891" y="2504737"/>
                    <a:pt x="982250" y="2517172"/>
                  </a:cubicBezTo>
                </a:path>
              </a:pathLst>
            </a:custGeom>
            <a:solidFill>
              <a:srgbClr val="DD1F2D"/>
            </a:solidFill>
            <a:ln w="7551" cap="flat">
              <a:noFill/>
              <a:prstDash val="solid"/>
              <a:miter/>
            </a:ln>
          </p:spPr>
          <p:txBody>
            <a:bodyPr rtlCol="0" anchor="ctr"/>
            <a:lstStyle/>
            <a:p>
              <a:endParaRPr lang="en-US" sz="1600" dirty="0">
                <a:latin typeface="Sintony" panose="02000503050000020004" pitchFamily="2" charset="0"/>
              </a:endParaRPr>
            </a:p>
          </p:txBody>
        </p:sp>
        <p:sp>
          <p:nvSpPr>
            <p:cNvPr id="337" name="Freeform: Shape 336">
              <a:extLst>
                <a:ext uri="{FF2B5EF4-FFF2-40B4-BE49-F238E27FC236}">
                  <a16:creationId xmlns:a16="http://schemas.microsoft.com/office/drawing/2014/main" id="{1AB9CB10-B882-3F63-D01D-5053B967F9D9}"/>
                </a:ext>
              </a:extLst>
            </p:cNvPr>
            <p:cNvSpPr/>
            <p:nvPr/>
          </p:nvSpPr>
          <p:spPr>
            <a:xfrm>
              <a:off x="4850891" y="2739684"/>
              <a:ext cx="1999951" cy="2569581"/>
            </a:xfrm>
            <a:custGeom>
              <a:avLst/>
              <a:gdLst>
                <a:gd name="connsiteX0" fmla="*/ 999739 w 1999951"/>
                <a:gd name="connsiteY0" fmla="*/ 237 h 2569581"/>
                <a:gd name="connsiteX1" fmla="*/ 374233 w 1999951"/>
                <a:gd name="connsiteY1" fmla="*/ 235962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60096 h 2569581"/>
                <a:gd name="connsiteX10" fmla="*/ 1293656 w 1999951"/>
                <a:gd name="connsiteY10" fmla="*/ 230026 h 2569581"/>
                <a:gd name="connsiteX11" fmla="*/ 1621960 w 1999951"/>
                <a:gd name="connsiteY11" fmla="*/ 280121 h 2569581"/>
                <a:gd name="connsiteX12" fmla="*/ 1956361 w 1999951"/>
                <a:gd name="connsiteY12" fmla="*/ 237356 h 2569581"/>
                <a:gd name="connsiteX13" fmla="*/ 1956361 w 1999951"/>
                <a:gd name="connsiteY13" fmla="*/ 1438414 h 2569581"/>
                <a:gd name="connsiteX14" fmla="*/ 1822305 w 1999951"/>
                <a:gd name="connsiteY14" fmla="*/ 1914225 h 2569581"/>
                <a:gd name="connsiteX15" fmla="*/ 1515810 w 1999951"/>
                <a:gd name="connsiteY15" fmla="*/ 2250732 h 2569581"/>
                <a:gd name="connsiteX16" fmla="*/ 1004119 w 1999951"/>
                <a:gd name="connsiteY16" fmla="*/ 2524947 h 2569581"/>
                <a:gd name="connsiteX17" fmla="*/ 488521 w 1999951"/>
                <a:gd name="connsiteY17" fmla="*/ 2251236 h 2569581"/>
                <a:gd name="connsiteX18" fmla="*/ 179037 w 1999951"/>
                <a:gd name="connsiteY18" fmla="*/ 1914818 h 2569581"/>
                <a:gd name="connsiteX19" fmla="*/ 43590 w 1999951"/>
                <a:gd name="connsiteY19" fmla="*/ 1438414 h 2569581"/>
                <a:gd name="connsiteX20" fmla="*/ 43590 w 1999951"/>
                <a:gd name="connsiteY20" fmla="*/ 238484 h 2569581"/>
                <a:gd name="connsiteX21" fmla="*/ 374233 w 1999951"/>
                <a:gd name="connsiteY21" fmla="*/ 279320 h 2569581"/>
                <a:gd name="connsiteX22" fmla="*/ 704608 w 1999951"/>
                <a:gd name="connsiteY22" fmla="*/ 229551 h 2569581"/>
                <a:gd name="connsiteX23" fmla="*/ 999739 w 1999951"/>
                <a:gd name="connsiteY23" fmla="*/ 60333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739" y="237"/>
                  </a:moveTo>
                  <a:cubicBezTo>
                    <a:pt x="812563" y="187588"/>
                    <a:pt x="572328" y="235962"/>
                    <a:pt x="374233" y="235962"/>
                  </a:cubicBezTo>
                  <a:cubicBezTo>
                    <a:pt x="247456" y="235962"/>
                    <a:pt x="121390" y="217384"/>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60096"/>
                  </a:moveTo>
                  <a:cubicBezTo>
                    <a:pt x="1084907" y="136662"/>
                    <a:pt x="1184961" y="194533"/>
                    <a:pt x="1293656" y="230026"/>
                  </a:cubicBezTo>
                  <a:cubicBezTo>
                    <a:pt x="1393769" y="263264"/>
                    <a:pt x="1504269" y="280121"/>
                    <a:pt x="1621960" y="280121"/>
                  </a:cubicBezTo>
                  <a:cubicBezTo>
                    <a:pt x="1734739" y="279795"/>
                    <a:pt x="1847104" y="265431"/>
                    <a:pt x="1956361" y="237356"/>
                  </a:cubicBezTo>
                  <a:lnTo>
                    <a:pt x="1956361" y="1438414"/>
                  </a:lnTo>
                  <a:cubicBezTo>
                    <a:pt x="1956509" y="1606385"/>
                    <a:pt x="1910107" y="1771093"/>
                    <a:pt x="1822305" y="1914225"/>
                  </a:cubicBezTo>
                  <a:cubicBezTo>
                    <a:pt x="1748944" y="2035782"/>
                    <a:pt x="1645783" y="2149029"/>
                    <a:pt x="1515810" y="2250732"/>
                  </a:cubicBezTo>
                  <a:cubicBezTo>
                    <a:pt x="1295461" y="2423185"/>
                    <a:pt x="1065850" y="2510138"/>
                    <a:pt x="1004119" y="2524947"/>
                  </a:cubicBezTo>
                  <a:cubicBezTo>
                    <a:pt x="941885" y="2510020"/>
                    <a:pt x="710261" y="2423066"/>
                    <a:pt x="488521" y="2251236"/>
                  </a:cubicBezTo>
                  <a:cubicBezTo>
                    <a:pt x="357276" y="2149593"/>
                    <a:pt x="253168" y="2036434"/>
                    <a:pt x="179037" y="1914818"/>
                  </a:cubicBezTo>
                  <a:cubicBezTo>
                    <a:pt x="90436" y="1771745"/>
                    <a:pt x="43531" y="1606741"/>
                    <a:pt x="43590" y="1438414"/>
                  </a:cubicBezTo>
                  <a:lnTo>
                    <a:pt x="43590" y="238484"/>
                  </a:lnTo>
                  <a:cubicBezTo>
                    <a:pt x="151782" y="265312"/>
                    <a:pt x="262785" y="279023"/>
                    <a:pt x="374233" y="279320"/>
                  </a:cubicBezTo>
                  <a:cubicBezTo>
                    <a:pt x="492811" y="279320"/>
                    <a:pt x="604022" y="262552"/>
                    <a:pt x="704608" y="229551"/>
                  </a:cubicBezTo>
                  <a:cubicBezTo>
                    <a:pt x="813747" y="194444"/>
                    <a:pt x="914304" y="136811"/>
                    <a:pt x="999739" y="60333"/>
                  </a:cubicBezTo>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8" name="Freeform: Shape 337">
              <a:extLst>
                <a:ext uri="{FF2B5EF4-FFF2-40B4-BE49-F238E27FC236}">
                  <a16:creationId xmlns:a16="http://schemas.microsoft.com/office/drawing/2014/main" id="{CE869C95-F916-4896-4545-56D5EE4E849C}"/>
                </a:ext>
              </a:extLst>
            </p:cNvPr>
            <p:cNvSpPr/>
            <p:nvPr/>
          </p:nvSpPr>
          <p:spPr>
            <a:xfrm>
              <a:off x="5008710" y="3337675"/>
              <a:ext cx="1681738" cy="563239"/>
            </a:xfrm>
            <a:custGeom>
              <a:avLst/>
              <a:gdLst>
                <a:gd name="connsiteX0" fmla="*/ 1353523 w 1681738"/>
                <a:gd name="connsiteY0" fmla="*/ 0 h 563239"/>
                <a:gd name="connsiteX1" fmla="*/ 1625837 w 1681738"/>
                <a:gd name="connsiteY1" fmla="*/ 0 h 563239"/>
                <a:gd name="connsiteX2" fmla="*/ 1681738 w 1681738"/>
                <a:gd name="connsiteY2" fmla="*/ 50837 h 563239"/>
                <a:gd name="connsiteX3" fmla="*/ 1681738 w 1681738"/>
                <a:gd name="connsiteY3" fmla="*/ 130994 h 563239"/>
                <a:gd name="connsiteX4" fmla="*/ 1586923 w 1681738"/>
                <a:gd name="connsiteY4" fmla="*/ 118678 h 563239"/>
                <a:gd name="connsiteX5" fmla="*/ 1564787 w 1681738"/>
                <a:gd name="connsiteY5" fmla="*/ 95352 h 563239"/>
                <a:gd name="connsiteX6" fmla="*/ 1564787 w 1681738"/>
                <a:gd name="connsiteY6" fmla="*/ 53982 h 563239"/>
                <a:gd name="connsiteX7" fmla="*/ 1470297 w 1681738"/>
                <a:gd name="connsiteY7" fmla="*/ 53982 h 563239"/>
                <a:gd name="connsiteX8" fmla="*/ 1470297 w 1681738"/>
                <a:gd name="connsiteY8" fmla="*/ 162986 h 563239"/>
                <a:gd name="connsiteX9" fmla="*/ 1624742 w 1681738"/>
                <a:gd name="connsiteY9" fmla="*/ 179249 h 563239"/>
                <a:gd name="connsiteX10" fmla="*/ 1681738 w 1681738"/>
                <a:gd name="connsiteY10" fmla="*/ 250503 h 563239"/>
                <a:gd name="connsiteX11" fmla="*/ 1681738 w 1681738"/>
                <a:gd name="connsiteY11" fmla="*/ 562527 h 563239"/>
                <a:gd name="connsiteX12" fmla="*/ 1353523 w 1681738"/>
                <a:gd name="connsiteY12" fmla="*/ 463940 h 563239"/>
                <a:gd name="connsiteX13" fmla="*/ 1353523 w 1681738"/>
                <a:gd name="connsiteY13" fmla="*/ 294722 h 563239"/>
                <a:gd name="connsiteX14" fmla="*/ 1451890 w 1681738"/>
                <a:gd name="connsiteY14" fmla="*/ 310362 h 563239"/>
                <a:gd name="connsiteX15" fmla="*/ 1470178 w 1681738"/>
                <a:gd name="connsiteY15" fmla="*/ 330542 h 563239"/>
                <a:gd name="connsiteX16" fmla="*/ 1470178 w 1681738"/>
                <a:gd name="connsiteY16" fmla="*/ 418060 h 563239"/>
                <a:gd name="connsiteX17" fmla="*/ 1565024 w 1681738"/>
                <a:gd name="connsiteY17" fmla="*/ 439427 h 563239"/>
                <a:gd name="connsiteX18" fmla="*/ 1565024 w 1681738"/>
                <a:gd name="connsiteY18" fmla="*/ 233647 h 563239"/>
                <a:gd name="connsiteX19" fmla="*/ 1407353 w 1681738"/>
                <a:gd name="connsiteY19" fmla="*/ 215188 h 563239"/>
                <a:gd name="connsiteX20" fmla="*/ 1353523 w 1681738"/>
                <a:gd name="connsiteY20" fmla="*/ 160285 h 563239"/>
                <a:gd name="connsiteX21" fmla="*/ 962570 w 1681738"/>
                <a:gd name="connsiteY21" fmla="*/ 0 h 563239"/>
                <a:gd name="connsiteX22" fmla="*/ 1238879 w 1681738"/>
                <a:gd name="connsiteY22" fmla="*/ 0 h 563239"/>
                <a:gd name="connsiteX23" fmla="*/ 1297148 w 1681738"/>
                <a:gd name="connsiteY23" fmla="*/ 43892 h 563239"/>
                <a:gd name="connsiteX24" fmla="*/ 1297148 w 1681738"/>
                <a:gd name="connsiteY24" fmla="*/ 101584 h 563239"/>
                <a:gd name="connsiteX25" fmla="*/ 1200705 w 1681738"/>
                <a:gd name="connsiteY25" fmla="*/ 96391 h 563239"/>
                <a:gd name="connsiteX26" fmla="*/ 1180759 w 1681738"/>
                <a:gd name="connsiteY26" fmla="*/ 79772 h 563239"/>
                <a:gd name="connsiteX27" fmla="*/ 1180759 w 1681738"/>
                <a:gd name="connsiteY27" fmla="*/ 53864 h 563239"/>
                <a:gd name="connsiteX28" fmla="*/ 1079196 w 1681738"/>
                <a:gd name="connsiteY28" fmla="*/ 53864 h 563239"/>
                <a:gd name="connsiteX29" fmla="*/ 1079196 w 1681738"/>
                <a:gd name="connsiteY29" fmla="*/ 369864 h 563239"/>
                <a:gd name="connsiteX30" fmla="*/ 1180936 w 1681738"/>
                <a:gd name="connsiteY30" fmla="*/ 377966 h 563239"/>
                <a:gd name="connsiteX31" fmla="*/ 1180936 w 1681738"/>
                <a:gd name="connsiteY31" fmla="*/ 204415 h 563239"/>
                <a:gd name="connsiteX32" fmla="*/ 1130244 w 1681738"/>
                <a:gd name="connsiteY32" fmla="*/ 201299 h 563239"/>
                <a:gd name="connsiteX33" fmla="*/ 1149242 w 1681738"/>
                <a:gd name="connsiteY33" fmla="*/ 148800 h 563239"/>
                <a:gd name="connsiteX34" fmla="*/ 1241395 w 1681738"/>
                <a:gd name="connsiteY34" fmla="*/ 152243 h 563239"/>
                <a:gd name="connsiteX35" fmla="*/ 1297858 w 1681738"/>
                <a:gd name="connsiteY35" fmla="*/ 213793 h 563239"/>
                <a:gd name="connsiteX36" fmla="*/ 1297858 w 1681738"/>
                <a:gd name="connsiteY36" fmla="*/ 452960 h 563239"/>
                <a:gd name="connsiteX37" fmla="*/ 1007966 w 1681738"/>
                <a:gd name="connsiteY37" fmla="*/ 421562 h 563239"/>
                <a:gd name="connsiteX38" fmla="*/ 962570 w 1681738"/>
                <a:gd name="connsiteY38" fmla="*/ 375711 h 563239"/>
                <a:gd name="connsiteX39" fmla="*/ 567031 w 1681738"/>
                <a:gd name="connsiteY39" fmla="*/ 0 h 563239"/>
                <a:gd name="connsiteX40" fmla="*/ 683568 w 1681738"/>
                <a:gd name="connsiteY40" fmla="*/ 0 h 563239"/>
                <a:gd name="connsiteX41" fmla="*/ 786108 w 1681738"/>
                <a:gd name="connsiteY41" fmla="*/ 144646 h 563239"/>
                <a:gd name="connsiteX42" fmla="*/ 786108 w 1681738"/>
                <a:gd name="connsiteY42" fmla="*/ 0 h 563239"/>
                <a:gd name="connsiteX43" fmla="*/ 901964 w 1681738"/>
                <a:gd name="connsiteY43" fmla="*/ 0 h 563239"/>
                <a:gd name="connsiteX44" fmla="*/ 902467 w 1681738"/>
                <a:gd name="connsiteY44" fmla="*/ 417051 h 563239"/>
                <a:gd name="connsiteX45" fmla="*/ 853224 w 1681738"/>
                <a:gd name="connsiteY45" fmla="*/ 416546 h 563239"/>
                <a:gd name="connsiteX46" fmla="*/ 785812 w 1681738"/>
                <a:gd name="connsiteY46" fmla="*/ 417466 h 563239"/>
                <a:gd name="connsiteX47" fmla="*/ 785812 w 1681738"/>
                <a:gd name="connsiteY47" fmla="*/ 289766 h 563239"/>
                <a:gd name="connsiteX48" fmla="*/ 683568 w 1681738"/>
                <a:gd name="connsiteY48" fmla="*/ 142360 h 563239"/>
                <a:gd name="connsiteX49" fmla="*/ 683568 w 1681738"/>
                <a:gd name="connsiteY49" fmla="*/ 422422 h 563239"/>
                <a:gd name="connsiteX50" fmla="*/ 567031 w 1681738"/>
                <a:gd name="connsiteY50" fmla="*/ 430791 h 563239"/>
                <a:gd name="connsiteX51" fmla="*/ 386070 w 1681738"/>
                <a:gd name="connsiteY51" fmla="*/ 0 h 563239"/>
                <a:gd name="connsiteX52" fmla="*/ 505478 w 1681738"/>
                <a:gd name="connsiteY52" fmla="*/ 0 h 563239"/>
                <a:gd name="connsiteX53" fmla="*/ 505478 w 1681738"/>
                <a:gd name="connsiteY53" fmla="*/ 436964 h 563239"/>
                <a:gd name="connsiteX54" fmla="*/ 386070 w 1681738"/>
                <a:gd name="connsiteY54" fmla="*/ 454473 h 563239"/>
                <a:gd name="connsiteX55" fmla="*/ 0 w 1681738"/>
                <a:gd name="connsiteY55" fmla="*/ 0 h 563239"/>
                <a:gd name="connsiteX56" fmla="*/ 128226 w 1681738"/>
                <a:gd name="connsiteY56" fmla="*/ 0 h 563239"/>
                <a:gd name="connsiteX57" fmla="*/ 128226 w 1681738"/>
                <a:gd name="connsiteY57" fmla="*/ 172661 h 563239"/>
                <a:gd name="connsiteX58" fmla="*/ 209814 w 1681738"/>
                <a:gd name="connsiteY58" fmla="*/ 0 h 563239"/>
                <a:gd name="connsiteX59" fmla="*/ 331382 w 1681738"/>
                <a:gd name="connsiteY59" fmla="*/ 0 h 563239"/>
                <a:gd name="connsiteX60" fmla="*/ 239200 w 1681738"/>
                <a:gd name="connsiteY60" fmla="*/ 212725 h 563239"/>
                <a:gd name="connsiteX61" fmla="*/ 269740 w 1681738"/>
                <a:gd name="connsiteY61" fmla="*/ 209876 h 563239"/>
                <a:gd name="connsiteX62" fmla="*/ 344788 w 1681738"/>
                <a:gd name="connsiteY62" fmla="*/ 463287 h 563239"/>
                <a:gd name="connsiteX63" fmla="*/ 218781 w 1681738"/>
                <a:gd name="connsiteY63" fmla="*/ 490471 h 563239"/>
                <a:gd name="connsiteX64" fmla="*/ 149267 w 1681738"/>
                <a:gd name="connsiteY64" fmla="*/ 227326 h 563239"/>
                <a:gd name="connsiteX65" fmla="*/ 128226 w 1681738"/>
                <a:gd name="connsiteY65" fmla="*/ 230946 h 563239"/>
                <a:gd name="connsiteX66" fmla="*/ 128226 w 1681738"/>
                <a:gd name="connsiteY66" fmla="*/ 516825 h 563239"/>
                <a:gd name="connsiteX67" fmla="*/ 0 w 1681738"/>
                <a:gd name="connsiteY67" fmla="*/ 563239 h 56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1738" h="563239">
                  <a:moveTo>
                    <a:pt x="1353523" y="0"/>
                  </a:moveTo>
                  <a:lnTo>
                    <a:pt x="1625837" y="0"/>
                  </a:lnTo>
                  <a:cubicBezTo>
                    <a:pt x="1655933" y="0"/>
                    <a:pt x="1681738" y="17628"/>
                    <a:pt x="1681738" y="50837"/>
                  </a:cubicBezTo>
                  <a:lnTo>
                    <a:pt x="1681738" y="130994"/>
                  </a:lnTo>
                  <a:lnTo>
                    <a:pt x="1586923" y="118678"/>
                  </a:lnTo>
                  <a:cubicBezTo>
                    <a:pt x="1586923" y="118678"/>
                    <a:pt x="1564787" y="116631"/>
                    <a:pt x="1564787" y="95352"/>
                  </a:cubicBezTo>
                  <a:lnTo>
                    <a:pt x="1564787" y="53982"/>
                  </a:lnTo>
                  <a:lnTo>
                    <a:pt x="1470297" y="53982"/>
                  </a:lnTo>
                  <a:lnTo>
                    <a:pt x="1470297" y="162986"/>
                  </a:lnTo>
                  <a:cubicBezTo>
                    <a:pt x="1575737" y="171028"/>
                    <a:pt x="1624742" y="179249"/>
                    <a:pt x="1624742" y="179249"/>
                  </a:cubicBezTo>
                  <a:cubicBezTo>
                    <a:pt x="1624742" y="179249"/>
                    <a:pt x="1681738" y="188686"/>
                    <a:pt x="1681738" y="250503"/>
                  </a:cubicBezTo>
                  <a:lnTo>
                    <a:pt x="1681738" y="562527"/>
                  </a:lnTo>
                  <a:cubicBezTo>
                    <a:pt x="1575500" y="519881"/>
                    <a:pt x="1465651" y="486881"/>
                    <a:pt x="1353523" y="463940"/>
                  </a:cubicBezTo>
                  <a:cubicBezTo>
                    <a:pt x="1353523" y="420463"/>
                    <a:pt x="1353523" y="294722"/>
                    <a:pt x="1353523" y="294722"/>
                  </a:cubicBezTo>
                  <a:cubicBezTo>
                    <a:pt x="1353523" y="294722"/>
                    <a:pt x="1422741" y="305228"/>
                    <a:pt x="1451890" y="310362"/>
                  </a:cubicBezTo>
                  <a:cubicBezTo>
                    <a:pt x="1461833" y="312202"/>
                    <a:pt x="1469320" y="320452"/>
                    <a:pt x="1470178" y="330542"/>
                  </a:cubicBezTo>
                  <a:cubicBezTo>
                    <a:pt x="1470178" y="336389"/>
                    <a:pt x="1470178" y="418060"/>
                    <a:pt x="1470178" y="418060"/>
                  </a:cubicBezTo>
                  <a:cubicBezTo>
                    <a:pt x="1470178" y="418060"/>
                    <a:pt x="1534514" y="430732"/>
                    <a:pt x="1565024" y="439427"/>
                  </a:cubicBezTo>
                  <a:lnTo>
                    <a:pt x="1565024" y="233647"/>
                  </a:lnTo>
                  <a:cubicBezTo>
                    <a:pt x="1532768" y="229314"/>
                    <a:pt x="1407353" y="215188"/>
                    <a:pt x="1407353" y="215188"/>
                  </a:cubicBezTo>
                  <a:cubicBezTo>
                    <a:pt x="1407353" y="215188"/>
                    <a:pt x="1353523" y="209134"/>
                    <a:pt x="1353523" y="160285"/>
                  </a:cubicBezTo>
                  <a:close/>
                  <a:moveTo>
                    <a:pt x="962570" y="0"/>
                  </a:moveTo>
                  <a:lnTo>
                    <a:pt x="1238879" y="0"/>
                  </a:lnTo>
                  <a:cubicBezTo>
                    <a:pt x="1275575" y="0"/>
                    <a:pt x="1297148" y="20477"/>
                    <a:pt x="1297148" y="43892"/>
                  </a:cubicBezTo>
                  <a:lnTo>
                    <a:pt x="1297148" y="101584"/>
                  </a:lnTo>
                  <a:lnTo>
                    <a:pt x="1200705" y="96391"/>
                  </a:lnTo>
                  <a:cubicBezTo>
                    <a:pt x="1189903" y="96391"/>
                    <a:pt x="1180877" y="88645"/>
                    <a:pt x="1180759" y="79772"/>
                  </a:cubicBezTo>
                  <a:lnTo>
                    <a:pt x="1180759" y="53864"/>
                  </a:lnTo>
                  <a:lnTo>
                    <a:pt x="1079196" y="53864"/>
                  </a:lnTo>
                  <a:lnTo>
                    <a:pt x="1079196" y="369864"/>
                  </a:lnTo>
                  <a:cubicBezTo>
                    <a:pt x="1079196" y="369864"/>
                    <a:pt x="1158505" y="373010"/>
                    <a:pt x="1180936" y="377966"/>
                  </a:cubicBezTo>
                  <a:lnTo>
                    <a:pt x="1180936" y="204415"/>
                  </a:lnTo>
                  <a:cubicBezTo>
                    <a:pt x="1178155" y="204415"/>
                    <a:pt x="1130244" y="201299"/>
                    <a:pt x="1130244" y="201299"/>
                  </a:cubicBezTo>
                  <a:lnTo>
                    <a:pt x="1149242" y="148800"/>
                  </a:lnTo>
                  <a:lnTo>
                    <a:pt x="1241395" y="152243"/>
                  </a:lnTo>
                  <a:cubicBezTo>
                    <a:pt x="1241395" y="152243"/>
                    <a:pt x="1297858" y="154528"/>
                    <a:pt x="1297858" y="213793"/>
                  </a:cubicBezTo>
                  <a:cubicBezTo>
                    <a:pt x="1297858" y="213852"/>
                    <a:pt x="1297917" y="444531"/>
                    <a:pt x="1297858" y="452960"/>
                  </a:cubicBezTo>
                  <a:cubicBezTo>
                    <a:pt x="1205055" y="435450"/>
                    <a:pt x="1107575" y="427289"/>
                    <a:pt x="1007966" y="421562"/>
                  </a:cubicBezTo>
                  <a:cubicBezTo>
                    <a:pt x="1002668" y="421205"/>
                    <a:pt x="962570" y="419514"/>
                    <a:pt x="962570" y="375711"/>
                  </a:cubicBezTo>
                  <a:close/>
                  <a:moveTo>
                    <a:pt x="567031" y="0"/>
                  </a:moveTo>
                  <a:lnTo>
                    <a:pt x="683568" y="0"/>
                  </a:lnTo>
                  <a:lnTo>
                    <a:pt x="786108" y="144646"/>
                  </a:lnTo>
                  <a:lnTo>
                    <a:pt x="786108" y="0"/>
                  </a:lnTo>
                  <a:lnTo>
                    <a:pt x="901964" y="0"/>
                  </a:lnTo>
                  <a:lnTo>
                    <a:pt x="902467" y="417051"/>
                  </a:lnTo>
                  <a:cubicBezTo>
                    <a:pt x="886102" y="416546"/>
                    <a:pt x="869737" y="416546"/>
                    <a:pt x="853224" y="416546"/>
                  </a:cubicBezTo>
                  <a:cubicBezTo>
                    <a:pt x="830615" y="416546"/>
                    <a:pt x="808184" y="416843"/>
                    <a:pt x="785812" y="417466"/>
                  </a:cubicBezTo>
                  <a:lnTo>
                    <a:pt x="785812" y="289766"/>
                  </a:lnTo>
                  <a:lnTo>
                    <a:pt x="683568" y="142360"/>
                  </a:lnTo>
                  <a:lnTo>
                    <a:pt x="683568" y="422422"/>
                  </a:lnTo>
                  <a:cubicBezTo>
                    <a:pt x="644298" y="424945"/>
                    <a:pt x="605354" y="426191"/>
                    <a:pt x="567031" y="430791"/>
                  </a:cubicBezTo>
                  <a:close/>
                  <a:moveTo>
                    <a:pt x="386070" y="0"/>
                  </a:moveTo>
                  <a:lnTo>
                    <a:pt x="505478" y="0"/>
                  </a:lnTo>
                  <a:lnTo>
                    <a:pt x="505478" y="436964"/>
                  </a:lnTo>
                  <a:cubicBezTo>
                    <a:pt x="465379" y="440673"/>
                    <a:pt x="425517" y="446520"/>
                    <a:pt x="386070" y="454473"/>
                  </a:cubicBezTo>
                  <a:close/>
                  <a:moveTo>
                    <a:pt x="0" y="0"/>
                  </a:moveTo>
                  <a:lnTo>
                    <a:pt x="128226" y="0"/>
                  </a:lnTo>
                  <a:lnTo>
                    <a:pt x="128226" y="172661"/>
                  </a:lnTo>
                  <a:lnTo>
                    <a:pt x="209814" y="0"/>
                  </a:lnTo>
                  <a:lnTo>
                    <a:pt x="331382" y="0"/>
                  </a:lnTo>
                  <a:lnTo>
                    <a:pt x="239200" y="212725"/>
                  </a:lnTo>
                  <a:lnTo>
                    <a:pt x="269740" y="209876"/>
                  </a:lnTo>
                  <a:lnTo>
                    <a:pt x="344788" y="463287"/>
                  </a:lnTo>
                  <a:cubicBezTo>
                    <a:pt x="344788" y="463287"/>
                    <a:pt x="253464" y="479550"/>
                    <a:pt x="218781" y="490471"/>
                  </a:cubicBezTo>
                  <a:lnTo>
                    <a:pt x="149267" y="227326"/>
                  </a:lnTo>
                  <a:lnTo>
                    <a:pt x="128226" y="230946"/>
                  </a:lnTo>
                  <a:lnTo>
                    <a:pt x="128226" y="516825"/>
                  </a:lnTo>
                  <a:cubicBezTo>
                    <a:pt x="84606" y="529734"/>
                    <a:pt x="41785" y="545226"/>
                    <a:pt x="0" y="563239"/>
                  </a:cubicBezTo>
                  <a:close/>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9" name="Freeform: Shape 338">
              <a:extLst>
                <a:ext uri="{FF2B5EF4-FFF2-40B4-BE49-F238E27FC236}">
                  <a16:creationId xmlns:a16="http://schemas.microsoft.com/office/drawing/2014/main" id="{1786ED9A-3B33-EE6D-7C9F-18D97145F6A3}"/>
                </a:ext>
              </a:extLst>
            </p:cNvPr>
            <p:cNvSpPr/>
            <p:nvPr/>
          </p:nvSpPr>
          <p:spPr>
            <a:xfrm>
              <a:off x="5002703" y="3105127"/>
              <a:ext cx="1694159" cy="805581"/>
            </a:xfrm>
            <a:custGeom>
              <a:avLst/>
              <a:gdLst>
                <a:gd name="connsiteX0" fmla="*/ 1310051 w 1694159"/>
                <a:gd name="connsiteY0" fmla="*/ 693054 h 805581"/>
                <a:gd name="connsiteX1" fmla="*/ 1310169 w 1694159"/>
                <a:gd name="connsiteY1" fmla="*/ 693076 h 805581"/>
                <a:gd name="connsiteX2" fmla="*/ 1310051 w 1694159"/>
                <a:gd name="connsiteY2" fmla="*/ 693076 h 805581"/>
                <a:gd name="connsiteX3" fmla="*/ 398350 w 1694159"/>
                <a:gd name="connsiteY3" fmla="*/ 239226 h 805581"/>
                <a:gd name="connsiteX4" fmla="*/ 398350 w 1694159"/>
                <a:gd name="connsiteY4" fmla="*/ 679543 h 805581"/>
                <a:gd name="connsiteX5" fmla="*/ 505181 w 1694159"/>
                <a:gd name="connsiteY5" fmla="*/ 663903 h 805581"/>
                <a:gd name="connsiteX6" fmla="*/ 505181 w 1694159"/>
                <a:gd name="connsiteY6" fmla="*/ 239226 h 805581"/>
                <a:gd name="connsiteX7" fmla="*/ 12725 w 1694159"/>
                <a:gd name="connsiteY7" fmla="*/ 239226 h 805581"/>
                <a:gd name="connsiteX8" fmla="*/ 12725 w 1694159"/>
                <a:gd name="connsiteY8" fmla="*/ 786440 h 805581"/>
                <a:gd name="connsiteX9" fmla="*/ 128167 w 1694159"/>
                <a:gd name="connsiteY9" fmla="*/ 745011 h 805581"/>
                <a:gd name="connsiteX10" fmla="*/ 128167 w 1694159"/>
                <a:gd name="connsiteY10" fmla="*/ 457886 h 805581"/>
                <a:gd name="connsiteX11" fmla="*/ 160157 w 1694159"/>
                <a:gd name="connsiteY11" fmla="*/ 452455 h 805581"/>
                <a:gd name="connsiteX12" fmla="*/ 229582 w 1694159"/>
                <a:gd name="connsiteY12" fmla="*/ 715007 h 805581"/>
                <a:gd name="connsiteX13" fmla="*/ 342775 w 1694159"/>
                <a:gd name="connsiteY13" fmla="*/ 690999 h 805581"/>
                <a:gd name="connsiteX14" fmla="*/ 271131 w 1694159"/>
                <a:gd name="connsiteY14" fmla="*/ 449250 h 805581"/>
                <a:gd name="connsiteX15" fmla="*/ 235116 w 1694159"/>
                <a:gd name="connsiteY15" fmla="*/ 452633 h 805581"/>
                <a:gd name="connsiteX16" fmla="*/ 327772 w 1694159"/>
                <a:gd name="connsiteY16" fmla="*/ 239226 h 805581"/>
                <a:gd name="connsiteX17" fmla="*/ 219846 w 1694159"/>
                <a:gd name="connsiteY17" fmla="*/ 239226 h 805581"/>
                <a:gd name="connsiteX18" fmla="*/ 128167 w 1694159"/>
                <a:gd name="connsiteY18" fmla="*/ 433521 h 805581"/>
                <a:gd name="connsiteX19" fmla="*/ 128167 w 1694159"/>
                <a:gd name="connsiteY19" fmla="*/ 239226 h 805581"/>
                <a:gd name="connsiteX20" fmla="*/ 1245005 w 1694159"/>
                <a:gd name="connsiteY20" fmla="*/ 238929 h 805581"/>
                <a:gd name="connsiteX21" fmla="*/ 974940 w 1694159"/>
                <a:gd name="connsiteY21" fmla="*/ 239226 h 805581"/>
                <a:gd name="connsiteX22" fmla="*/ 974940 w 1694159"/>
                <a:gd name="connsiteY22" fmla="*/ 608556 h 805581"/>
                <a:gd name="connsiteX23" fmla="*/ 1014151 w 1694159"/>
                <a:gd name="connsiteY23" fmla="*/ 648056 h 805581"/>
                <a:gd name="connsiteX24" fmla="*/ 1297562 w 1694159"/>
                <a:gd name="connsiteY24" fmla="*/ 678148 h 805581"/>
                <a:gd name="connsiteX25" fmla="*/ 1297562 w 1694159"/>
                <a:gd name="connsiteY25" fmla="*/ 446698 h 805581"/>
                <a:gd name="connsiteX26" fmla="*/ 1247225 w 1694159"/>
                <a:gd name="connsiteY26" fmla="*/ 391439 h 805581"/>
                <a:gd name="connsiteX27" fmla="*/ 1159778 w 1694159"/>
                <a:gd name="connsiteY27" fmla="*/ 388204 h 805581"/>
                <a:gd name="connsiteX28" fmla="*/ 1145218 w 1694159"/>
                <a:gd name="connsiteY28" fmla="*/ 428387 h 805581"/>
                <a:gd name="connsiteX29" fmla="*/ 1186944 w 1694159"/>
                <a:gd name="connsiteY29" fmla="*/ 430880 h 805581"/>
                <a:gd name="connsiteX30" fmla="*/ 1193366 w 1694159"/>
                <a:gd name="connsiteY30" fmla="*/ 430880 h 805581"/>
                <a:gd name="connsiteX31" fmla="*/ 1193366 w 1694159"/>
                <a:gd name="connsiteY31" fmla="*/ 618468 h 805581"/>
                <a:gd name="connsiteX32" fmla="*/ 1185671 w 1694159"/>
                <a:gd name="connsiteY32" fmla="*/ 616776 h 805581"/>
                <a:gd name="connsiteX33" fmla="*/ 1085026 w 1694159"/>
                <a:gd name="connsiteY33" fmla="*/ 608823 h 805581"/>
                <a:gd name="connsiteX34" fmla="*/ 1079196 w 1694159"/>
                <a:gd name="connsiteY34" fmla="*/ 608556 h 805581"/>
                <a:gd name="connsiteX35" fmla="*/ 1079196 w 1694159"/>
                <a:gd name="connsiteY35" fmla="*/ 280061 h 805581"/>
                <a:gd name="connsiteX36" fmla="*/ 1193721 w 1694159"/>
                <a:gd name="connsiteY36" fmla="*/ 280061 h 805581"/>
                <a:gd name="connsiteX37" fmla="*/ 1193721 w 1694159"/>
                <a:gd name="connsiteY37" fmla="*/ 312320 h 805581"/>
                <a:gd name="connsiteX38" fmla="*/ 1207393 w 1694159"/>
                <a:gd name="connsiteY38" fmla="*/ 322588 h 805581"/>
                <a:gd name="connsiteX39" fmla="*/ 1297444 w 1694159"/>
                <a:gd name="connsiteY39" fmla="*/ 327426 h 805581"/>
                <a:gd name="connsiteX40" fmla="*/ 1297444 w 1694159"/>
                <a:gd name="connsiteY40" fmla="*/ 276441 h 805581"/>
                <a:gd name="connsiteX41" fmla="*/ 1245005 w 1694159"/>
                <a:gd name="connsiteY41" fmla="*/ 238929 h 805581"/>
                <a:gd name="connsiteX42" fmla="*/ 1365863 w 1694159"/>
                <a:gd name="connsiteY42" fmla="*/ 238810 h 805581"/>
                <a:gd name="connsiteX43" fmla="*/ 1365863 w 1694159"/>
                <a:gd name="connsiteY43" fmla="*/ 392715 h 805581"/>
                <a:gd name="connsiteX44" fmla="*/ 1414129 w 1694159"/>
                <a:gd name="connsiteY44" fmla="*/ 441325 h 805581"/>
                <a:gd name="connsiteX45" fmla="*/ 1571889 w 1694159"/>
                <a:gd name="connsiteY45" fmla="*/ 459814 h 805581"/>
                <a:gd name="connsiteX46" fmla="*/ 1577364 w 1694159"/>
                <a:gd name="connsiteY46" fmla="*/ 460526 h 805581"/>
                <a:gd name="connsiteX47" fmla="*/ 1577364 w 1694159"/>
                <a:gd name="connsiteY47" fmla="*/ 680255 h 805581"/>
                <a:gd name="connsiteX48" fmla="*/ 1569285 w 1694159"/>
                <a:gd name="connsiteY48" fmla="*/ 677970 h 805581"/>
                <a:gd name="connsiteX49" fmla="*/ 1474972 w 1694159"/>
                <a:gd name="connsiteY49" fmla="*/ 656721 h 805581"/>
                <a:gd name="connsiteX50" fmla="*/ 1469823 w 1694159"/>
                <a:gd name="connsiteY50" fmla="*/ 655742 h 805581"/>
                <a:gd name="connsiteX51" fmla="*/ 1469823 w 1694159"/>
                <a:gd name="connsiteY51" fmla="*/ 650489 h 805581"/>
                <a:gd name="connsiteX52" fmla="*/ 1469823 w 1694159"/>
                <a:gd name="connsiteY52" fmla="*/ 563268 h 805581"/>
                <a:gd name="connsiteX53" fmla="*/ 1456565 w 1694159"/>
                <a:gd name="connsiteY53" fmla="*/ 549201 h 805581"/>
                <a:gd name="connsiteX54" fmla="*/ 1365863 w 1694159"/>
                <a:gd name="connsiteY54" fmla="*/ 534749 h 805581"/>
                <a:gd name="connsiteX55" fmla="*/ 1365863 w 1694159"/>
                <a:gd name="connsiteY55" fmla="*/ 691621 h 805581"/>
                <a:gd name="connsiteX56" fmla="*/ 1681501 w 1694159"/>
                <a:gd name="connsiteY56" fmla="*/ 785964 h 805581"/>
                <a:gd name="connsiteX57" fmla="*/ 1681501 w 1694159"/>
                <a:gd name="connsiteY57" fmla="*/ 483051 h 805581"/>
                <a:gd name="connsiteX58" fmla="*/ 1629832 w 1694159"/>
                <a:gd name="connsiteY58" fmla="*/ 418029 h 805581"/>
                <a:gd name="connsiteX59" fmla="*/ 1630809 w 1694159"/>
                <a:gd name="connsiteY59" fmla="*/ 412212 h 805581"/>
                <a:gd name="connsiteX60" fmla="*/ 1629773 w 1694159"/>
                <a:gd name="connsiteY60" fmla="*/ 418029 h 805581"/>
                <a:gd name="connsiteX61" fmla="*/ 1475890 w 1694159"/>
                <a:gd name="connsiteY61" fmla="*/ 401825 h 805581"/>
                <a:gd name="connsiteX62" fmla="*/ 1470060 w 1694159"/>
                <a:gd name="connsiteY62" fmla="*/ 401410 h 805581"/>
                <a:gd name="connsiteX63" fmla="*/ 1470060 w 1694159"/>
                <a:gd name="connsiteY63" fmla="*/ 280061 h 805581"/>
                <a:gd name="connsiteX64" fmla="*/ 1577186 w 1694159"/>
                <a:gd name="connsiteY64" fmla="*/ 280061 h 805581"/>
                <a:gd name="connsiteX65" fmla="*/ 1577186 w 1694159"/>
                <a:gd name="connsiteY65" fmla="*/ 327781 h 805581"/>
                <a:gd name="connsiteX66" fmla="*/ 1593640 w 1694159"/>
                <a:gd name="connsiteY66" fmla="*/ 344697 h 805581"/>
                <a:gd name="connsiteX67" fmla="*/ 1681413 w 1694159"/>
                <a:gd name="connsiteY67" fmla="*/ 356360 h 805581"/>
                <a:gd name="connsiteX68" fmla="*/ 1681413 w 1694159"/>
                <a:gd name="connsiteY68" fmla="*/ 283444 h 805581"/>
                <a:gd name="connsiteX69" fmla="*/ 1667001 w 1694159"/>
                <a:gd name="connsiteY69" fmla="*/ 250473 h 805581"/>
                <a:gd name="connsiteX70" fmla="*/ 1632022 w 1694159"/>
                <a:gd name="connsiteY70" fmla="*/ 238810 h 805581"/>
                <a:gd name="connsiteX71" fmla="*/ 578897 w 1694159"/>
                <a:gd name="connsiteY71" fmla="*/ 238692 h 805581"/>
                <a:gd name="connsiteX72" fmla="*/ 578897 w 1694159"/>
                <a:gd name="connsiteY72" fmla="*/ 655980 h 805581"/>
                <a:gd name="connsiteX73" fmla="*/ 651518 w 1694159"/>
                <a:gd name="connsiteY73" fmla="*/ 650668 h 805581"/>
                <a:gd name="connsiteX74" fmla="*/ 683005 w 1694159"/>
                <a:gd name="connsiteY74" fmla="*/ 648798 h 805581"/>
                <a:gd name="connsiteX75" fmla="*/ 683005 w 1694159"/>
                <a:gd name="connsiteY75" fmla="*/ 354729 h 805581"/>
                <a:gd name="connsiteX76" fmla="*/ 797885 w 1694159"/>
                <a:gd name="connsiteY76" fmla="*/ 520386 h 805581"/>
                <a:gd name="connsiteX77" fmla="*/ 797885 w 1694159"/>
                <a:gd name="connsiteY77" fmla="*/ 643545 h 805581"/>
                <a:gd name="connsiteX78" fmla="*/ 858935 w 1694159"/>
                <a:gd name="connsiteY78" fmla="*/ 642803 h 805581"/>
                <a:gd name="connsiteX79" fmla="*/ 901845 w 1694159"/>
                <a:gd name="connsiteY79" fmla="*/ 643189 h 805581"/>
                <a:gd name="connsiteX80" fmla="*/ 901845 w 1694159"/>
                <a:gd name="connsiteY80" fmla="*/ 239226 h 805581"/>
                <a:gd name="connsiteX81" fmla="*/ 798388 w 1694159"/>
                <a:gd name="connsiteY81" fmla="*/ 239226 h 805581"/>
                <a:gd name="connsiteX82" fmla="*/ 798092 w 1694159"/>
                <a:gd name="connsiteY82" fmla="*/ 397345 h 805581"/>
                <a:gd name="connsiteX83" fmla="*/ 686024 w 1694159"/>
                <a:gd name="connsiteY83" fmla="*/ 239226 h 805581"/>
                <a:gd name="connsiteX84" fmla="*/ 962274 w 1694159"/>
                <a:gd name="connsiteY84" fmla="*/ 226257 h 805581"/>
                <a:gd name="connsiteX85" fmla="*/ 1244887 w 1694159"/>
                <a:gd name="connsiteY85" fmla="*/ 226257 h 805581"/>
                <a:gd name="connsiteX86" fmla="*/ 1309814 w 1694159"/>
                <a:gd name="connsiteY86" fmla="*/ 276441 h 805581"/>
                <a:gd name="connsiteX87" fmla="*/ 1309814 w 1694159"/>
                <a:gd name="connsiteY87" fmla="*/ 340602 h 805581"/>
                <a:gd name="connsiteX88" fmla="*/ 1206653 w 1694159"/>
                <a:gd name="connsiteY88" fmla="*/ 335142 h 805581"/>
                <a:gd name="connsiteX89" fmla="*/ 1180759 w 1694159"/>
                <a:gd name="connsiteY89" fmla="*/ 312202 h 805581"/>
                <a:gd name="connsiteX90" fmla="*/ 1180759 w 1694159"/>
                <a:gd name="connsiteY90" fmla="*/ 292585 h 805581"/>
                <a:gd name="connsiteX91" fmla="*/ 1091536 w 1694159"/>
                <a:gd name="connsiteY91" fmla="*/ 292585 h 805581"/>
                <a:gd name="connsiteX92" fmla="*/ 1091536 w 1694159"/>
                <a:gd name="connsiteY92" fmla="*/ 596003 h 805581"/>
                <a:gd name="connsiteX93" fmla="*/ 1180670 w 1694159"/>
                <a:gd name="connsiteY93" fmla="*/ 602650 h 805581"/>
                <a:gd name="connsiteX94" fmla="*/ 1180670 w 1694159"/>
                <a:gd name="connsiteY94" fmla="*/ 443018 h 805581"/>
                <a:gd name="connsiteX95" fmla="*/ 1135837 w 1694159"/>
                <a:gd name="connsiteY95" fmla="*/ 440228 h 805581"/>
                <a:gd name="connsiteX96" fmla="*/ 1127403 w 1694159"/>
                <a:gd name="connsiteY96" fmla="*/ 439634 h 805581"/>
                <a:gd name="connsiteX97" fmla="*/ 1150692 w 1694159"/>
                <a:gd name="connsiteY97" fmla="*/ 374909 h 805581"/>
                <a:gd name="connsiteX98" fmla="*/ 1247461 w 1694159"/>
                <a:gd name="connsiteY98" fmla="*/ 378500 h 805581"/>
                <a:gd name="connsiteX99" fmla="*/ 1310051 w 1694159"/>
                <a:gd name="connsiteY99" fmla="*/ 446401 h 805581"/>
                <a:gd name="connsiteX100" fmla="*/ 1310051 w 1694159"/>
                <a:gd name="connsiteY100" fmla="*/ 693054 h 805581"/>
                <a:gd name="connsiteX101" fmla="*/ 1302712 w 1694159"/>
                <a:gd name="connsiteY101" fmla="*/ 691681 h 805581"/>
                <a:gd name="connsiteX102" fmla="*/ 1013618 w 1694159"/>
                <a:gd name="connsiteY102" fmla="*/ 660402 h 805581"/>
                <a:gd name="connsiteX103" fmla="*/ 962274 w 1694159"/>
                <a:gd name="connsiteY103" fmla="*/ 608259 h 805581"/>
                <a:gd name="connsiteX104" fmla="*/ 566261 w 1694159"/>
                <a:gd name="connsiteY104" fmla="*/ 226257 h 805581"/>
                <a:gd name="connsiteX105" fmla="*/ 692564 w 1694159"/>
                <a:gd name="connsiteY105" fmla="*/ 226257 h 805581"/>
                <a:gd name="connsiteX106" fmla="*/ 785515 w 1694159"/>
                <a:gd name="connsiteY106" fmla="*/ 357370 h 805581"/>
                <a:gd name="connsiteX107" fmla="*/ 785515 w 1694159"/>
                <a:gd name="connsiteY107" fmla="*/ 226257 h 805581"/>
                <a:gd name="connsiteX108" fmla="*/ 914097 w 1694159"/>
                <a:gd name="connsiteY108" fmla="*/ 226257 h 805581"/>
                <a:gd name="connsiteX109" fmla="*/ 914097 w 1694159"/>
                <a:gd name="connsiteY109" fmla="*/ 656158 h 805581"/>
                <a:gd name="connsiteX110" fmla="*/ 907616 w 1694159"/>
                <a:gd name="connsiteY110" fmla="*/ 656158 h 805581"/>
                <a:gd name="connsiteX111" fmla="*/ 858491 w 1694159"/>
                <a:gd name="connsiteY111" fmla="*/ 655564 h 805581"/>
                <a:gd name="connsiteX112" fmla="*/ 791227 w 1694159"/>
                <a:gd name="connsiteY112" fmla="*/ 656514 h 805581"/>
                <a:gd name="connsiteX113" fmla="*/ 784687 w 1694159"/>
                <a:gd name="connsiteY113" fmla="*/ 656514 h 805581"/>
                <a:gd name="connsiteX114" fmla="*/ 784983 w 1694159"/>
                <a:gd name="connsiteY114" fmla="*/ 524303 h 805581"/>
                <a:gd name="connsiteX115" fmla="*/ 695405 w 1694159"/>
                <a:gd name="connsiteY115" fmla="*/ 395178 h 805581"/>
                <a:gd name="connsiteX116" fmla="*/ 695405 w 1694159"/>
                <a:gd name="connsiteY116" fmla="*/ 660817 h 805581"/>
                <a:gd name="connsiteX117" fmla="*/ 689604 w 1694159"/>
                <a:gd name="connsiteY117" fmla="*/ 661233 h 805581"/>
                <a:gd name="connsiteX118" fmla="*/ 652051 w 1694159"/>
                <a:gd name="connsiteY118" fmla="*/ 663518 h 805581"/>
                <a:gd name="connsiteX119" fmla="*/ 573215 w 1694159"/>
                <a:gd name="connsiteY119" fmla="*/ 669334 h 805581"/>
                <a:gd name="connsiteX120" fmla="*/ 566261 w 1694159"/>
                <a:gd name="connsiteY120" fmla="*/ 670432 h 805581"/>
                <a:gd name="connsiteX121" fmla="*/ 385714 w 1694159"/>
                <a:gd name="connsiteY121" fmla="*/ 226257 h 805581"/>
                <a:gd name="connsiteX122" fmla="*/ 517847 w 1694159"/>
                <a:gd name="connsiteY122" fmla="*/ 226257 h 805581"/>
                <a:gd name="connsiteX123" fmla="*/ 517847 w 1694159"/>
                <a:gd name="connsiteY123" fmla="*/ 675121 h 805581"/>
                <a:gd name="connsiteX124" fmla="*/ 512017 w 1694159"/>
                <a:gd name="connsiteY124" fmla="*/ 675715 h 805581"/>
                <a:gd name="connsiteX125" fmla="*/ 393290 w 1694159"/>
                <a:gd name="connsiteY125" fmla="*/ 693195 h 805581"/>
                <a:gd name="connsiteX126" fmla="*/ 385714 w 1694159"/>
                <a:gd name="connsiteY126" fmla="*/ 694886 h 805581"/>
                <a:gd name="connsiteX127" fmla="*/ 0 w 1694159"/>
                <a:gd name="connsiteY127" fmla="*/ 226257 h 805581"/>
                <a:gd name="connsiteX128" fmla="*/ 140892 w 1694159"/>
                <a:gd name="connsiteY128" fmla="*/ 226257 h 805581"/>
                <a:gd name="connsiteX129" fmla="*/ 140892 w 1694159"/>
                <a:gd name="connsiteY129" fmla="*/ 376897 h 805581"/>
                <a:gd name="connsiteX130" fmla="*/ 211797 w 1694159"/>
                <a:gd name="connsiteY130" fmla="*/ 226257 h 805581"/>
                <a:gd name="connsiteX131" fmla="*/ 346889 w 1694159"/>
                <a:gd name="connsiteY131" fmla="*/ 226257 h 805581"/>
                <a:gd name="connsiteX132" fmla="*/ 255269 w 1694159"/>
                <a:gd name="connsiteY132" fmla="*/ 438002 h 805581"/>
                <a:gd name="connsiteX133" fmla="*/ 280334 w 1694159"/>
                <a:gd name="connsiteY133" fmla="*/ 435658 h 805581"/>
                <a:gd name="connsiteX134" fmla="*/ 358903 w 1694159"/>
                <a:gd name="connsiteY134" fmla="*/ 700792 h 805581"/>
                <a:gd name="connsiteX135" fmla="*/ 351919 w 1694159"/>
                <a:gd name="connsiteY135" fmla="*/ 702068 h 805581"/>
                <a:gd name="connsiteX136" fmla="*/ 226948 w 1694159"/>
                <a:gd name="connsiteY136" fmla="*/ 728777 h 805581"/>
                <a:gd name="connsiteX137" fmla="*/ 220675 w 1694159"/>
                <a:gd name="connsiteY137" fmla="*/ 730795 h 805581"/>
                <a:gd name="connsiteX138" fmla="*/ 150894 w 1694159"/>
                <a:gd name="connsiteY138" fmla="*/ 466759 h 805581"/>
                <a:gd name="connsiteX139" fmla="*/ 140892 w 1694159"/>
                <a:gd name="connsiteY139" fmla="*/ 468451 h 805581"/>
                <a:gd name="connsiteX140" fmla="*/ 140892 w 1694159"/>
                <a:gd name="connsiteY140" fmla="*/ 754003 h 805581"/>
                <a:gd name="connsiteX141" fmla="*/ 136335 w 1694159"/>
                <a:gd name="connsiteY141" fmla="*/ 755398 h 805581"/>
                <a:gd name="connsiteX142" fmla="*/ 8878 w 1694159"/>
                <a:gd name="connsiteY142" fmla="*/ 801575 h 805581"/>
                <a:gd name="connsiteX143" fmla="*/ 0 w 1694159"/>
                <a:gd name="connsiteY143" fmla="*/ 805581 h 805581"/>
                <a:gd name="connsiteX144" fmla="*/ 1352990 w 1694159"/>
                <a:gd name="connsiteY144" fmla="*/ 226256 h 805581"/>
                <a:gd name="connsiteX145" fmla="*/ 1631608 w 1694159"/>
                <a:gd name="connsiteY145" fmla="*/ 226256 h 805581"/>
                <a:gd name="connsiteX146" fmla="*/ 1674932 w 1694159"/>
                <a:gd name="connsiteY146" fmla="*/ 240679 h 805581"/>
                <a:gd name="connsiteX147" fmla="*/ 1693871 w 1694159"/>
                <a:gd name="connsiteY147" fmla="*/ 283385 h 805581"/>
                <a:gd name="connsiteX148" fmla="*/ 1693871 w 1694159"/>
                <a:gd name="connsiteY148" fmla="*/ 370902 h 805581"/>
                <a:gd name="connsiteX149" fmla="*/ 1591983 w 1694159"/>
                <a:gd name="connsiteY149" fmla="*/ 357518 h 805581"/>
                <a:gd name="connsiteX150" fmla="*/ 1564313 w 1694159"/>
                <a:gd name="connsiteY150" fmla="*/ 328019 h 805581"/>
                <a:gd name="connsiteX151" fmla="*/ 1564313 w 1694159"/>
                <a:gd name="connsiteY151" fmla="*/ 293000 h 805581"/>
                <a:gd name="connsiteX152" fmla="*/ 1482548 w 1694159"/>
                <a:gd name="connsiteY152" fmla="*/ 293000 h 805581"/>
                <a:gd name="connsiteX153" fmla="*/ 1482548 w 1694159"/>
                <a:gd name="connsiteY153" fmla="*/ 389747 h 805581"/>
                <a:gd name="connsiteX154" fmla="*/ 1593758 w 1694159"/>
                <a:gd name="connsiteY154" fmla="*/ 400490 h 805581"/>
                <a:gd name="connsiteX155" fmla="*/ 1630276 w 1694159"/>
                <a:gd name="connsiteY155" fmla="*/ 405505 h 805581"/>
                <a:gd name="connsiteX156" fmla="*/ 1631282 w 1694159"/>
                <a:gd name="connsiteY156" fmla="*/ 405505 h 805581"/>
                <a:gd name="connsiteX157" fmla="*/ 1694108 w 1694159"/>
                <a:gd name="connsiteY157" fmla="*/ 483051 h 805581"/>
                <a:gd name="connsiteX158" fmla="*/ 1694108 w 1694159"/>
                <a:gd name="connsiteY158" fmla="*/ 804750 h 805581"/>
                <a:gd name="connsiteX159" fmla="*/ 1685348 w 1694159"/>
                <a:gd name="connsiteY159" fmla="*/ 801189 h 805581"/>
                <a:gd name="connsiteX160" fmla="*/ 1358228 w 1694159"/>
                <a:gd name="connsiteY160" fmla="*/ 702958 h 805581"/>
                <a:gd name="connsiteX161" fmla="*/ 1353227 w 1694159"/>
                <a:gd name="connsiteY161" fmla="*/ 701889 h 805581"/>
                <a:gd name="connsiteX162" fmla="*/ 1353227 w 1694159"/>
                <a:gd name="connsiteY162" fmla="*/ 696755 h 805581"/>
                <a:gd name="connsiteX163" fmla="*/ 1353227 w 1694159"/>
                <a:gd name="connsiteY163" fmla="*/ 527567 h 805581"/>
                <a:gd name="connsiteX164" fmla="*/ 1353227 w 1694159"/>
                <a:gd name="connsiteY164" fmla="*/ 520207 h 805581"/>
                <a:gd name="connsiteX165" fmla="*/ 1360507 w 1694159"/>
                <a:gd name="connsiteY165" fmla="*/ 521305 h 805581"/>
                <a:gd name="connsiteX166" fmla="*/ 1458992 w 1694159"/>
                <a:gd name="connsiteY166" fmla="*/ 536945 h 805581"/>
                <a:gd name="connsiteX167" fmla="*/ 1482311 w 1694159"/>
                <a:gd name="connsiteY167" fmla="*/ 563328 h 805581"/>
                <a:gd name="connsiteX168" fmla="*/ 1482311 w 1694159"/>
                <a:gd name="connsiteY168" fmla="*/ 645473 h 805581"/>
                <a:gd name="connsiteX169" fmla="*/ 1564491 w 1694159"/>
                <a:gd name="connsiteY169" fmla="*/ 663725 h 805581"/>
                <a:gd name="connsiteX170" fmla="*/ 1564491 w 1694159"/>
                <a:gd name="connsiteY170" fmla="*/ 471774 h 805581"/>
                <a:gd name="connsiteX171" fmla="*/ 1412442 w 1694159"/>
                <a:gd name="connsiteY171" fmla="*/ 454265 h 805581"/>
                <a:gd name="connsiteX172" fmla="*/ 1352990 w 1694159"/>
                <a:gd name="connsiteY172" fmla="*/ 393071 h 805581"/>
                <a:gd name="connsiteX173" fmla="*/ 1231599 w 1694159"/>
                <a:gd name="connsiteY173" fmla="*/ 86390 h 805581"/>
                <a:gd name="connsiteX174" fmla="*/ 1231599 w 1694159"/>
                <a:gd name="connsiteY174" fmla="*/ 129451 h 805581"/>
                <a:gd name="connsiteX175" fmla="*/ 1289868 w 1694159"/>
                <a:gd name="connsiteY175" fmla="*/ 129451 h 805581"/>
                <a:gd name="connsiteX176" fmla="*/ 1289868 w 1694159"/>
                <a:gd name="connsiteY176" fmla="*/ 86390 h 805581"/>
                <a:gd name="connsiteX177" fmla="*/ 1231599 w 1694159"/>
                <a:gd name="connsiteY177" fmla="*/ 25136 h 805581"/>
                <a:gd name="connsiteX178" fmla="*/ 1231599 w 1694159"/>
                <a:gd name="connsiteY178" fmla="*/ 61491 h 805581"/>
                <a:gd name="connsiteX179" fmla="*/ 1289158 w 1694159"/>
                <a:gd name="connsiteY179" fmla="*/ 61491 h 805581"/>
                <a:gd name="connsiteX180" fmla="*/ 1289158 w 1694159"/>
                <a:gd name="connsiteY180" fmla="*/ 25136 h 805581"/>
                <a:gd name="connsiteX181" fmla="*/ 413443 w 1694159"/>
                <a:gd name="connsiteY181" fmla="*/ 24899 h 805581"/>
                <a:gd name="connsiteX182" fmla="*/ 413443 w 1694159"/>
                <a:gd name="connsiteY182" fmla="*/ 76715 h 805581"/>
                <a:gd name="connsiteX183" fmla="*/ 471741 w 1694159"/>
                <a:gd name="connsiteY183" fmla="*/ 76715 h 805581"/>
                <a:gd name="connsiteX184" fmla="*/ 471741 w 1694159"/>
                <a:gd name="connsiteY184" fmla="*/ 24899 h 805581"/>
                <a:gd name="connsiteX185" fmla="*/ 1090559 w 1694159"/>
                <a:gd name="connsiteY185" fmla="*/ 24216 h 805581"/>
                <a:gd name="connsiteX186" fmla="*/ 1070051 w 1694159"/>
                <a:gd name="connsiteY186" fmla="*/ 87636 h 805581"/>
                <a:gd name="connsiteX187" fmla="*/ 1110831 w 1694159"/>
                <a:gd name="connsiteY187" fmla="*/ 87636 h 805581"/>
                <a:gd name="connsiteX188" fmla="*/ 1183866 w 1694159"/>
                <a:gd name="connsiteY188" fmla="*/ 0 h 805581"/>
                <a:gd name="connsiteX189" fmla="*/ 1310672 w 1694159"/>
                <a:gd name="connsiteY189" fmla="*/ 0 h 805581"/>
                <a:gd name="connsiteX190" fmla="*/ 1328161 w 1694159"/>
                <a:gd name="connsiteY190" fmla="*/ 17509 h 805581"/>
                <a:gd name="connsiteX191" fmla="*/ 1328161 w 1694159"/>
                <a:gd name="connsiteY191" fmla="*/ 54012 h 805581"/>
                <a:gd name="connsiteX192" fmla="*/ 1308748 w 1694159"/>
                <a:gd name="connsiteY192" fmla="*/ 74252 h 805581"/>
                <a:gd name="connsiteX193" fmla="*/ 1309163 w 1694159"/>
                <a:gd name="connsiteY193" fmla="*/ 74578 h 805581"/>
                <a:gd name="connsiteX194" fmla="*/ 1329049 w 1694159"/>
                <a:gd name="connsiteY194" fmla="*/ 94907 h 805581"/>
                <a:gd name="connsiteX195" fmla="*/ 1329049 w 1694159"/>
                <a:gd name="connsiteY195" fmla="*/ 137108 h 805581"/>
                <a:gd name="connsiteX196" fmla="*/ 1311560 w 1694159"/>
                <a:gd name="connsiteY196" fmla="*/ 154617 h 805581"/>
                <a:gd name="connsiteX197" fmla="*/ 1192655 w 1694159"/>
                <a:gd name="connsiteY197" fmla="*/ 154617 h 805581"/>
                <a:gd name="connsiteX198" fmla="*/ 1193069 w 1694159"/>
                <a:gd name="connsiteY198" fmla="*/ 25018 h 805581"/>
                <a:gd name="connsiteX199" fmla="*/ 1055048 w 1694159"/>
                <a:gd name="connsiteY199" fmla="*/ 0 h 805581"/>
                <a:gd name="connsiteX200" fmla="*/ 1120626 w 1694159"/>
                <a:gd name="connsiteY200" fmla="*/ 0 h 805581"/>
                <a:gd name="connsiteX201" fmla="*/ 1170224 w 1694159"/>
                <a:gd name="connsiteY201" fmla="*/ 154558 h 805581"/>
                <a:gd name="connsiteX202" fmla="*/ 1132759 w 1694159"/>
                <a:gd name="connsiteY202" fmla="*/ 154558 h 805581"/>
                <a:gd name="connsiteX203" fmla="*/ 1119620 w 1694159"/>
                <a:gd name="connsiteY203" fmla="*/ 114049 h 805581"/>
                <a:gd name="connsiteX204" fmla="*/ 1061351 w 1694159"/>
                <a:gd name="connsiteY204" fmla="*/ 114049 h 805581"/>
                <a:gd name="connsiteX205" fmla="*/ 1048241 w 1694159"/>
                <a:gd name="connsiteY205" fmla="*/ 154558 h 805581"/>
                <a:gd name="connsiteX206" fmla="*/ 1010777 w 1694159"/>
                <a:gd name="connsiteY206" fmla="*/ 154558 h 805581"/>
                <a:gd name="connsiteX207" fmla="*/ 1055403 w 1694159"/>
                <a:gd name="connsiteY207" fmla="*/ 24216 h 805581"/>
                <a:gd name="connsiteX208" fmla="*/ 943926 w 1694159"/>
                <a:gd name="connsiteY208" fmla="*/ 0 h 805581"/>
                <a:gd name="connsiteX209" fmla="*/ 991719 w 1694159"/>
                <a:gd name="connsiteY209" fmla="*/ 0 h 805581"/>
                <a:gd name="connsiteX210" fmla="*/ 991719 w 1694159"/>
                <a:gd name="connsiteY210" fmla="*/ 154736 h 805581"/>
                <a:gd name="connsiteX211" fmla="*/ 890126 w 1694159"/>
                <a:gd name="connsiteY211" fmla="*/ 154736 h 805581"/>
                <a:gd name="connsiteX212" fmla="*/ 870092 w 1694159"/>
                <a:gd name="connsiteY212" fmla="*/ 134585 h 805581"/>
                <a:gd name="connsiteX213" fmla="*/ 870092 w 1694159"/>
                <a:gd name="connsiteY213" fmla="*/ 97489 h 805581"/>
                <a:gd name="connsiteX214" fmla="*/ 909066 w 1694159"/>
                <a:gd name="connsiteY214" fmla="*/ 97489 h 805581"/>
                <a:gd name="connsiteX215" fmla="*/ 909066 w 1694159"/>
                <a:gd name="connsiteY215" fmla="*/ 129748 h 805581"/>
                <a:gd name="connsiteX216" fmla="*/ 953011 w 1694159"/>
                <a:gd name="connsiteY216" fmla="*/ 129748 h 805581"/>
                <a:gd name="connsiteX217" fmla="*/ 953011 w 1694159"/>
                <a:gd name="connsiteY217" fmla="*/ 25077 h 805581"/>
                <a:gd name="connsiteX218" fmla="*/ 806319 w 1694159"/>
                <a:gd name="connsiteY218" fmla="*/ 0 h 805581"/>
                <a:gd name="connsiteX219" fmla="*/ 844849 w 1694159"/>
                <a:gd name="connsiteY219" fmla="*/ 0 h 805581"/>
                <a:gd name="connsiteX220" fmla="*/ 844849 w 1694159"/>
                <a:gd name="connsiteY220" fmla="*/ 154736 h 805581"/>
                <a:gd name="connsiteX221" fmla="*/ 802945 w 1694159"/>
                <a:gd name="connsiteY221" fmla="*/ 154736 h 805581"/>
                <a:gd name="connsiteX222" fmla="*/ 741392 w 1694159"/>
                <a:gd name="connsiteY222" fmla="*/ 56238 h 805581"/>
                <a:gd name="connsiteX223" fmla="*/ 741392 w 1694159"/>
                <a:gd name="connsiteY223" fmla="*/ 154736 h 805581"/>
                <a:gd name="connsiteX224" fmla="*/ 702418 w 1694159"/>
                <a:gd name="connsiteY224" fmla="*/ 154736 h 805581"/>
                <a:gd name="connsiteX225" fmla="*/ 702418 w 1694159"/>
                <a:gd name="connsiteY225" fmla="*/ 25077 h 805581"/>
                <a:gd name="connsiteX226" fmla="*/ 694014 w 1694159"/>
                <a:gd name="connsiteY226" fmla="*/ 267 h 805581"/>
                <a:gd name="connsiteX227" fmla="*/ 742457 w 1694159"/>
                <a:gd name="connsiteY227" fmla="*/ 267 h 805581"/>
                <a:gd name="connsiteX228" fmla="*/ 806319 w 1694159"/>
                <a:gd name="connsiteY228" fmla="*/ 104906 h 805581"/>
                <a:gd name="connsiteX229" fmla="*/ 806319 w 1694159"/>
                <a:gd name="connsiteY229" fmla="*/ 105027 h 805581"/>
                <a:gd name="connsiteX230" fmla="*/ 806556 w 1694159"/>
                <a:gd name="connsiteY230" fmla="*/ 105294 h 805581"/>
                <a:gd name="connsiteX231" fmla="*/ 806319 w 1694159"/>
                <a:gd name="connsiteY231" fmla="*/ 104906 h 805581"/>
                <a:gd name="connsiteX232" fmla="*/ 529388 w 1694159"/>
                <a:gd name="connsiteY232" fmla="*/ 0 h 805581"/>
                <a:gd name="connsiteX233" fmla="*/ 576707 w 1694159"/>
                <a:gd name="connsiteY233" fmla="*/ 0 h 805581"/>
                <a:gd name="connsiteX234" fmla="*/ 576707 w 1694159"/>
                <a:gd name="connsiteY234" fmla="*/ 130579 h 805581"/>
                <a:gd name="connsiteX235" fmla="*/ 636189 w 1694159"/>
                <a:gd name="connsiteY235" fmla="*/ 130579 h 805581"/>
                <a:gd name="connsiteX236" fmla="*/ 636189 w 1694159"/>
                <a:gd name="connsiteY236" fmla="*/ 24899 h 805581"/>
                <a:gd name="connsiteX237" fmla="*/ 627400 w 1694159"/>
                <a:gd name="connsiteY237" fmla="*/ 0 h 805581"/>
                <a:gd name="connsiteX238" fmla="*/ 674542 w 1694159"/>
                <a:gd name="connsiteY238" fmla="*/ 0 h 805581"/>
                <a:gd name="connsiteX239" fmla="*/ 674542 w 1694159"/>
                <a:gd name="connsiteY239" fmla="*/ 154736 h 805581"/>
                <a:gd name="connsiteX240" fmla="*/ 557975 w 1694159"/>
                <a:gd name="connsiteY240" fmla="*/ 154736 h 805581"/>
                <a:gd name="connsiteX241" fmla="*/ 538236 w 1694159"/>
                <a:gd name="connsiteY241" fmla="*/ 134882 h 805581"/>
                <a:gd name="connsiteX242" fmla="*/ 538236 w 1694159"/>
                <a:gd name="connsiteY242" fmla="*/ 24899 h 805581"/>
                <a:gd name="connsiteX243" fmla="*/ 365384 w 1694159"/>
                <a:gd name="connsiteY243" fmla="*/ 0 h 805581"/>
                <a:gd name="connsiteX244" fmla="*/ 488698 w 1694159"/>
                <a:gd name="connsiteY244" fmla="*/ 0 h 805581"/>
                <a:gd name="connsiteX245" fmla="*/ 510271 w 1694159"/>
                <a:gd name="connsiteY245" fmla="*/ 21575 h 805581"/>
                <a:gd name="connsiteX246" fmla="*/ 510271 w 1694159"/>
                <a:gd name="connsiteY246" fmla="*/ 82087 h 805581"/>
                <a:gd name="connsiteX247" fmla="*/ 509561 w 1694159"/>
                <a:gd name="connsiteY247" fmla="*/ 88378 h 805581"/>
                <a:gd name="connsiteX248" fmla="*/ 500831 w 1694159"/>
                <a:gd name="connsiteY248" fmla="*/ 99744 h 805581"/>
                <a:gd name="connsiteX249" fmla="*/ 490444 w 1694159"/>
                <a:gd name="connsiteY249" fmla="*/ 101851 h 805581"/>
                <a:gd name="connsiteX250" fmla="*/ 413236 w 1694159"/>
                <a:gd name="connsiteY250" fmla="*/ 101851 h 805581"/>
                <a:gd name="connsiteX251" fmla="*/ 413236 w 1694159"/>
                <a:gd name="connsiteY251" fmla="*/ 154736 h 805581"/>
                <a:gd name="connsiteX252" fmla="*/ 374232 w 1694159"/>
                <a:gd name="connsiteY252" fmla="*/ 154736 h 805581"/>
                <a:gd name="connsiteX253" fmla="*/ 374232 w 1694159"/>
                <a:gd name="connsiteY253" fmla="*/ 25136 h 8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1694159" h="805581">
                  <a:moveTo>
                    <a:pt x="1310051" y="693054"/>
                  </a:moveTo>
                  <a:lnTo>
                    <a:pt x="1310169" y="693076"/>
                  </a:lnTo>
                  <a:lnTo>
                    <a:pt x="1310051" y="693076"/>
                  </a:lnTo>
                  <a:close/>
                  <a:moveTo>
                    <a:pt x="398350" y="239226"/>
                  </a:moveTo>
                  <a:lnTo>
                    <a:pt x="398350" y="679543"/>
                  </a:lnTo>
                  <a:cubicBezTo>
                    <a:pt x="414271" y="676397"/>
                    <a:pt x="453600" y="669275"/>
                    <a:pt x="505181" y="663903"/>
                  </a:cubicBezTo>
                  <a:lnTo>
                    <a:pt x="505181" y="239226"/>
                  </a:lnTo>
                  <a:close/>
                  <a:moveTo>
                    <a:pt x="12725" y="239226"/>
                  </a:moveTo>
                  <a:lnTo>
                    <a:pt x="12725" y="786440"/>
                  </a:lnTo>
                  <a:cubicBezTo>
                    <a:pt x="50486" y="770681"/>
                    <a:pt x="89016" y="756881"/>
                    <a:pt x="128167" y="745011"/>
                  </a:cubicBezTo>
                  <a:lnTo>
                    <a:pt x="128167" y="457886"/>
                  </a:lnTo>
                  <a:lnTo>
                    <a:pt x="160157" y="452455"/>
                  </a:lnTo>
                  <a:lnTo>
                    <a:pt x="229582" y="715007"/>
                  </a:lnTo>
                  <a:cubicBezTo>
                    <a:pt x="261335" y="706223"/>
                    <a:pt x="322060" y="694797"/>
                    <a:pt x="342775" y="690999"/>
                  </a:cubicBezTo>
                  <a:lnTo>
                    <a:pt x="271131" y="449250"/>
                  </a:lnTo>
                  <a:lnTo>
                    <a:pt x="235116" y="452633"/>
                  </a:lnTo>
                  <a:lnTo>
                    <a:pt x="327772" y="239226"/>
                  </a:lnTo>
                  <a:lnTo>
                    <a:pt x="219846" y="239226"/>
                  </a:lnTo>
                  <a:lnTo>
                    <a:pt x="128167" y="433521"/>
                  </a:lnTo>
                  <a:lnTo>
                    <a:pt x="128167" y="239226"/>
                  </a:lnTo>
                  <a:close/>
                  <a:moveTo>
                    <a:pt x="1245005" y="238929"/>
                  </a:moveTo>
                  <a:lnTo>
                    <a:pt x="974940" y="239226"/>
                  </a:lnTo>
                  <a:lnTo>
                    <a:pt x="974940" y="608556"/>
                  </a:lnTo>
                  <a:cubicBezTo>
                    <a:pt x="974940" y="640993"/>
                    <a:pt x="999532" y="647225"/>
                    <a:pt x="1014151" y="648056"/>
                  </a:cubicBezTo>
                  <a:cubicBezTo>
                    <a:pt x="1094525" y="652715"/>
                    <a:pt x="1198603" y="660283"/>
                    <a:pt x="1297562" y="678148"/>
                  </a:cubicBezTo>
                  <a:cubicBezTo>
                    <a:pt x="1297562" y="637313"/>
                    <a:pt x="1297562" y="448805"/>
                    <a:pt x="1297562" y="446698"/>
                  </a:cubicBezTo>
                  <a:cubicBezTo>
                    <a:pt x="1297562" y="394169"/>
                    <a:pt x="1249237" y="391558"/>
                    <a:pt x="1247225" y="391439"/>
                  </a:cubicBezTo>
                  <a:lnTo>
                    <a:pt x="1159778" y="388204"/>
                  </a:lnTo>
                  <a:lnTo>
                    <a:pt x="1145218" y="428387"/>
                  </a:lnTo>
                  <a:cubicBezTo>
                    <a:pt x="1162707" y="429544"/>
                    <a:pt x="1184576" y="430880"/>
                    <a:pt x="1186944" y="430880"/>
                  </a:cubicBezTo>
                  <a:lnTo>
                    <a:pt x="1193366" y="430880"/>
                  </a:lnTo>
                  <a:lnTo>
                    <a:pt x="1193366" y="618468"/>
                  </a:lnTo>
                  <a:lnTo>
                    <a:pt x="1185671" y="616776"/>
                  </a:lnTo>
                  <a:cubicBezTo>
                    <a:pt x="1164039" y="611998"/>
                    <a:pt x="1085825" y="608823"/>
                    <a:pt x="1085026" y="608823"/>
                  </a:cubicBezTo>
                  <a:lnTo>
                    <a:pt x="1079196" y="608556"/>
                  </a:lnTo>
                  <a:lnTo>
                    <a:pt x="1079196" y="280061"/>
                  </a:lnTo>
                  <a:lnTo>
                    <a:pt x="1193721" y="280061"/>
                  </a:lnTo>
                  <a:lnTo>
                    <a:pt x="1193721" y="312320"/>
                  </a:lnTo>
                  <a:cubicBezTo>
                    <a:pt x="1193721" y="317573"/>
                    <a:pt x="1200172" y="322410"/>
                    <a:pt x="1207393" y="322588"/>
                  </a:cubicBezTo>
                  <a:lnTo>
                    <a:pt x="1297444" y="327426"/>
                  </a:lnTo>
                  <a:lnTo>
                    <a:pt x="1297444" y="276441"/>
                  </a:lnTo>
                  <a:cubicBezTo>
                    <a:pt x="1297444" y="254361"/>
                    <a:pt x="1275752" y="238929"/>
                    <a:pt x="1245005" y="238929"/>
                  </a:cubicBezTo>
                  <a:close/>
                  <a:moveTo>
                    <a:pt x="1365863" y="238810"/>
                  </a:moveTo>
                  <a:lnTo>
                    <a:pt x="1365863" y="392715"/>
                  </a:lnTo>
                  <a:cubicBezTo>
                    <a:pt x="1365863" y="435182"/>
                    <a:pt x="1412146" y="441088"/>
                    <a:pt x="1414129" y="441325"/>
                  </a:cubicBezTo>
                  <a:cubicBezTo>
                    <a:pt x="1416112" y="441563"/>
                    <a:pt x="1539899" y="455511"/>
                    <a:pt x="1571889" y="459814"/>
                  </a:cubicBezTo>
                  <a:lnTo>
                    <a:pt x="1577364" y="460526"/>
                  </a:lnTo>
                  <a:lnTo>
                    <a:pt x="1577364" y="680255"/>
                  </a:lnTo>
                  <a:lnTo>
                    <a:pt x="1569285" y="677970"/>
                  </a:lnTo>
                  <a:cubicBezTo>
                    <a:pt x="1539366" y="669393"/>
                    <a:pt x="1475623" y="656869"/>
                    <a:pt x="1474972" y="656721"/>
                  </a:cubicBezTo>
                  <a:lnTo>
                    <a:pt x="1469823" y="655742"/>
                  </a:lnTo>
                  <a:lnTo>
                    <a:pt x="1469823" y="650489"/>
                  </a:lnTo>
                  <a:cubicBezTo>
                    <a:pt x="1469823" y="650489"/>
                    <a:pt x="1469823" y="568818"/>
                    <a:pt x="1469823" y="563268"/>
                  </a:cubicBezTo>
                  <a:cubicBezTo>
                    <a:pt x="1468935" y="556175"/>
                    <a:pt x="1463579" y="550507"/>
                    <a:pt x="1456565" y="549201"/>
                  </a:cubicBezTo>
                  <a:cubicBezTo>
                    <a:pt x="1433601" y="545165"/>
                    <a:pt x="1384388" y="537538"/>
                    <a:pt x="1365863" y="534749"/>
                  </a:cubicBezTo>
                  <a:cubicBezTo>
                    <a:pt x="1365863" y="561220"/>
                    <a:pt x="1365745" y="651320"/>
                    <a:pt x="1365863" y="691621"/>
                  </a:cubicBezTo>
                  <a:cubicBezTo>
                    <a:pt x="1473581" y="714027"/>
                    <a:pt x="1579169" y="745574"/>
                    <a:pt x="1681501" y="785964"/>
                  </a:cubicBezTo>
                  <a:lnTo>
                    <a:pt x="1681501" y="483051"/>
                  </a:lnTo>
                  <a:cubicBezTo>
                    <a:pt x="1682774" y="451534"/>
                    <a:pt x="1660786" y="423875"/>
                    <a:pt x="1629832" y="418029"/>
                  </a:cubicBezTo>
                  <a:lnTo>
                    <a:pt x="1630809" y="412212"/>
                  </a:lnTo>
                  <a:lnTo>
                    <a:pt x="1629773" y="418029"/>
                  </a:lnTo>
                  <a:cubicBezTo>
                    <a:pt x="1629299" y="418029"/>
                    <a:pt x="1580205" y="409808"/>
                    <a:pt x="1475890" y="401825"/>
                  </a:cubicBezTo>
                  <a:lnTo>
                    <a:pt x="1470060" y="401410"/>
                  </a:lnTo>
                  <a:lnTo>
                    <a:pt x="1470060" y="280061"/>
                  </a:lnTo>
                  <a:lnTo>
                    <a:pt x="1577186" y="280061"/>
                  </a:lnTo>
                  <a:lnTo>
                    <a:pt x="1577186" y="327781"/>
                  </a:lnTo>
                  <a:cubicBezTo>
                    <a:pt x="1577186" y="343065"/>
                    <a:pt x="1592930" y="344638"/>
                    <a:pt x="1593640" y="344697"/>
                  </a:cubicBezTo>
                  <a:lnTo>
                    <a:pt x="1681413" y="356360"/>
                  </a:lnTo>
                  <a:lnTo>
                    <a:pt x="1681413" y="283444"/>
                  </a:lnTo>
                  <a:cubicBezTo>
                    <a:pt x="1681886" y="270831"/>
                    <a:pt x="1676589" y="258664"/>
                    <a:pt x="1667001" y="250473"/>
                  </a:cubicBezTo>
                  <a:cubicBezTo>
                    <a:pt x="1657058" y="242638"/>
                    <a:pt x="1644688" y="238513"/>
                    <a:pt x="1632022" y="238810"/>
                  </a:cubicBezTo>
                  <a:close/>
                  <a:moveTo>
                    <a:pt x="578897" y="238692"/>
                  </a:moveTo>
                  <a:lnTo>
                    <a:pt x="578897" y="655980"/>
                  </a:lnTo>
                  <a:cubicBezTo>
                    <a:pt x="603045" y="653368"/>
                    <a:pt x="627696" y="652003"/>
                    <a:pt x="651518" y="650668"/>
                  </a:cubicBezTo>
                  <a:cubicBezTo>
                    <a:pt x="661965" y="650074"/>
                    <a:pt x="672441" y="649510"/>
                    <a:pt x="683005" y="648798"/>
                  </a:cubicBezTo>
                  <a:lnTo>
                    <a:pt x="683005" y="354729"/>
                  </a:lnTo>
                  <a:lnTo>
                    <a:pt x="797885" y="520386"/>
                  </a:lnTo>
                  <a:lnTo>
                    <a:pt x="797885" y="643545"/>
                  </a:lnTo>
                  <a:cubicBezTo>
                    <a:pt x="818689" y="643100"/>
                    <a:pt x="839197" y="642803"/>
                    <a:pt x="858935" y="642803"/>
                  </a:cubicBezTo>
                  <a:cubicBezTo>
                    <a:pt x="872075" y="642803"/>
                    <a:pt x="885865" y="642803"/>
                    <a:pt x="901845" y="643189"/>
                  </a:cubicBezTo>
                  <a:lnTo>
                    <a:pt x="901845" y="239226"/>
                  </a:lnTo>
                  <a:lnTo>
                    <a:pt x="798388" y="239226"/>
                  </a:lnTo>
                  <a:lnTo>
                    <a:pt x="798092" y="397345"/>
                  </a:lnTo>
                  <a:lnTo>
                    <a:pt x="686024" y="239226"/>
                  </a:lnTo>
                  <a:close/>
                  <a:moveTo>
                    <a:pt x="962274" y="226257"/>
                  </a:moveTo>
                  <a:lnTo>
                    <a:pt x="1244887" y="226257"/>
                  </a:lnTo>
                  <a:cubicBezTo>
                    <a:pt x="1287175" y="226257"/>
                    <a:pt x="1309577" y="251482"/>
                    <a:pt x="1309814" y="276441"/>
                  </a:cubicBezTo>
                  <a:lnTo>
                    <a:pt x="1309814" y="340602"/>
                  </a:lnTo>
                  <a:lnTo>
                    <a:pt x="1206653" y="335142"/>
                  </a:lnTo>
                  <a:cubicBezTo>
                    <a:pt x="1192537" y="334726"/>
                    <a:pt x="1180848" y="324458"/>
                    <a:pt x="1180759" y="312202"/>
                  </a:cubicBezTo>
                  <a:lnTo>
                    <a:pt x="1180759" y="292585"/>
                  </a:lnTo>
                  <a:lnTo>
                    <a:pt x="1091536" y="292585"/>
                  </a:lnTo>
                  <a:lnTo>
                    <a:pt x="1091536" y="596003"/>
                  </a:lnTo>
                  <a:cubicBezTo>
                    <a:pt x="1108611" y="596774"/>
                    <a:pt x="1156641" y="599089"/>
                    <a:pt x="1180670" y="602650"/>
                  </a:cubicBezTo>
                  <a:lnTo>
                    <a:pt x="1180670" y="443018"/>
                  </a:lnTo>
                  <a:cubicBezTo>
                    <a:pt x="1169011" y="442365"/>
                    <a:pt x="1144567" y="440792"/>
                    <a:pt x="1135837" y="440228"/>
                  </a:cubicBezTo>
                  <a:lnTo>
                    <a:pt x="1127403" y="439634"/>
                  </a:lnTo>
                  <a:lnTo>
                    <a:pt x="1150692" y="374909"/>
                  </a:lnTo>
                  <a:lnTo>
                    <a:pt x="1247461" y="378500"/>
                  </a:lnTo>
                  <a:cubicBezTo>
                    <a:pt x="1248142" y="378500"/>
                    <a:pt x="1310051" y="381735"/>
                    <a:pt x="1310051" y="446401"/>
                  </a:cubicBezTo>
                  <a:lnTo>
                    <a:pt x="1310051" y="693054"/>
                  </a:lnTo>
                  <a:lnTo>
                    <a:pt x="1302712" y="691681"/>
                  </a:lnTo>
                  <a:cubicBezTo>
                    <a:pt x="1202273" y="672955"/>
                    <a:pt x="1095442" y="665150"/>
                    <a:pt x="1013618" y="660402"/>
                  </a:cubicBezTo>
                  <a:cubicBezTo>
                    <a:pt x="981391" y="658591"/>
                    <a:pt x="962215" y="639123"/>
                    <a:pt x="962274" y="608259"/>
                  </a:cubicBezTo>
                  <a:close/>
                  <a:moveTo>
                    <a:pt x="566261" y="226257"/>
                  </a:moveTo>
                  <a:lnTo>
                    <a:pt x="692564" y="226257"/>
                  </a:lnTo>
                  <a:lnTo>
                    <a:pt x="785515" y="357370"/>
                  </a:lnTo>
                  <a:lnTo>
                    <a:pt x="785515" y="226257"/>
                  </a:lnTo>
                  <a:lnTo>
                    <a:pt x="914097" y="226257"/>
                  </a:lnTo>
                  <a:lnTo>
                    <a:pt x="914097" y="656158"/>
                  </a:lnTo>
                  <a:lnTo>
                    <a:pt x="907616" y="656158"/>
                  </a:lnTo>
                  <a:cubicBezTo>
                    <a:pt x="888854" y="655742"/>
                    <a:pt x="873229" y="655564"/>
                    <a:pt x="858491" y="655564"/>
                  </a:cubicBezTo>
                  <a:cubicBezTo>
                    <a:pt x="836741" y="655564"/>
                    <a:pt x="814132" y="655920"/>
                    <a:pt x="791227" y="656514"/>
                  </a:cubicBezTo>
                  <a:lnTo>
                    <a:pt x="784687" y="656514"/>
                  </a:lnTo>
                  <a:lnTo>
                    <a:pt x="784983" y="524303"/>
                  </a:lnTo>
                  <a:lnTo>
                    <a:pt x="695405" y="395178"/>
                  </a:lnTo>
                  <a:lnTo>
                    <a:pt x="695405" y="660817"/>
                  </a:lnTo>
                  <a:lnTo>
                    <a:pt x="689604" y="661233"/>
                  </a:lnTo>
                  <a:cubicBezTo>
                    <a:pt x="676998" y="662093"/>
                    <a:pt x="664539" y="662805"/>
                    <a:pt x="652051" y="663518"/>
                  </a:cubicBezTo>
                  <a:cubicBezTo>
                    <a:pt x="626068" y="664972"/>
                    <a:pt x="599198" y="666485"/>
                    <a:pt x="573215" y="669334"/>
                  </a:cubicBezTo>
                  <a:lnTo>
                    <a:pt x="566261" y="670432"/>
                  </a:lnTo>
                  <a:close/>
                  <a:moveTo>
                    <a:pt x="385714" y="226257"/>
                  </a:moveTo>
                  <a:lnTo>
                    <a:pt x="517847" y="226257"/>
                  </a:lnTo>
                  <a:lnTo>
                    <a:pt x="517847" y="675121"/>
                  </a:lnTo>
                  <a:lnTo>
                    <a:pt x="512017" y="675715"/>
                  </a:lnTo>
                  <a:cubicBezTo>
                    <a:pt x="472155" y="679454"/>
                    <a:pt x="432530" y="685271"/>
                    <a:pt x="393290" y="693195"/>
                  </a:cubicBezTo>
                  <a:lnTo>
                    <a:pt x="385714" y="694886"/>
                  </a:lnTo>
                  <a:close/>
                  <a:moveTo>
                    <a:pt x="0" y="226257"/>
                  </a:moveTo>
                  <a:lnTo>
                    <a:pt x="140892" y="226257"/>
                  </a:lnTo>
                  <a:lnTo>
                    <a:pt x="140892" y="376897"/>
                  </a:lnTo>
                  <a:lnTo>
                    <a:pt x="211797" y="226257"/>
                  </a:lnTo>
                  <a:lnTo>
                    <a:pt x="346889" y="226257"/>
                  </a:lnTo>
                  <a:lnTo>
                    <a:pt x="255269" y="438002"/>
                  </a:lnTo>
                  <a:lnTo>
                    <a:pt x="280334" y="435658"/>
                  </a:lnTo>
                  <a:lnTo>
                    <a:pt x="358903" y="700792"/>
                  </a:lnTo>
                  <a:lnTo>
                    <a:pt x="351919" y="702068"/>
                  </a:lnTo>
                  <a:cubicBezTo>
                    <a:pt x="351032" y="702068"/>
                    <a:pt x="260655" y="718420"/>
                    <a:pt x="226948" y="728777"/>
                  </a:cubicBezTo>
                  <a:lnTo>
                    <a:pt x="220675" y="730795"/>
                  </a:lnTo>
                  <a:lnTo>
                    <a:pt x="150894" y="466759"/>
                  </a:lnTo>
                  <a:lnTo>
                    <a:pt x="140892" y="468451"/>
                  </a:lnTo>
                  <a:lnTo>
                    <a:pt x="140892" y="754003"/>
                  </a:lnTo>
                  <a:lnTo>
                    <a:pt x="136335" y="755398"/>
                  </a:lnTo>
                  <a:cubicBezTo>
                    <a:pt x="92981" y="768248"/>
                    <a:pt x="50397" y="783650"/>
                    <a:pt x="8878" y="801575"/>
                  </a:cubicBezTo>
                  <a:lnTo>
                    <a:pt x="0" y="805581"/>
                  </a:lnTo>
                  <a:close/>
                  <a:moveTo>
                    <a:pt x="1352990" y="226256"/>
                  </a:moveTo>
                  <a:lnTo>
                    <a:pt x="1631608" y="226256"/>
                  </a:lnTo>
                  <a:cubicBezTo>
                    <a:pt x="1647292" y="225871"/>
                    <a:pt x="1662592" y="230975"/>
                    <a:pt x="1674932" y="240679"/>
                  </a:cubicBezTo>
                  <a:cubicBezTo>
                    <a:pt x="1687420" y="251274"/>
                    <a:pt x="1694374" y="267003"/>
                    <a:pt x="1693871" y="283385"/>
                  </a:cubicBezTo>
                  <a:lnTo>
                    <a:pt x="1693871" y="370902"/>
                  </a:lnTo>
                  <a:lnTo>
                    <a:pt x="1591983" y="357518"/>
                  </a:lnTo>
                  <a:cubicBezTo>
                    <a:pt x="1576417" y="356568"/>
                    <a:pt x="1564284" y="343629"/>
                    <a:pt x="1564313" y="328019"/>
                  </a:cubicBezTo>
                  <a:lnTo>
                    <a:pt x="1564313" y="293000"/>
                  </a:lnTo>
                  <a:lnTo>
                    <a:pt x="1482548" y="293000"/>
                  </a:lnTo>
                  <a:lnTo>
                    <a:pt x="1482548" y="389747"/>
                  </a:lnTo>
                  <a:cubicBezTo>
                    <a:pt x="1534069" y="393753"/>
                    <a:pt x="1571297" y="397789"/>
                    <a:pt x="1593758" y="400490"/>
                  </a:cubicBezTo>
                  <a:cubicBezTo>
                    <a:pt x="1613556" y="402894"/>
                    <a:pt x="1624417" y="404229"/>
                    <a:pt x="1630276" y="405505"/>
                  </a:cubicBezTo>
                  <a:lnTo>
                    <a:pt x="1631282" y="405505"/>
                  </a:lnTo>
                  <a:cubicBezTo>
                    <a:pt x="1668658" y="411945"/>
                    <a:pt x="1695499" y="445094"/>
                    <a:pt x="1694108" y="483051"/>
                  </a:cubicBezTo>
                  <a:lnTo>
                    <a:pt x="1694108" y="804750"/>
                  </a:lnTo>
                  <a:lnTo>
                    <a:pt x="1685348" y="801189"/>
                  </a:lnTo>
                  <a:cubicBezTo>
                    <a:pt x="1579465" y="758750"/>
                    <a:pt x="1470001" y="725868"/>
                    <a:pt x="1358228" y="702958"/>
                  </a:cubicBezTo>
                  <a:lnTo>
                    <a:pt x="1353227" y="701889"/>
                  </a:lnTo>
                  <a:lnTo>
                    <a:pt x="1353227" y="696755"/>
                  </a:lnTo>
                  <a:cubicBezTo>
                    <a:pt x="1353227" y="653219"/>
                    <a:pt x="1353227" y="527567"/>
                    <a:pt x="1353227" y="527567"/>
                  </a:cubicBezTo>
                  <a:lnTo>
                    <a:pt x="1353227" y="520207"/>
                  </a:lnTo>
                  <a:lnTo>
                    <a:pt x="1360507" y="521305"/>
                  </a:lnTo>
                  <a:cubicBezTo>
                    <a:pt x="1361217" y="521305"/>
                    <a:pt x="1430139" y="531870"/>
                    <a:pt x="1458992" y="536945"/>
                  </a:cubicBezTo>
                  <a:cubicBezTo>
                    <a:pt x="1471776" y="539527"/>
                    <a:pt x="1481305" y="550299"/>
                    <a:pt x="1482311" y="563328"/>
                  </a:cubicBezTo>
                  <a:lnTo>
                    <a:pt x="1482311" y="645473"/>
                  </a:lnTo>
                  <a:cubicBezTo>
                    <a:pt x="1496664" y="648322"/>
                    <a:pt x="1537680" y="656721"/>
                    <a:pt x="1564491" y="663725"/>
                  </a:cubicBezTo>
                  <a:lnTo>
                    <a:pt x="1564491" y="471774"/>
                  </a:lnTo>
                  <a:cubicBezTo>
                    <a:pt x="1525902" y="466818"/>
                    <a:pt x="1413656" y="454265"/>
                    <a:pt x="1412442" y="454265"/>
                  </a:cubicBezTo>
                  <a:cubicBezTo>
                    <a:pt x="1391875" y="451950"/>
                    <a:pt x="1352990" y="436191"/>
                    <a:pt x="1352990" y="393071"/>
                  </a:cubicBezTo>
                  <a:close/>
                  <a:moveTo>
                    <a:pt x="1231599" y="86390"/>
                  </a:moveTo>
                  <a:lnTo>
                    <a:pt x="1231599" y="129451"/>
                  </a:lnTo>
                  <a:lnTo>
                    <a:pt x="1289868" y="129451"/>
                  </a:lnTo>
                  <a:lnTo>
                    <a:pt x="1289868" y="86390"/>
                  </a:lnTo>
                  <a:close/>
                  <a:moveTo>
                    <a:pt x="1231599" y="25136"/>
                  </a:moveTo>
                  <a:lnTo>
                    <a:pt x="1231599" y="61491"/>
                  </a:lnTo>
                  <a:lnTo>
                    <a:pt x="1289158" y="61491"/>
                  </a:lnTo>
                  <a:lnTo>
                    <a:pt x="1289158" y="25136"/>
                  </a:lnTo>
                  <a:close/>
                  <a:moveTo>
                    <a:pt x="413443" y="24899"/>
                  </a:moveTo>
                  <a:lnTo>
                    <a:pt x="413443" y="76715"/>
                  </a:lnTo>
                  <a:lnTo>
                    <a:pt x="471741" y="76715"/>
                  </a:lnTo>
                  <a:lnTo>
                    <a:pt x="471741" y="24899"/>
                  </a:lnTo>
                  <a:close/>
                  <a:moveTo>
                    <a:pt x="1090559" y="24216"/>
                  </a:moveTo>
                  <a:lnTo>
                    <a:pt x="1070051" y="87636"/>
                  </a:lnTo>
                  <a:lnTo>
                    <a:pt x="1110831" y="87636"/>
                  </a:lnTo>
                  <a:close/>
                  <a:moveTo>
                    <a:pt x="1183866" y="0"/>
                  </a:moveTo>
                  <a:lnTo>
                    <a:pt x="1310672" y="0"/>
                  </a:lnTo>
                  <a:cubicBezTo>
                    <a:pt x="1320319" y="0"/>
                    <a:pt x="1328161" y="7835"/>
                    <a:pt x="1328161" y="17509"/>
                  </a:cubicBezTo>
                  <a:lnTo>
                    <a:pt x="1328161" y="54012"/>
                  </a:lnTo>
                  <a:cubicBezTo>
                    <a:pt x="1328161" y="68494"/>
                    <a:pt x="1308748" y="74252"/>
                    <a:pt x="1308748" y="74252"/>
                  </a:cubicBezTo>
                  <a:lnTo>
                    <a:pt x="1309163" y="74578"/>
                  </a:lnTo>
                  <a:cubicBezTo>
                    <a:pt x="1309163" y="74578"/>
                    <a:pt x="1329049" y="79564"/>
                    <a:pt x="1329049" y="94907"/>
                  </a:cubicBezTo>
                  <a:lnTo>
                    <a:pt x="1329049" y="137108"/>
                  </a:lnTo>
                  <a:cubicBezTo>
                    <a:pt x="1329049" y="146782"/>
                    <a:pt x="1321207" y="154617"/>
                    <a:pt x="1311560" y="154617"/>
                  </a:cubicBezTo>
                  <a:lnTo>
                    <a:pt x="1192655" y="154617"/>
                  </a:lnTo>
                  <a:lnTo>
                    <a:pt x="1193069" y="25018"/>
                  </a:lnTo>
                  <a:close/>
                  <a:moveTo>
                    <a:pt x="1055048" y="0"/>
                  </a:moveTo>
                  <a:lnTo>
                    <a:pt x="1120626" y="0"/>
                  </a:lnTo>
                  <a:lnTo>
                    <a:pt x="1170224" y="154558"/>
                  </a:lnTo>
                  <a:lnTo>
                    <a:pt x="1132759" y="154558"/>
                  </a:lnTo>
                  <a:lnTo>
                    <a:pt x="1119620" y="114049"/>
                  </a:lnTo>
                  <a:lnTo>
                    <a:pt x="1061351" y="114049"/>
                  </a:lnTo>
                  <a:lnTo>
                    <a:pt x="1048241" y="154558"/>
                  </a:lnTo>
                  <a:lnTo>
                    <a:pt x="1010777" y="154558"/>
                  </a:lnTo>
                  <a:lnTo>
                    <a:pt x="1055403" y="24216"/>
                  </a:lnTo>
                  <a:close/>
                  <a:moveTo>
                    <a:pt x="943926" y="0"/>
                  </a:moveTo>
                  <a:lnTo>
                    <a:pt x="991719" y="0"/>
                  </a:lnTo>
                  <a:lnTo>
                    <a:pt x="991719" y="154736"/>
                  </a:lnTo>
                  <a:lnTo>
                    <a:pt x="890126" y="154736"/>
                  </a:lnTo>
                  <a:cubicBezTo>
                    <a:pt x="879059" y="154676"/>
                    <a:pt x="870092" y="145684"/>
                    <a:pt x="870092" y="134585"/>
                  </a:cubicBezTo>
                  <a:lnTo>
                    <a:pt x="870092" y="97489"/>
                  </a:lnTo>
                  <a:lnTo>
                    <a:pt x="909066" y="97489"/>
                  </a:lnTo>
                  <a:lnTo>
                    <a:pt x="909066" y="129748"/>
                  </a:lnTo>
                  <a:lnTo>
                    <a:pt x="953011" y="129748"/>
                  </a:lnTo>
                  <a:lnTo>
                    <a:pt x="953011" y="25077"/>
                  </a:lnTo>
                  <a:close/>
                  <a:moveTo>
                    <a:pt x="806319" y="0"/>
                  </a:moveTo>
                  <a:lnTo>
                    <a:pt x="844849" y="0"/>
                  </a:lnTo>
                  <a:lnTo>
                    <a:pt x="844849" y="154736"/>
                  </a:lnTo>
                  <a:lnTo>
                    <a:pt x="802945" y="154736"/>
                  </a:lnTo>
                  <a:lnTo>
                    <a:pt x="741392" y="56238"/>
                  </a:lnTo>
                  <a:lnTo>
                    <a:pt x="741392" y="154736"/>
                  </a:lnTo>
                  <a:lnTo>
                    <a:pt x="702418" y="154736"/>
                  </a:lnTo>
                  <a:lnTo>
                    <a:pt x="702418" y="25077"/>
                  </a:lnTo>
                  <a:lnTo>
                    <a:pt x="694014" y="267"/>
                  </a:lnTo>
                  <a:lnTo>
                    <a:pt x="742457" y="267"/>
                  </a:lnTo>
                  <a:lnTo>
                    <a:pt x="806319" y="104906"/>
                  </a:lnTo>
                  <a:lnTo>
                    <a:pt x="806319" y="105027"/>
                  </a:lnTo>
                  <a:lnTo>
                    <a:pt x="806556" y="105294"/>
                  </a:lnTo>
                  <a:lnTo>
                    <a:pt x="806319" y="104906"/>
                  </a:lnTo>
                  <a:close/>
                  <a:moveTo>
                    <a:pt x="529388" y="0"/>
                  </a:moveTo>
                  <a:lnTo>
                    <a:pt x="576707" y="0"/>
                  </a:lnTo>
                  <a:lnTo>
                    <a:pt x="576707" y="130579"/>
                  </a:lnTo>
                  <a:lnTo>
                    <a:pt x="636189" y="130579"/>
                  </a:lnTo>
                  <a:lnTo>
                    <a:pt x="636189" y="24899"/>
                  </a:lnTo>
                  <a:lnTo>
                    <a:pt x="627400" y="0"/>
                  </a:lnTo>
                  <a:lnTo>
                    <a:pt x="674542" y="0"/>
                  </a:lnTo>
                  <a:lnTo>
                    <a:pt x="674542" y="154736"/>
                  </a:lnTo>
                  <a:lnTo>
                    <a:pt x="557975" y="154736"/>
                  </a:lnTo>
                  <a:cubicBezTo>
                    <a:pt x="547055" y="154676"/>
                    <a:pt x="538236" y="145833"/>
                    <a:pt x="538236" y="134882"/>
                  </a:cubicBezTo>
                  <a:lnTo>
                    <a:pt x="538236" y="24899"/>
                  </a:lnTo>
                  <a:close/>
                  <a:moveTo>
                    <a:pt x="365384" y="0"/>
                  </a:moveTo>
                  <a:lnTo>
                    <a:pt x="488698" y="0"/>
                  </a:lnTo>
                  <a:cubicBezTo>
                    <a:pt x="500594" y="0"/>
                    <a:pt x="510271" y="9645"/>
                    <a:pt x="510271" y="21575"/>
                  </a:cubicBezTo>
                  <a:lnTo>
                    <a:pt x="510271" y="82087"/>
                  </a:lnTo>
                  <a:cubicBezTo>
                    <a:pt x="510242" y="84194"/>
                    <a:pt x="510005" y="86301"/>
                    <a:pt x="509561" y="88378"/>
                  </a:cubicBezTo>
                  <a:cubicBezTo>
                    <a:pt x="508525" y="93304"/>
                    <a:pt x="505299" y="97489"/>
                    <a:pt x="500831" y="99744"/>
                  </a:cubicBezTo>
                  <a:cubicBezTo>
                    <a:pt x="497576" y="101288"/>
                    <a:pt x="494025" y="102029"/>
                    <a:pt x="490444" y="101851"/>
                  </a:cubicBezTo>
                  <a:lnTo>
                    <a:pt x="413236" y="101851"/>
                  </a:lnTo>
                  <a:lnTo>
                    <a:pt x="413236" y="154736"/>
                  </a:lnTo>
                  <a:lnTo>
                    <a:pt x="374232" y="154736"/>
                  </a:lnTo>
                  <a:lnTo>
                    <a:pt x="374232" y="25136"/>
                  </a:lnTo>
                  <a:close/>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40" name="Freeform: Shape 339">
              <a:extLst>
                <a:ext uri="{FF2B5EF4-FFF2-40B4-BE49-F238E27FC236}">
                  <a16:creationId xmlns:a16="http://schemas.microsoft.com/office/drawing/2014/main" id="{F9A635C9-8A9F-3FA3-77A7-B4204778D195}"/>
                </a:ext>
              </a:extLst>
            </p:cNvPr>
            <p:cNvSpPr/>
            <p:nvPr/>
          </p:nvSpPr>
          <p:spPr>
            <a:xfrm>
              <a:off x="4850891" y="2739684"/>
              <a:ext cx="1999951" cy="2569581"/>
            </a:xfrm>
            <a:custGeom>
              <a:avLst/>
              <a:gdLst>
                <a:gd name="connsiteX0" fmla="*/ 999916 w 1999951"/>
                <a:gd name="connsiteY0" fmla="*/ 0 h 2569581"/>
                <a:gd name="connsiteX1" fmla="*/ 374410 w 1999951"/>
                <a:gd name="connsiteY1" fmla="*/ 235724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18222 h 2569581"/>
                <a:gd name="connsiteX10" fmla="*/ 1303451 w 1999951"/>
                <a:gd name="connsiteY10" fmla="*/ 200943 h 2569581"/>
                <a:gd name="connsiteX11" fmla="*/ 1622108 w 1999951"/>
                <a:gd name="connsiteY11" fmla="*/ 249435 h 2569581"/>
                <a:gd name="connsiteX12" fmla="*/ 1987137 w 1999951"/>
                <a:gd name="connsiteY12" fmla="*/ 196936 h 2569581"/>
                <a:gd name="connsiteX13" fmla="*/ 1987137 w 1999951"/>
                <a:gd name="connsiteY13" fmla="*/ 1438414 h 2569581"/>
                <a:gd name="connsiteX14" fmla="*/ 1848642 w 1999951"/>
                <a:gd name="connsiteY14" fmla="*/ 1930102 h 2569581"/>
                <a:gd name="connsiteX15" fmla="*/ 1534809 w 1999951"/>
                <a:gd name="connsiteY15" fmla="*/ 2274889 h 2569581"/>
                <a:gd name="connsiteX16" fmla="*/ 1004474 w 1999951"/>
                <a:gd name="connsiteY16" fmla="*/ 2556345 h 2569581"/>
                <a:gd name="connsiteX17" fmla="*/ 470084 w 1999951"/>
                <a:gd name="connsiteY17" fmla="*/ 2275512 h 2569581"/>
                <a:gd name="connsiteX18" fmla="*/ 153292 w 1999951"/>
                <a:gd name="connsiteY18" fmla="*/ 1930814 h 2569581"/>
                <a:gd name="connsiteX19" fmla="*/ 13406 w 1999951"/>
                <a:gd name="connsiteY19" fmla="*/ 1438414 h 2569581"/>
                <a:gd name="connsiteX20" fmla="*/ 13406 w 1999951"/>
                <a:gd name="connsiteY20" fmla="*/ 198391 h 2569581"/>
                <a:gd name="connsiteX21" fmla="*/ 374736 w 1999951"/>
                <a:gd name="connsiteY21" fmla="*/ 248752 h 2569581"/>
                <a:gd name="connsiteX22" fmla="*/ 695642 w 1999951"/>
                <a:gd name="connsiteY22" fmla="*/ 200498 h 2569581"/>
                <a:gd name="connsiteX23" fmla="*/ 999916 w 1999951"/>
                <a:gd name="connsiteY23" fmla="*/ 18222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916" y="0"/>
                  </a:moveTo>
                  <a:cubicBezTo>
                    <a:pt x="812711" y="187351"/>
                    <a:pt x="572505" y="235724"/>
                    <a:pt x="374410" y="235724"/>
                  </a:cubicBezTo>
                  <a:cubicBezTo>
                    <a:pt x="247604" y="235813"/>
                    <a:pt x="121449" y="217325"/>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18222"/>
                  </a:moveTo>
                  <a:cubicBezTo>
                    <a:pt x="1085943" y="101377"/>
                    <a:pt x="1189755" y="163847"/>
                    <a:pt x="1303451" y="200943"/>
                  </a:cubicBezTo>
                  <a:cubicBezTo>
                    <a:pt x="1400487" y="233142"/>
                    <a:pt x="1507732" y="249435"/>
                    <a:pt x="1622108" y="249435"/>
                  </a:cubicBezTo>
                  <a:cubicBezTo>
                    <a:pt x="1745629" y="248960"/>
                    <a:pt x="1868470" y="231273"/>
                    <a:pt x="1987137" y="196936"/>
                  </a:cubicBezTo>
                  <a:lnTo>
                    <a:pt x="1987137" y="1438414"/>
                  </a:lnTo>
                  <a:cubicBezTo>
                    <a:pt x="1987285" y="1611994"/>
                    <a:pt x="1939345" y="1782192"/>
                    <a:pt x="1848642" y="1930102"/>
                  </a:cubicBezTo>
                  <a:cubicBezTo>
                    <a:pt x="1773299" y="2054864"/>
                    <a:pt x="1667711" y="2170842"/>
                    <a:pt x="1534809" y="2274889"/>
                  </a:cubicBezTo>
                  <a:cubicBezTo>
                    <a:pt x="1302859" y="2456393"/>
                    <a:pt x="1058422" y="2545424"/>
                    <a:pt x="1004474" y="2556345"/>
                  </a:cubicBezTo>
                  <a:cubicBezTo>
                    <a:pt x="949875" y="2545365"/>
                    <a:pt x="703454" y="2456334"/>
                    <a:pt x="470084" y="2275512"/>
                  </a:cubicBezTo>
                  <a:cubicBezTo>
                    <a:pt x="336058" y="2171613"/>
                    <a:pt x="229345" y="2055606"/>
                    <a:pt x="153292" y="1930814"/>
                  </a:cubicBezTo>
                  <a:cubicBezTo>
                    <a:pt x="61701" y="1782934"/>
                    <a:pt x="13258" y="1612380"/>
                    <a:pt x="13406" y="1438414"/>
                  </a:cubicBezTo>
                  <a:lnTo>
                    <a:pt x="13406" y="198391"/>
                  </a:lnTo>
                  <a:cubicBezTo>
                    <a:pt x="131038" y="231362"/>
                    <a:pt x="252576" y="248307"/>
                    <a:pt x="374736" y="248752"/>
                  </a:cubicBezTo>
                  <a:cubicBezTo>
                    <a:pt x="490089" y="248752"/>
                    <a:pt x="598074" y="232460"/>
                    <a:pt x="695642" y="200498"/>
                  </a:cubicBezTo>
                  <a:cubicBezTo>
                    <a:pt x="809604" y="163728"/>
                    <a:pt x="913682" y="101406"/>
                    <a:pt x="999916" y="18222"/>
                  </a:cubicBezTo>
                </a:path>
              </a:pathLst>
            </a:custGeom>
            <a:solidFill>
              <a:srgbClr val="4960B6"/>
            </a:solidFill>
            <a:ln w="7551" cap="flat">
              <a:noFill/>
              <a:prstDash val="solid"/>
              <a:miter/>
            </a:ln>
          </p:spPr>
          <p:txBody>
            <a:bodyPr rtlCol="0" anchor="ctr"/>
            <a:lstStyle/>
            <a:p>
              <a:endParaRPr lang="en-US" sz="1600" dirty="0">
                <a:latin typeface="Sintony" panose="02000503050000020004" pitchFamily="2" charset="0"/>
              </a:endParaRPr>
            </a:p>
          </p:txBody>
        </p:sp>
        <p:sp>
          <p:nvSpPr>
            <p:cNvPr id="341" name="Freeform: Shape 340">
              <a:extLst>
                <a:ext uri="{FF2B5EF4-FFF2-40B4-BE49-F238E27FC236}">
                  <a16:creationId xmlns:a16="http://schemas.microsoft.com/office/drawing/2014/main" id="{D260846C-E386-D4E7-4D43-2401F52EB8CA}"/>
                </a:ext>
              </a:extLst>
            </p:cNvPr>
            <p:cNvSpPr/>
            <p:nvPr/>
          </p:nvSpPr>
          <p:spPr>
            <a:xfrm>
              <a:off x="5160996" y="3850232"/>
              <a:ext cx="1344703" cy="1259545"/>
            </a:xfrm>
            <a:custGeom>
              <a:avLst/>
              <a:gdLst>
                <a:gd name="connsiteX0" fmla="*/ 908089 w 1344703"/>
                <a:gd name="connsiteY0" fmla="*/ 743017 h 1259545"/>
                <a:gd name="connsiteX1" fmla="*/ 905456 w 1344703"/>
                <a:gd name="connsiteY1" fmla="*/ 760230 h 1259545"/>
                <a:gd name="connsiteX2" fmla="*/ 996543 w 1344703"/>
                <a:gd name="connsiteY2" fmla="*/ 622915 h 1259545"/>
                <a:gd name="connsiteX3" fmla="*/ 921761 w 1344703"/>
                <a:gd name="connsiteY3" fmla="*/ 526850 h 1259545"/>
                <a:gd name="connsiteX4" fmla="*/ 1003349 w 1344703"/>
                <a:gd name="connsiteY4" fmla="*/ 445684 h 1259545"/>
                <a:gd name="connsiteX5" fmla="*/ 964434 w 1344703"/>
                <a:gd name="connsiteY5" fmla="*/ 527355 h 1259545"/>
                <a:gd name="connsiteX6" fmla="*/ 1058422 w 1344703"/>
                <a:gd name="connsiteY6" fmla="*/ 490496 h 1259545"/>
                <a:gd name="connsiteX7" fmla="*/ 1003645 w 1344703"/>
                <a:gd name="connsiteY7" fmla="*/ 534359 h 1259545"/>
                <a:gd name="connsiteX8" fmla="*/ 1048656 w 1344703"/>
                <a:gd name="connsiteY8" fmla="*/ 567686 h 1259545"/>
                <a:gd name="connsiteX9" fmla="*/ 1280369 w 1344703"/>
                <a:gd name="connsiteY9" fmla="*/ 588222 h 1259545"/>
                <a:gd name="connsiteX10" fmla="*/ 1202687 w 1344703"/>
                <a:gd name="connsiteY10" fmla="*/ 438947 h 1259545"/>
                <a:gd name="connsiteX11" fmla="*/ 1320349 w 1344703"/>
                <a:gd name="connsiteY11" fmla="*/ 458979 h 1259545"/>
                <a:gd name="connsiteX12" fmla="*/ 1341626 w 1344703"/>
                <a:gd name="connsiteY12" fmla="*/ 471414 h 1259545"/>
                <a:gd name="connsiteX13" fmla="*/ 1325084 w 1344703"/>
                <a:gd name="connsiteY13" fmla="*/ 453044 h 1259545"/>
                <a:gd name="connsiteX14" fmla="*/ 1065139 w 1344703"/>
                <a:gd name="connsiteY14" fmla="*/ 334692 h 1259545"/>
                <a:gd name="connsiteX15" fmla="*/ 1060404 w 1344703"/>
                <a:gd name="connsiteY15" fmla="*/ 334692 h 1259545"/>
                <a:gd name="connsiteX16" fmla="*/ 1060404 w 1344703"/>
                <a:gd name="connsiteY16" fmla="*/ 335523 h 1259545"/>
                <a:gd name="connsiteX17" fmla="*/ 1059250 w 1344703"/>
                <a:gd name="connsiteY17" fmla="*/ 335523 h 1259545"/>
                <a:gd name="connsiteX18" fmla="*/ 963547 w 1344703"/>
                <a:gd name="connsiteY18" fmla="*/ 323860 h 1259545"/>
                <a:gd name="connsiteX19" fmla="*/ 871246 w 1344703"/>
                <a:gd name="connsiteY19" fmla="*/ 313918 h 1259545"/>
                <a:gd name="connsiteX20" fmla="*/ 926733 w 1344703"/>
                <a:gd name="connsiteY20" fmla="*/ 343565 h 1259545"/>
                <a:gd name="connsiteX21" fmla="*/ 831325 w 1344703"/>
                <a:gd name="connsiteY21" fmla="*/ 331220 h 1259545"/>
                <a:gd name="connsiteX22" fmla="*/ 801348 w 1344703"/>
                <a:gd name="connsiteY22" fmla="*/ 255009 h 1259545"/>
                <a:gd name="connsiteX23" fmla="*/ 905278 w 1344703"/>
                <a:gd name="connsiteY23" fmla="*/ 271272 h 1259545"/>
                <a:gd name="connsiteX24" fmla="*/ 987813 w 1344703"/>
                <a:gd name="connsiteY24" fmla="*/ 307241 h 1259545"/>
                <a:gd name="connsiteX25" fmla="*/ 1082865 w 1344703"/>
                <a:gd name="connsiteY25" fmla="*/ 280383 h 1259545"/>
                <a:gd name="connsiteX26" fmla="*/ 1082510 w 1344703"/>
                <a:gd name="connsiteY26" fmla="*/ 280086 h 1259545"/>
                <a:gd name="connsiteX27" fmla="*/ 1083102 w 1344703"/>
                <a:gd name="connsiteY27" fmla="*/ 280086 h 1259545"/>
                <a:gd name="connsiteX28" fmla="*/ 1076503 w 1344703"/>
                <a:gd name="connsiteY28" fmla="*/ 274240 h 1259545"/>
                <a:gd name="connsiteX29" fmla="*/ 971122 w 1344703"/>
                <a:gd name="connsiteY29" fmla="*/ 217586 h 1259545"/>
                <a:gd name="connsiteX30" fmla="*/ 694665 w 1344703"/>
                <a:gd name="connsiteY30" fmla="*/ 218002 h 1259545"/>
                <a:gd name="connsiteX31" fmla="*/ 694251 w 1344703"/>
                <a:gd name="connsiteY31" fmla="*/ 218002 h 1259545"/>
                <a:gd name="connsiteX32" fmla="*/ 532703 w 1344703"/>
                <a:gd name="connsiteY32" fmla="*/ 208802 h 1259545"/>
                <a:gd name="connsiteX33" fmla="*/ 516486 w 1344703"/>
                <a:gd name="connsiteY33" fmla="*/ 202006 h 1259545"/>
                <a:gd name="connsiteX34" fmla="*/ 528145 w 1344703"/>
                <a:gd name="connsiteY34" fmla="*/ 214975 h 1259545"/>
                <a:gd name="connsiteX35" fmla="*/ 698838 w 1344703"/>
                <a:gd name="connsiteY35" fmla="*/ 266375 h 1259545"/>
                <a:gd name="connsiteX36" fmla="*/ 587834 w 1344703"/>
                <a:gd name="connsiteY36" fmla="*/ 333475 h 1259545"/>
                <a:gd name="connsiteX37" fmla="*/ 681496 w 1344703"/>
                <a:gd name="connsiteY37" fmla="*/ 347898 h 1259545"/>
                <a:gd name="connsiteX38" fmla="*/ 635686 w 1344703"/>
                <a:gd name="connsiteY38" fmla="*/ 501744 h 1259545"/>
                <a:gd name="connsiteX39" fmla="*/ 728105 w 1344703"/>
                <a:gd name="connsiteY39" fmla="*/ 564807 h 1259545"/>
                <a:gd name="connsiteX40" fmla="*/ 742221 w 1344703"/>
                <a:gd name="connsiteY40" fmla="*/ 425266 h 1259545"/>
                <a:gd name="connsiteX41" fmla="*/ 776075 w 1344703"/>
                <a:gd name="connsiteY41" fmla="*/ 547802 h 1259545"/>
                <a:gd name="connsiteX42" fmla="*/ 836978 w 1344703"/>
                <a:gd name="connsiteY42" fmla="*/ 717525 h 1259545"/>
                <a:gd name="connsiteX43" fmla="*/ 834462 w 1344703"/>
                <a:gd name="connsiteY43" fmla="*/ 731206 h 1259545"/>
                <a:gd name="connsiteX44" fmla="*/ 843666 w 1344703"/>
                <a:gd name="connsiteY44" fmla="*/ 720789 h 1259545"/>
                <a:gd name="connsiteX45" fmla="*/ 873288 w 1344703"/>
                <a:gd name="connsiteY45" fmla="*/ 618849 h 1259545"/>
                <a:gd name="connsiteX46" fmla="*/ 908089 w 1344703"/>
                <a:gd name="connsiteY46" fmla="*/ 743017 h 1259545"/>
                <a:gd name="connsiteX47" fmla="*/ 576737 w 1344703"/>
                <a:gd name="connsiteY47" fmla="*/ 313651 h 1259545"/>
                <a:gd name="connsiteX48" fmla="*/ 420279 w 1344703"/>
                <a:gd name="connsiteY48" fmla="*/ 270916 h 1259545"/>
                <a:gd name="connsiteX49" fmla="*/ 383732 w 1344703"/>
                <a:gd name="connsiteY49" fmla="*/ 332822 h 1259545"/>
                <a:gd name="connsiteX50" fmla="*/ 517255 w 1344703"/>
                <a:gd name="connsiteY50" fmla="*/ 396301 h 1259545"/>
                <a:gd name="connsiteX51" fmla="*/ 420338 w 1344703"/>
                <a:gd name="connsiteY51" fmla="*/ 348225 h 1259545"/>
                <a:gd name="connsiteX52" fmla="*/ 445670 w 1344703"/>
                <a:gd name="connsiteY52" fmla="*/ 296913 h 1259545"/>
                <a:gd name="connsiteX53" fmla="*/ 526104 w 1344703"/>
                <a:gd name="connsiteY53" fmla="*/ 355822 h 1259545"/>
                <a:gd name="connsiteX54" fmla="*/ 558094 w 1344703"/>
                <a:gd name="connsiteY54" fmla="*/ 348699 h 1259545"/>
                <a:gd name="connsiteX55" fmla="*/ 528974 w 1344703"/>
                <a:gd name="connsiteY55" fmla="*/ 315105 h 1259545"/>
                <a:gd name="connsiteX56" fmla="*/ 576737 w 1344703"/>
                <a:gd name="connsiteY56" fmla="*/ 313651 h 1259545"/>
                <a:gd name="connsiteX57" fmla="*/ 359998 w 1344703"/>
                <a:gd name="connsiteY57" fmla="*/ 448177 h 1259545"/>
                <a:gd name="connsiteX58" fmla="*/ 369379 w 1344703"/>
                <a:gd name="connsiteY58" fmla="*/ 436514 h 1259545"/>
                <a:gd name="connsiteX59" fmla="*/ 198569 w 1344703"/>
                <a:gd name="connsiteY59" fmla="*/ 564540 h 1259545"/>
                <a:gd name="connsiteX60" fmla="*/ 312738 w 1344703"/>
                <a:gd name="connsiteY60" fmla="*/ 399061 h 1259545"/>
                <a:gd name="connsiteX61" fmla="*/ 163708 w 1344703"/>
                <a:gd name="connsiteY61" fmla="*/ 490081 h 1259545"/>
                <a:gd name="connsiteX62" fmla="*/ 375505 w 1344703"/>
                <a:gd name="connsiteY62" fmla="*/ 275931 h 1259545"/>
                <a:gd name="connsiteX63" fmla="*/ 116567 w 1344703"/>
                <a:gd name="connsiteY63" fmla="*/ 438324 h 1259545"/>
                <a:gd name="connsiteX64" fmla="*/ 3403 w 1344703"/>
                <a:gd name="connsiteY64" fmla="*/ 706129 h 1259545"/>
                <a:gd name="connsiteX65" fmla="*/ 88720 w 1344703"/>
                <a:gd name="connsiteY65" fmla="*/ 591665 h 1259545"/>
                <a:gd name="connsiteX66" fmla="*/ 75728 w 1344703"/>
                <a:gd name="connsiteY66" fmla="*/ 862912 h 1259545"/>
                <a:gd name="connsiteX67" fmla="*/ 80374 w 1344703"/>
                <a:gd name="connsiteY67" fmla="*/ 880867 h 1259545"/>
                <a:gd name="connsiteX68" fmla="*/ 83245 w 1344703"/>
                <a:gd name="connsiteY68" fmla="*/ 862497 h 1259545"/>
                <a:gd name="connsiteX69" fmla="*/ 153173 w 1344703"/>
                <a:gd name="connsiteY69" fmla="*/ 638970 h 1259545"/>
                <a:gd name="connsiteX70" fmla="*/ 180162 w 1344703"/>
                <a:gd name="connsiteY70" fmla="*/ 972895 h 1259545"/>
                <a:gd name="connsiteX71" fmla="*/ 191822 w 1344703"/>
                <a:gd name="connsiteY71" fmla="*/ 994500 h 1259545"/>
                <a:gd name="connsiteX72" fmla="*/ 187087 w 1344703"/>
                <a:gd name="connsiteY72" fmla="*/ 970284 h 1259545"/>
                <a:gd name="connsiteX73" fmla="*/ 359998 w 1344703"/>
                <a:gd name="connsiteY73" fmla="*/ 448177 h 1259545"/>
                <a:gd name="connsiteX74" fmla="*/ 675666 w 1344703"/>
                <a:gd name="connsiteY74" fmla="*/ 712450 h 1259545"/>
                <a:gd name="connsiteX75" fmla="*/ 596564 w 1344703"/>
                <a:gd name="connsiteY75" fmla="*/ 913838 h 1259545"/>
                <a:gd name="connsiteX76" fmla="*/ 616451 w 1344703"/>
                <a:gd name="connsiteY76" fmla="*/ 666391 h 1259545"/>
                <a:gd name="connsiteX77" fmla="*/ 517670 w 1344703"/>
                <a:gd name="connsiteY77" fmla="*/ 855345 h 1259545"/>
                <a:gd name="connsiteX78" fmla="*/ 575938 w 1344703"/>
                <a:gd name="connsiteY78" fmla="*/ 562374 h 1259545"/>
                <a:gd name="connsiteX79" fmla="*/ 446380 w 1344703"/>
                <a:gd name="connsiteY79" fmla="*/ 879650 h 1259545"/>
                <a:gd name="connsiteX80" fmla="*/ 523559 w 1344703"/>
                <a:gd name="connsiteY80" fmla="*/ 1200577 h 1259545"/>
                <a:gd name="connsiteX81" fmla="*/ 516900 w 1344703"/>
                <a:gd name="connsiteY81" fmla="*/ 1028569 h 1259545"/>
                <a:gd name="connsiteX82" fmla="*/ 681141 w 1344703"/>
                <a:gd name="connsiteY82" fmla="*/ 1259545 h 1259545"/>
                <a:gd name="connsiteX83" fmla="*/ 609615 w 1344703"/>
                <a:gd name="connsiteY83" fmla="*/ 1035959 h 1259545"/>
                <a:gd name="connsiteX84" fmla="*/ 752283 w 1344703"/>
                <a:gd name="connsiteY84" fmla="*/ 1205533 h 1259545"/>
                <a:gd name="connsiteX85" fmla="*/ 675666 w 1344703"/>
                <a:gd name="connsiteY85" fmla="*/ 712450 h 1259545"/>
                <a:gd name="connsiteX86" fmla="*/ 474878 w 1344703"/>
                <a:gd name="connsiteY86" fmla="*/ 583088 h 1259545"/>
                <a:gd name="connsiteX87" fmla="*/ 340822 w 1344703"/>
                <a:gd name="connsiteY87" fmla="*/ 742246 h 1259545"/>
                <a:gd name="connsiteX88" fmla="*/ 394385 w 1344703"/>
                <a:gd name="connsiteY88" fmla="*/ 518452 h 1259545"/>
                <a:gd name="connsiteX89" fmla="*/ 289833 w 1344703"/>
                <a:gd name="connsiteY89" fmla="*/ 1067713 h 1259545"/>
                <a:gd name="connsiteX90" fmla="*/ 314603 w 1344703"/>
                <a:gd name="connsiteY90" fmla="*/ 895765 h 1259545"/>
                <a:gd name="connsiteX91" fmla="*/ 425872 w 1344703"/>
                <a:gd name="connsiteY91" fmla="*/ 1152471 h 1259545"/>
                <a:gd name="connsiteX92" fmla="*/ 474878 w 1344703"/>
                <a:gd name="connsiteY92" fmla="*/ 583088 h 1259545"/>
                <a:gd name="connsiteX93" fmla="*/ 1333163 w 1344703"/>
                <a:gd name="connsiteY93" fmla="*/ 511032 h 1259545"/>
                <a:gd name="connsiteX94" fmla="*/ 1286909 w 1344703"/>
                <a:gd name="connsiteY94" fmla="*/ 583949 h 1259545"/>
                <a:gd name="connsiteX95" fmla="*/ 1285311 w 1344703"/>
                <a:gd name="connsiteY95" fmla="*/ 588667 h 1259545"/>
                <a:gd name="connsiteX96" fmla="*/ 1290223 w 1344703"/>
                <a:gd name="connsiteY96" fmla="*/ 589083 h 1259545"/>
                <a:gd name="connsiteX97" fmla="*/ 1291200 w 1344703"/>
                <a:gd name="connsiteY97" fmla="*/ 589083 h 1259545"/>
                <a:gd name="connsiteX98" fmla="*/ 1329227 w 1344703"/>
                <a:gd name="connsiteY98" fmla="*/ 551393 h 1259545"/>
                <a:gd name="connsiteX99" fmla="*/ 1344704 w 1344703"/>
                <a:gd name="connsiteY99" fmla="*/ 497648 h 1259545"/>
                <a:gd name="connsiteX100" fmla="*/ 805491 w 1344703"/>
                <a:gd name="connsiteY100" fmla="*/ 163693 h 1259545"/>
                <a:gd name="connsiteX101" fmla="*/ 988967 w 1344703"/>
                <a:gd name="connsiteY101" fmla="*/ 203074 h 1259545"/>
                <a:gd name="connsiteX102" fmla="*/ 784243 w 1344703"/>
                <a:gd name="connsiteY102" fmla="*/ 21095 h 1259545"/>
                <a:gd name="connsiteX103" fmla="*/ 865002 w 1344703"/>
                <a:gd name="connsiteY103" fmla="*/ 115142 h 1259545"/>
                <a:gd name="connsiteX104" fmla="*/ 635953 w 1344703"/>
                <a:gd name="connsiteY104" fmla="*/ 5396 h 1259545"/>
                <a:gd name="connsiteX105" fmla="*/ 402316 w 1344703"/>
                <a:gd name="connsiteY105" fmla="*/ 22905 h 1259545"/>
                <a:gd name="connsiteX106" fmla="*/ 629620 w 1344703"/>
                <a:gd name="connsiteY106" fmla="*/ 59022 h 1259545"/>
                <a:gd name="connsiteX107" fmla="*/ 805491 w 1344703"/>
                <a:gd name="connsiteY107" fmla="*/ 163515 h 1259545"/>
                <a:gd name="connsiteX108" fmla="*/ 950615 w 1344703"/>
                <a:gd name="connsiteY108" fmla="*/ 817180 h 1259545"/>
                <a:gd name="connsiteX109" fmla="*/ 983078 w 1344703"/>
                <a:gd name="connsiteY109" fmla="*/ 919032 h 1259545"/>
                <a:gd name="connsiteX110" fmla="*/ 1032261 w 1344703"/>
                <a:gd name="connsiteY110" fmla="*/ 710521 h 1259545"/>
                <a:gd name="connsiteX111" fmla="*/ 950615 w 1344703"/>
                <a:gd name="connsiteY111" fmla="*/ 817180 h 1259545"/>
                <a:gd name="connsiteX112" fmla="*/ 494054 w 1344703"/>
                <a:gd name="connsiteY112" fmla="*/ 199632 h 1259545"/>
                <a:gd name="connsiteX113" fmla="*/ 415485 w 1344703"/>
                <a:gd name="connsiteY113" fmla="*/ 164613 h 1259545"/>
                <a:gd name="connsiteX114" fmla="*/ 771814 w 1344703"/>
                <a:gd name="connsiteY114" fmla="*/ 178324 h 1259545"/>
                <a:gd name="connsiteX115" fmla="*/ 469818 w 1344703"/>
                <a:gd name="connsiteY115" fmla="*/ 81785 h 1259545"/>
                <a:gd name="connsiteX116" fmla="*/ 107837 w 1344703"/>
                <a:gd name="connsiteY116" fmla="*/ 225421 h 1259545"/>
                <a:gd name="connsiteX117" fmla="*/ 324871 w 1344703"/>
                <a:gd name="connsiteY117" fmla="*/ 173605 h 1259545"/>
                <a:gd name="connsiteX118" fmla="*/ 0 w 1344703"/>
                <a:gd name="connsiteY118" fmla="*/ 502159 h 1259545"/>
                <a:gd name="connsiteX119" fmla="*/ 494054 w 1344703"/>
                <a:gd name="connsiteY119" fmla="*/ 199632 h 1259545"/>
                <a:gd name="connsiteX120" fmla="*/ 1172147 w 1344703"/>
                <a:gd name="connsiteY120" fmla="*/ 922593 h 1259545"/>
                <a:gd name="connsiteX121" fmla="*/ 1102219 w 1344703"/>
                <a:gd name="connsiteY121" fmla="*/ 989218 h 1259545"/>
                <a:gd name="connsiteX122" fmla="*/ 1100118 w 1344703"/>
                <a:gd name="connsiteY122" fmla="*/ 999456 h 1259545"/>
                <a:gd name="connsiteX123" fmla="*/ 1033268 w 1344703"/>
                <a:gd name="connsiteY123" fmla="*/ 997379 h 1259545"/>
                <a:gd name="connsiteX124" fmla="*/ 1051260 w 1344703"/>
                <a:gd name="connsiteY124" fmla="*/ 907665 h 1259545"/>
                <a:gd name="connsiteX125" fmla="*/ 956326 w 1344703"/>
                <a:gd name="connsiteY125" fmla="*/ 997794 h 1259545"/>
                <a:gd name="connsiteX126" fmla="*/ 1063512 w 1344703"/>
                <a:gd name="connsiteY126" fmla="*/ 1033347 h 1259545"/>
                <a:gd name="connsiteX127" fmla="*/ 1141844 w 1344703"/>
                <a:gd name="connsiteY127" fmla="*/ 1007261 h 1259545"/>
                <a:gd name="connsiteX128" fmla="*/ 1172147 w 1344703"/>
                <a:gd name="connsiteY128" fmla="*/ 922593 h 1259545"/>
                <a:gd name="connsiteX129" fmla="*/ 1256783 w 1344703"/>
                <a:gd name="connsiteY129" fmla="*/ 603743 h 1259545"/>
                <a:gd name="connsiteX130" fmla="*/ 1090737 w 1344703"/>
                <a:gd name="connsiteY130" fmla="*/ 592822 h 1259545"/>
                <a:gd name="connsiteX131" fmla="*/ 1067418 w 1344703"/>
                <a:gd name="connsiteY131" fmla="*/ 721472 h 1259545"/>
                <a:gd name="connsiteX132" fmla="*/ 1143768 w 1344703"/>
                <a:gd name="connsiteY132" fmla="*/ 602972 h 1259545"/>
                <a:gd name="connsiteX133" fmla="*/ 1152557 w 1344703"/>
                <a:gd name="connsiteY133" fmla="*/ 623864 h 1259545"/>
                <a:gd name="connsiteX134" fmla="*/ 1224113 w 1344703"/>
                <a:gd name="connsiteY134" fmla="*/ 627188 h 1259545"/>
                <a:gd name="connsiteX135" fmla="*/ 1238347 w 1344703"/>
                <a:gd name="connsiteY135" fmla="*/ 615941 h 1259545"/>
                <a:gd name="connsiteX136" fmla="*/ 1241632 w 1344703"/>
                <a:gd name="connsiteY136" fmla="*/ 722867 h 1259545"/>
                <a:gd name="connsiteX137" fmla="*/ 1256783 w 1344703"/>
                <a:gd name="connsiteY137" fmla="*/ 603743 h 1259545"/>
                <a:gd name="connsiteX138" fmla="*/ 1135304 w 1344703"/>
                <a:gd name="connsiteY138" fmla="*/ 1031240 h 1259545"/>
                <a:gd name="connsiteX139" fmla="*/ 1075467 w 1344703"/>
                <a:gd name="connsiteY139" fmla="*/ 1074806 h 1259545"/>
                <a:gd name="connsiteX140" fmla="*/ 1103995 w 1344703"/>
                <a:gd name="connsiteY140" fmla="*/ 1095758 h 1259545"/>
                <a:gd name="connsiteX141" fmla="*/ 1016607 w 1344703"/>
                <a:gd name="connsiteY141" fmla="*/ 1131608 h 1259545"/>
                <a:gd name="connsiteX142" fmla="*/ 884001 w 1344703"/>
                <a:gd name="connsiteY142" fmla="*/ 1060413 h 1259545"/>
                <a:gd name="connsiteX143" fmla="*/ 956977 w 1344703"/>
                <a:gd name="connsiteY143" fmla="*/ 1075756 h 1259545"/>
                <a:gd name="connsiteX144" fmla="*/ 894506 w 1344703"/>
                <a:gd name="connsiteY144" fmla="*/ 826321 h 1259545"/>
                <a:gd name="connsiteX145" fmla="*/ 929456 w 1344703"/>
                <a:gd name="connsiteY145" fmla="*/ 993936 h 1259545"/>
                <a:gd name="connsiteX146" fmla="*/ 1135304 w 1344703"/>
                <a:gd name="connsiteY146" fmla="*/ 1031240 h 125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344703" h="1259545">
                  <a:moveTo>
                    <a:pt x="908089" y="743017"/>
                  </a:moveTo>
                  <a:lnTo>
                    <a:pt x="905456" y="760230"/>
                  </a:lnTo>
                  <a:lnTo>
                    <a:pt x="996543" y="622915"/>
                  </a:lnTo>
                  <a:cubicBezTo>
                    <a:pt x="996543" y="622915"/>
                    <a:pt x="923922" y="588905"/>
                    <a:pt x="921761" y="526850"/>
                  </a:cubicBezTo>
                  <a:cubicBezTo>
                    <a:pt x="919601" y="464766"/>
                    <a:pt x="976272" y="445506"/>
                    <a:pt x="1003349" y="445684"/>
                  </a:cubicBezTo>
                  <a:cubicBezTo>
                    <a:pt x="942506" y="477290"/>
                    <a:pt x="964434" y="527355"/>
                    <a:pt x="964434" y="527355"/>
                  </a:cubicBezTo>
                  <a:cubicBezTo>
                    <a:pt x="964434" y="527355"/>
                    <a:pt x="977603" y="464410"/>
                    <a:pt x="1058422" y="490496"/>
                  </a:cubicBezTo>
                  <a:cubicBezTo>
                    <a:pt x="1040192" y="494235"/>
                    <a:pt x="1008942" y="502159"/>
                    <a:pt x="1003645" y="534359"/>
                  </a:cubicBezTo>
                  <a:cubicBezTo>
                    <a:pt x="1000863" y="551868"/>
                    <a:pt x="1015719" y="569971"/>
                    <a:pt x="1048656" y="567686"/>
                  </a:cubicBezTo>
                  <a:cubicBezTo>
                    <a:pt x="1233642" y="554836"/>
                    <a:pt x="1280369" y="588222"/>
                    <a:pt x="1280369" y="588222"/>
                  </a:cubicBezTo>
                  <a:cubicBezTo>
                    <a:pt x="1280369" y="588222"/>
                    <a:pt x="1314993" y="480168"/>
                    <a:pt x="1202687" y="438947"/>
                  </a:cubicBezTo>
                  <a:cubicBezTo>
                    <a:pt x="1243023" y="431290"/>
                    <a:pt x="1284808" y="438383"/>
                    <a:pt x="1320349" y="458979"/>
                  </a:cubicBezTo>
                  <a:lnTo>
                    <a:pt x="1341626" y="471414"/>
                  </a:lnTo>
                  <a:lnTo>
                    <a:pt x="1325084" y="453044"/>
                  </a:lnTo>
                  <a:cubicBezTo>
                    <a:pt x="1279392" y="402029"/>
                    <a:pt x="1197213" y="340123"/>
                    <a:pt x="1065139" y="334692"/>
                  </a:cubicBezTo>
                  <a:lnTo>
                    <a:pt x="1060404" y="334692"/>
                  </a:lnTo>
                  <a:lnTo>
                    <a:pt x="1060404" y="335523"/>
                  </a:lnTo>
                  <a:lnTo>
                    <a:pt x="1059250" y="335523"/>
                  </a:lnTo>
                  <a:cubicBezTo>
                    <a:pt x="1027852" y="350836"/>
                    <a:pt x="990358" y="346266"/>
                    <a:pt x="963547" y="323860"/>
                  </a:cubicBezTo>
                  <a:cubicBezTo>
                    <a:pt x="923981" y="344782"/>
                    <a:pt x="871246" y="313918"/>
                    <a:pt x="871246" y="313918"/>
                  </a:cubicBezTo>
                  <a:cubicBezTo>
                    <a:pt x="871246" y="313918"/>
                    <a:pt x="881160" y="341399"/>
                    <a:pt x="926733" y="343565"/>
                  </a:cubicBezTo>
                  <a:cubicBezTo>
                    <a:pt x="895305" y="358908"/>
                    <a:pt x="857781" y="354041"/>
                    <a:pt x="831325" y="331220"/>
                  </a:cubicBezTo>
                  <a:cubicBezTo>
                    <a:pt x="809841" y="311989"/>
                    <a:pt x="798743" y="283736"/>
                    <a:pt x="801348" y="255009"/>
                  </a:cubicBezTo>
                  <a:cubicBezTo>
                    <a:pt x="851892" y="293975"/>
                    <a:pt x="896696" y="273261"/>
                    <a:pt x="905278" y="271272"/>
                  </a:cubicBezTo>
                  <a:cubicBezTo>
                    <a:pt x="966180" y="257235"/>
                    <a:pt x="987694" y="307033"/>
                    <a:pt x="987813" y="307241"/>
                  </a:cubicBezTo>
                  <a:cubicBezTo>
                    <a:pt x="987931" y="307389"/>
                    <a:pt x="1047295" y="332585"/>
                    <a:pt x="1082865" y="280383"/>
                  </a:cubicBezTo>
                  <a:lnTo>
                    <a:pt x="1082510" y="280086"/>
                  </a:lnTo>
                  <a:lnTo>
                    <a:pt x="1083102" y="280086"/>
                  </a:lnTo>
                  <a:lnTo>
                    <a:pt x="1076503" y="274240"/>
                  </a:lnTo>
                  <a:cubicBezTo>
                    <a:pt x="1074935" y="272904"/>
                    <a:pt x="1037351" y="240824"/>
                    <a:pt x="971122" y="217586"/>
                  </a:cubicBezTo>
                  <a:cubicBezTo>
                    <a:pt x="910220" y="196189"/>
                    <a:pt x="812859" y="178917"/>
                    <a:pt x="694665" y="218002"/>
                  </a:cubicBezTo>
                  <a:lnTo>
                    <a:pt x="694251" y="218002"/>
                  </a:lnTo>
                  <a:cubicBezTo>
                    <a:pt x="680076" y="221801"/>
                    <a:pt x="605768" y="239251"/>
                    <a:pt x="532703" y="208802"/>
                  </a:cubicBezTo>
                  <a:lnTo>
                    <a:pt x="516486" y="202006"/>
                  </a:lnTo>
                  <a:lnTo>
                    <a:pt x="528145" y="214975"/>
                  </a:lnTo>
                  <a:cubicBezTo>
                    <a:pt x="588456" y="280858"/>
                    <a:pt x="661610" y="275190"/>
                    <a:pt x="698838" y="266375"/>
                  </a:cubicBezTo>
                  <a:cubicBezTo>
                    <a:pt x="670103" y="313057"/>
                    <a:pt x="587834" y="333475"/>
                    <a:pt x="587834" y="333475"/>
                  </a:cubicBezTo>
                  <a:cubicBezTo>
                    <a:pt x="615178" y="352409"/>
                    <a:pt x="649713" y="357721"/>
                    <a:pt x="681496" y="347898"/>
                  </a:cubicBezTo>
                  <a:cubicBezTo>
                    <a:pt x="622221" y="396479"/>
                    <a:pt x="615208" y="459632"/>
                    <a:pt x="635686" y="501744"/>
                  </a:cubicBezTo>
                  <a:cubicBezTo>
                    <a:pt x="653324" y="537534"/>
                    <a:pt x="688391" y="561454"/>
                    <a:pt x="728105" y="564807"/>
                  </a:cubicBezTo>
                  <a:cubicBezTo>
                    <a:pt x="728105" y="564807"/>
                    <a:pt x="700495" y="491891"/>
                    <a:pt x="742221" y="425266"/>
                  </a:cubicBezTo>
                  <a:cubicBezTo>
                    <a:pt x="738019" y="453608"/>
                    <a:pt x="736391" y="508569"/>
                    <a:pt x="776075" y="547802"/>
                  </a:cubicBezTo>
                  <a:cubicBezTo>
                    <a:pt x="850383" y="620778"/>
                    <a:pt x="839878" y="702004"/>
                    <a:pt x="836978" y="717525"/>
                  </a:cubicBezTo>
                  <a:lnTo>
                    <a:pt x="834462" y="731206"/>
                  </a:lnTo>
                  <a:lnTo>
                    <a:pt x="843666" y="720789"/>
                  </a:lnTo>
                  <a:cubicBezTo>
                    <a:pt x="868731" y="692478"/>
                    <a:pt x="873170" y="641374"/>
                    <a:pt x="873288" y="618849"/>
                  </a:cubicBezTo>
                  <a:cubicBezTo>
                    <a:pt x="887966" y="634133"/>
                    <a:pt x="917737" y="676304"/>
                    <a:pt x="908089" y="743017"/>
                  </a:cubicBezTo>
                  <a:close/>
                  <a:moveTo>
                    <a:pt x="576737" y="313651"/>
                  </a:moveTo>
                  <a:cubicBezTo>
                    <a:pt x="576737" y="313651"/>
                    <a:pt x="482454" y="240527"/>
                    <a:pt x="420279" y="270916"/>
                  </a:cubicBezTo>
                  <a:cubicBezTo>
                    <a:pt x="400334" y="280977"/>
                    <a:pt x="381631" y="296913"/>
                    <a:pt x="383732" y="332822"/>
                  </a:cubicBezTo>
                  <a:cubicBezTo>
                    <a:pt x="386070" y="371699"/>
                    <a:pt x="432057" y="417787"/>
                    <a:pt x="517255" y="396301"/>
                  </a:cubicBezTo>
                  <a:cubicBezTo>
                    <a:pt x="517255" y="396301"/>
                    <a:pt x="438272" y="402148"/>
                    <a:pt x="420338" y="348225"/>
                  </a:cubicBezTo>
                  <a:cubicBezTo>
                    <a:pt x="408205" y="311603"/>
                    <a:pt x="445670" y="296913"/>
                    <a:pt x="445670" y="296913"/>
                  </a:cubicBezTo>
                  <a:cubicBezTo>
                    <a:pt x="457448" y="331516"/>
                    <a:pt x="489586" y="355080"/>
                    <a:pt x="526104" y="355822"/>
                  </a:cubicBezTo>
                  <a:cubicBezTo>
                    <a:pt x="537201" y="356178"/>
                    <a:pt x="548210" y="353744"/>
                    <a:pt x="558094" y="348699"/>
                  </a:cubicBezTo>
                  <a:cubicBezTo>
                    <a:pt x="551761" y="334959"/>
                    <a:pt x="541669" y="323296"/>
                    <a:pt x="528974" y="315105"/>
                  </a:cubicBezTo>
                  <a:cubicBezTo>
                    <a:pt x="539805" y="313413"/>
                    <a:pt x="561881" y="310594"/>
                    <a:pt x="576737" y="313651"/>
                  </a:cubicBezTo>
                  <a:close/>
                  <a:moveTo>
                    <a:pt x="359998" y="448177"/>
                  </a:moveTo>
                  <a:lnTo>
                    <a:pt x="369379" y="436514"/>
                  </a:lnTo>
                  <a:cubicBezTo>
                    <a:pt x="369379" y="436514"/>
                    <a:pt x="279358" y="466458"/>
                    <a:pt x="198569" y="564540"/>
                  </a:cubicBezTo>
                  <a:cubicBezTo>
                    <a:pt x="226416" y="485540"/>
                    <a:pt x="312738" y="399061"/>
                    <a:pt x="312738" y="399061"/>
                  </a:cubicBezTo>
                  <a:cubicBezTo>
                    <a:pt x="257281" y="418648"/>
                    <a:pt x="206500" y="449660"/>
                    <a:pt x="163708" y="490081"/>
                  </a:cubicBezTo>
                  <a:cubicBezTo>
                    <a:pt x="207032" y="388259"/>
                    <a:pt x="375505" y="275931"/>
                    <a:pt x="375505" y="275931"/>
                  </a:cubicBezTo>
                  <a:cubicBezTo>
                    <a:pt x="375505" y="275931"/>
                    <a:pt x="213780" y="322109"/>
                    <a:pt x="116567" y="438324"/>
                  </a:cubicBezTo>
                  <a:cubicBezTo>
                    <a:pt x="0" y="577598"/>
                    <a:pt x="3403" y="706129"/>
                    <a:pt x="3403" y="706129"/>
                  </a:cubicBezTo>
                  <a:cubicBezTo>
                    <a:pt x="3403" y="706129"/>
                    <a:pt x="37080" y="635142"/>
                    <a:pt x="88720" y="591665"/>
                  </a:cubicBezTo>
                  <a:cubicBezTo>
                    <a:pt x="40098" y="703043"/>
                    <a:pt x="65992" y="825994"/>
                    <a:pt x="75728" y="862912"/>
                  </a:cubicBezTo>
                  <a:lnTo>
                    <a:pt x="80374" y="880867"/>
                  </a:lnTo>
                  <a:lnTo>
                    <a:pt x="83245" y="862497"/>
                  </a:lnTo>
                  <a:cubicBezTo>
                    <a:pt x="94017" y="793231"/>
                    <a:pt x="119200" y="701232"/>
                    <a:pt x="153173" y="638970"/>
                  </a:cubicBezTo>
                  <a:cubicBezTo>
                    <a:pt x="140537" y="718801"/>
                    <a:pt x="137844" y="896180"/>
                    <a:pt x="180162" y="972895"/>
                  </a:cubicBezTo>
                  <a:lnTo>
                    <a:pt x="191822" y="994500"/>
                  </a:lnTo>
                  <a:lnTo>
                    <a:pt x="187087" y="970284"/>
                  </a:lnTo>
                  <a:cubicBezTo>
                    <a:pt x="186613" y="967880"/>
                    <a:pt x="142579" y="725211"/>
                    <a:pt x="359998" y="448177"/>
                  </a:cubicBezTo>
                  <a:close/>
                  <a:moveTo>
                    <a:pt x="675666" y="712450"/>
                  </a:moveTo>
                  <a:cubicBezTo>
                    <a:pt x="675666" y="712450"/>
                    <a:pt x="607869" y="806912"/>
                    <a:pt x="596564" y="913838"/>
                  </a:cubicBezTo>
                  <a:cubicBezTo>
                    <a:pt x="572209" y="814658"/>
                    <a:pt x="616451" y="666391"/>
                    <a:pt x="616451" y="666391"/>
                  </a:cubicBezTo>
                  <a:cubicBezTo>
                    <a:pt x="616451" y="666391"/>
                    <a:pt x="532910" y="747617"/>
                    <a:pt x="517670" y="855345"/>
                  </a:cubicBezTo>
                  <a:cubicBezTo>
                    <a:pt x="498553" y="691439"/>
                    <a:pt x="575938" y="562374"/>
                    <a:pt x="575938" y="562374"/>
                  </a:cubicBezTo>
                  <a:cubicBezTo>
                    <a:pt x="575938" y="562374"/>
                    <a:pt x="456590" y="654165"/>
                    <a:pt x="446380" y="879650"/>
                  </a:cubicBezTo>
                  <a:cubicBezTo>
                    <a:pt x="442208" y="991681"/>
                    <a:pt x="468900" y="1102702"/>
                    <a:pt x="523559" y="1200577"/>
                  </a:cubicBezTo>
                  <a:cubicBezTo>
                    <a:pt x="523559" y="1200577"/>
                    <a:pt x="512343" y="1090980"/>
                    <a:pt x="516900" y="1028569"/>
                  </a:cubicBezTo>
                  <a:cubicBezTo>
                    <a:pt x="563509" y="1201141"/>
                    <a:pt x="681141" y="1259545"/>
                    <a:pt x="681141" y="1259545"/>
                  </a:cubicBezTo>
                  <a:cubicBezTo>
                    <a:pt x="681141" y="1259545"/>
                    <a:pt x="624766" y="1188024"/>
                    <a:pt x="609615" y="1035959"/>
                  </a:cubicBezTo>
                  <a:cubicBezTo>
                    <a:pt x="629561" y="1094601"/>
                    <a:pt x="690640" y="1173482"/>
                    <a:pt x="752283" y="1205533"/>
                  </a:cubicBezTo>
                  <a:cubicBezTo>
                    <a:pt x="599376" y="994500"/>
                    <a:pt x="675666" y="712450"/>
                    <a:pt x="675666" y="712450"/>
                  </a:cubicBezTo>
                  <a:close/>
                  <a:moveTo>
                    <a:pt x="474878" y="583088"/>
                  </a:moveTo>
                  <a:cubicBezTo>
                    <a:pt x="417320" y="623775"/>
                    <a:pt x="371155" y="678589"/>
                    <a:pt x="340822" y="742246"/>
                  </a:cubicBezTo>
                  <a:cubicBezTo>
                    <a:pt x="333246" y="658824"/>
                    <a:pt x="394385" y="518452"/>
                    <a:pt x="394385" y="518452"/>
                  </a:cubicBezTo>
                  <a:cubicBezTo>
                    <a:pt x="159861" y="801066"/>
                    <a:pt x="289833" y="1067713"/>
                    <a:pt x="289833" y="1067713"/>
                  </a:cubicBezTo>
                  <a:cubicBezTo>
                    <a:pt x="289833" y="1067713"/>
                    <a:pt x="293562" y="966604"/>
                    <a:pt x="314603" y="895765"/>
                  </a:cubicBezTo>
                  <a:cubicBezTo>
                    <a:pt x="328659" y="1045188"/>
                    <a:pt x="425872" y="1152471"/>
                    <a:pt x="425872" y="1152471"/>
                  </a:cubicBezTo>
                  <a:cubicBezTo>
                    <a:pt x="425872" y="1152471"/>
                    <a:pt x="301315" y="880363"/>
                    <a:pt x="474878" y="583088"/>
                  </a:cubicBezTo>
                  <a:close/>
                  <a:moveTo>
                    <a:pt x="1333163" y="511032"/>
                  </a:moveTo>
                  <a:cubicBezTo>
                    <a:pt x="1331713" y="512724"/>
                    <a:pt x="1297681" y="552373"/>
                    <a:pt x="1286909" y="583949"/>
                  </a:cubicBezTo>
                  <a:lnTo>
                    <a:pt x="1285311" y="588667"/>
                  </a:lnTo>
                  <a:lnTo>
                    <a:pt x="1290223" y="589083"/>
                  </a:lnTo>
                  <a:lnTo>
                    <a:pt x="1291200" y="589083"/>
                  </a:lnTo>
                  <a:cubicBezTo>
                    <a:pt x="1296053" y="589083"/>
                    <a:pt x="1317893" y="587065"/>
                    <a:pt x="1329227" y="551393"/>
                  </a:cubicBezTo>
                  <a:lnTo>
                    <a:pt x="1344704" y="497648"/>
                  </a:lnTo>
                  <a:close/>
                  <a:moveTo>
                    <a:pt x="805491" y="163693"/>
                  </a:moveTo>
                  <a:cubicBezTo>
                    <a:pt x="805491" y="163693"/>
                    <a:pt x="919039" y="159301"/>
                    <a:pt x="988967" y="203074"/>
                  </a:cubicBezTo>
                  <a:cubicBezTo>
                    <a:pt x="988967" y="203074"/>
                    <a:pt x="908711" y="56619"/>
                    <a:pt x="784243" y="21095"/>
                  </a:cubicBezTo>
                  <a:cubicBezTo>
                    <a:pt x="784243" y="21095"/>
                    <a:pt x="849022" y="67747"/>
                    <a:pt x="865002" y="115142"/>
                  </a:cubicBezTo>
                  <a:cubicBezTo>
                    <a:pt x="801644" y="55995"/>
                    <a:pt x="721713" y="17712"/>
                    <a:pt x="635953" y="5396"/>
                  </a:cubicBezTo>
                  <a:cubicBezTo>
                    <a:pt x="503080" y="-13389"/>
                    <a:pt x="402316" y="22905"/>
                    <a:pt x="402316" y="22905"/>
                  </a:cubicBezTo>
                  <a:cubicBezTo>
                    <a:pt x="402316" y="22905"/>
                    <a:pt x="521576" y="21837"/>
                    <a:pt x="629620" y="59022"/>
                  </a:cubicBezTo>
                  <a:cubicBezTo>
                    <a:pt x="752756" y="101371"/>
                    <a:pt x="805491" y="163515"/>
                    <a:pt x="805491" y="163515"/>
                  </a:cubicBezTo>
                  <a:close/>
                  <a:moveTo>
                    <a:pt x="950615" y="817180"/>
                  </a:moveTo>
                  <a:cubicBezTo>
                    <a:pt x="946767" y="883093"/>
                    <a:pt x="983078" y="919032"/>
                    <a:pt x="983078" y="919032"/>
                  </a:cubicBezTo>
                  <a:cubicBezTo>
                    <a:pt x="983078" y="919032"/>
                    <a:pt x="975384" y="820652"/>
                    <a:pt x="1032261" y="710521"/>
                  </a:cubicBezTo>
                  <a:cubicBezTo>
                    <a:pt x="1001840" y="710521"/>
                    <a:pt x="954462" y="751357"/>
                    <a:pt x="950615" y="817180"/>
                  </a:cubicBezTo>
                  <a:close/>
                  <a:moveTo>
                    <a:pt x="494054" y="199632"/>
                  </a:moveTo>
                  <a:cubicBezTo>
                    <a:pt x="469759" y="184081"/>
                    <a:pt x="443273" y="172270"/>
                    <a:pt x="415485" y="164613"/>
                  </a:cubicBezTo>
                  <a:cubicBezTo>
                    <a:pt x="576737" y="128912"/>
                    <a:pt x="771814" y="178324"/>
                    <a:pt x="771814" y="178324"/>
                  </a:cubicBezTo>
                  <a:cubicBezTo>
                    <a:pt x="771814" y="178324"/>
                    <a:pt x="639237" y="81785"/>
                    <a:pt x="469818" y="81785"/>
                  </a:cubicBezTo>
                  <a:cubicBezTo>
                    <a:pt x="229405" y="81785"/>
                    <a:pt x="107837" y="225421"/>
                    <a:pt x="107837" y="225421"/>
                  </a:cubicBezTo>
                  <a:cubicBezTo>
                    <a:pt x="107837" y="225421"/>
                    <a:pt x="168798" y="180193"/>
                    <a:pt x="324871" y="173605"/>
                  </a:cubicBezTo>
                  <a:cubicBezTo>
                    <a:pt x="54037" y="258452"/>
                    <a:pt x="0" y="502159"/>
                    <a:pt x="0" y="502159"/>
                  </a:cubicBezTo>
                  <a:cubicBezTo>
                    <a:pt x="0" y="502159"/>
                    <a:pt x="155097" y="213283"/>
                    <a:pt x="494054" y="199632"/>
                  </a:cubicBezTo>
                  <a:close/>
                  <a:moveTo>
                    <a:pt x="1172147" y="922593"/>
                  </a:moveTo>
                  <a:cubicBezTo>
                    <a:pt x="1153741" y="970610"/>
                    <a:pt x="1102219" y="989218"/>
                    <a:pt x="1102219" y="989218"/>
                  </a:cubicBezTo>
                  <a:lnTo>
                    <a:pt x="1100118" y="999456"/>
                  </a:lnTo>
                  <a:cubicBezTo>
                    <a:pt x="1078663" y="991384"/>
                    <a:pt x="1055166" y="990672"/>
                    <a:pt x="1033268" y="997379"/>
                  </a:cubicBezTo>
                  <a:cubicBezTo>
                    <a:pt x="1057682" y="962983"/>
                    <a:pt x="1051260" y="907665"/>
                    <a:pt x="1051260" y="907665"/>
                  </a:cubicBezTo>
                  <a:cubicBezTo>
                    <a:pt x="1031699" y="948323"/>
                    <a:pt x="997904" y="980374"/>
                    <a:pt x="956326" y="997794"/>
                  </a:cubicBezTo>
                  <a:cubicBezTo>
                    <a:pt x="987310" y="1020883"/>
                    <a:pt x="1024893" y="1033347"/>
                    <a:pt x="1063512" y="1033347"/>
                  </a:cubicBezTo>
                  <a:cubicBezTo>
                    <a:pt x="1096597" y="1032813"/>
                    <a:pt x="1122905" y="1024593"/>
                    <a:pt x="1141844" y="1007261"/>
                  </a:cubicBezTo>
                  <a:cubicBezTo>
                    <a:pt x="1172887" y="978860"/>
                    <a:pt x="1175107" y="933870"/>
                    <a:pt x="1172147" y="922593"/>
                  </a:cubicBezTo>
                  <a:close/>
                  <a:moveTo>
                    <a:pt x="1256783" y="603743"/>
                  </a:moveTo>
                  <a:cubicBezTo>
                    <a:pt x="1176172" y="571455"/>
                    <a:pt x="1090737" y="592822"/>
                    <a:pt x="1090737" y="592822"/>
                  </a:cubicBezTo>
                  <a:cubicBezTo>
                    <a:pt x="1082274" y="648318"/>
                    <a:pt x="1067418" y="721472"/>
                    <a:pt x="1067418" y="721472"/>
                  </a:cubicBezTo>
                  <a:cubicBezTo>
                    <a:pt x="1067418" y="721472"/>
                    <a:pt x="1126101" y="664284"/>
                    <a:pt x="1143768" y="602972"/>
                  </a:cubicBezTo>
                  <a:lnTo>
                    <a:pt x="1152557" y="623864"/>
                  </a:lnTo>
                  <a:cubicBezTo>
                    <a:pt x="1152557" y="623864"/>
                    <a:pt x="1188512" y="601874"/>
                    <a:pt x="1224113" y="627188"/>
                  </a:cubicBezTo>
                  <a:lnTo>
                    <a:pt x="1238347" y="615941"/>
                  </a:lnTo>
                  <a:cubicBezTo>
                    <a:pt x="1238347" y="617929"/>
                    <a:pt x="1241632" y="722867"/>
                    <a:pt x="1241632" y="722867"/>
                  </a:cubicBezTo>
                  <a:cubicBezTo>
                    <a:pt x="1241632" y="722867"/>
                    <a:pt x="1326297" y="631877"/>
                    <a:pt x="1256783" y="603743"/>
                  </a:cubicBezTo>
                  <a:close/>
                  <a:moveTo>
                    <a:pt x="1135304" y="1031240"/>
                  </a:moveTo>
                  <a:cubicBezTo>
                    <a:pt x="1135304" y="1031240"/>
                    <a:pt x="1128083" y="1062876"/>
                    <a:pt x="1075467" y="1074806"/>
                  </a:cubicBezTo>
                  <a:cubicBezTo>
                    <a:pt x="1085795" y="1080593"/>
                    <a:pt x="1095383" y="1087627"/>
                    <a:pt x="1103995" y="1095758"/>
                  </a:cubicBezTo>
                  <a:cubicBezTo>
                    <a:pt x="1103995" y="1095758"/>
                    <a:pt x="1078663" y="1131548"/>
                    <a:pt x="1016607" y="1131608"/>
                  </a:cubicBezTo>
                  <a:cubicBezTo>
                    <a:pt x="934989" y="1131608"/>
                    <a:pt x="884001" y="1060413"/>
                    <a:pt x="884001" y="1060413"/>
                  </a:cubicBezTo>
                  <a:cubicBezTo>
                    <a:pt x="884001" y="1060413"/>
                    <a:pt x="921081" y="1078486"/>
                    <a:pt x="956977" y="1075756"/>
                  </a:cubicBezTo>
                  <a:cubicBezTo>
                    <a:pt x="817091" y="989218"/>
                    <a:pt x="894506" y="826321"/>
                    <a:pt x="894506" y="826321"/>
                  </a:cubicBezTo>
                  <a:cubicBezTo>
                    <a:pt x="894506" y="826321"/>
                    <a:pt x="884474" y="937876"/>
                    <a:pt x="929456" y="993936"/>
                  </a:cubicBezTo>
                  <a:cubicBezTo>
                    <a:pt x="992873" y="1072076"/>
                    <a:pt x="1110239" y="1043200"/>
                    <a:pt x="1135304" y="1031240"/>
                  </a:cubicBez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grpSp>
      <p:grpSp>
        <p:nvGrpSpPr>
          <p:cNvPr id="342" name="Group 341">
            <a:extLst>
              <a:ext uri="{FF2B5EF4-FFF2-40B4-BE49-F238E27FC236}">
                <a16:creationId xmlns:a16="http://schemas.microsoft.com/office/drawing/2014/main" id="{DDEDDAFC-D00C-E107-CA99-3C413FF64A31}"/>
              </a:ext>
            </a:extLst>
          </p:cNvPr>
          <p:cNvGrpSpPr/>
          <p:nvPr/>
        </p:nvGrpSpPr>
        <p:grpSpPr>
          <a:xfrm>
            <a:off x="6760197" y="3434365"/>
            <a:ext cx="701932" cy="619757"/>
            <a:chOff x="502090" y="4936584"/>
            <a:chExt cx="1119158" cy="988138"/>
          </a:xfrm>
        </p:grpSpPr>
        <p:sp>
          <p:nvSpPr>
            <p:cNvPr id="343" name="Freeform: Shape 342">
              <a:extLst>
                <a:ext uri="{FF2B5EF4-FFF2-40B4-BE49-F238E27FC236}">
                  <a16:creationId xmlns:a16="http://schemas.microsoft.com/office/drawing/2014/main" id="{29E29B3F-D020-2BB2-869D-282502DBF7B7}"/>
                </a:ext>
              </a:extLst>
            </p:cNvPr>
            <p:cNvSpPr/>
            <p:nvPr/>
          </p:nvSpPr>
          <p:spPr>
            <a:xfrm>
              <a:off x="507279" y="4941773"/>
              <a:ext cx="1108789" cy="977769"/>
            </a:xfrm>
            <a:custGeom>
              <a:avLst/>
              <a:gdLst>
                <a:gd name="connsiteX0" fmla="*/ 554388 w 1108789"/>
                <a:gd name="connsiteY0" fmla="*/ 0 h 977769"/>
                <a:gd name="connsiteX1" fmla="*/ 1108790 w 1108789"/>
                <a:gd name="connsiteY1" fmla="*/ 488885 h 977769"/>
                <a:gd name="connsiteX2" fmla="*/ 554388 w 1108789"/>
                <a:gd name="connsiteY2" fmla="*/ 977770 h 977769"/>
                <a:gd name="connsiteX3" fmla="*/ 0 w 1108789"/>
                <a:gd name="connsiteY3" fmla="*/ 488885 h 977769"/>
                <a:gd name="connsiteX4" fmla="*/ 554388 w 1108789"/>
                <a:gd name="connsiteY4" fmla="*/ 0 h 97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789" h="977769">
                  <a:moveTo>
                    <a:pt x="554388" y="0"/>
                  </a:moveTo>
                  <a:cubicBezTo>
                    <a:pt x="860581" y="0"/>
                    <a:pt x="1108790" y="218872"/>
                    <a:pt x="1108790" y="488885"/>
                  </a:cubicBezTo>
                  <a:cubicBezTo>
                    <a:pt x="1108790" y="758884"/>
                    <a:pt x="860581" y="977770"/>
                    <a:pt x="554388" y="977770"/>
                  </a:cubicBezTo>
                  <a:cubicBezTo>
                    <a:pt x="248209" y="977770"/>
                    <a:pt x="0" y="758884"/>
                    <a:pt x="0" y="488885"/>
                  </a:cubicBezTo>
                  <a:cubicBezTo>
                    <a:pt x="0" y="218872"/>
                    <a:pt x="248209" y="0"/>
                    <a:pt x="554388" y="0"/>
                  </a:cubicBezTo>
                </a:path>
              </a:pathLst>
            </a:custGeom>
            <a:solidFill>
              <a:srgbClr val="074EA2"/>
            </a:solidFill>
            <a:ln w="3317" cap="flat">
              <a:noFill/>
              <a:prstDash val="solid"/>
              <a:miter/>
            </a:ln>
          </p:spPr>
          <p:txBody>
            <a:bodyPr rtlCol="0" anchor="ctr"/>
            <a:lstStyle/>
            <a:p>
              <a:endParaRPr lang="en-US" sz="1600" dirty="0">
                <a:latin typeface="Sintony" panose="02000503050000020004" pitchFamily="2" charset="0"/>
              </a:endParaRPr>
            </a:p>
          </p:txBody>
        </p:sp>
        <p:sp>
          <p:nvSpPr>
            <p:cNvPr id="344" name="Freeform: Shape 343">
              <a:extLst>
                <a:ext uri="{FF2B5EF4-FFF2-40B4-BE49-F238E27FC236}">
                  <a16:creationId xmlns:a16="http://schemas.microsoft.com/office/drawing/2014/main" id="{6B3BAC95-6357-A346-2895-70DC982BA0DB}"/>
                </a:ext>
              </a:extLst>
            </p:cNvPr>
            <p:cNvSpPr/>
            <p:nvPr/>
          </p:nvSpPr>
          <p:spPr>
            <a:xfrm>
              <a:off x="502090" y="4936584"/>
              <a:ext cx="1119158" cy="988138"/>
            </a:xfrm>
            <a:custGeom>
              <a:avLst/>
              <a:gdLst>
                <a:gd name="connsiteX0" fmla="*/ 653052 w 1119158"/>
                <a:gd name="connsiteY0" fmla="*/ 758637 h 988138"/>
                <a:gd name="connsiteX1" fmla="*/ 652064 w 1119158"/>
                <a:gd name="connsiteY1" fmla="*/ 760068 h 988138"/>
                <a:gd name="connsiteX2" fmla="*/ 637155 w 1119158"/>
                <a:gd name="connsiteY2" fmla="*/ 799526 h 988138"/>
                <a:gd name="connsiteX3" fmla="*/ 637805 w 1119158"/>
                <a:gd name="connsiteY3" fmla="*/ 800658 h 988138"/>
                <a:gd name="connsiteX4" fmla="*/ 667649 w 1119158"/>
                <a:gd name="connsiteY4" fmla="*/ 800658 h 988138"/>
                <a:gd name="connsiteX5" fmla="*/ 668443 w 1119158"/>
                <a:gd name="connsiteY5" fmla="*/ 799708 h 988138"/>
                <a:gd name="connsiteX6" fmla="*/ 653859 w 1119158"/>
                <a:gd name="connsiteY6" fmla="*/ 760068 h 988138"/>
                <a:gd name="connsiteX7" fmla="*/ 653052 w 1119158"/>
                <a:gd name="connsiteY7" fmla="*/ 758637 h 988138"/>
                <a:gd name="connsiteX8" fmla="*/ 279834 w 1119158"/>
                <a:gd name="connsiteY8" fmla="*/ 736820 h 988138"/>
                <a:gd name="connsiteX9" fmla="*/ 271248 w 1119158"/>
                <a:gd name="connsiteY9" fmla="*/ 737457 h 988138"/>
                <a:gd name="connsiteX10" fmla="*/ 269791 w 1119158"/>
                <a:gd name="connsiteY10" fmla="*/ 739695 h 988138"/>
                <a:gd name="connsiteX11" fmla="*/ 269791 w 1119158"/>
                <a:gd name="connsiteY11" fmla="*/ 788467 h 988138"/>
                <a:gd name="connsiteX12" fmla="*/ 271248 w 1119158"/>
                <a:gd name="connsiteY12" fmla="*/ 791355 h 988138"/>
                <a:gd name="connsiteX13" fmla="*/ 283568 w 1119158"/>
                <a:gd name="connsiteY13" fmla="*/ 792956 h 988138"/>
                <a:gd name="connsiteX14" fmla="*/ 295082 w 1119158"/>
                <a:gd name="connsiteY14" fmla="*/ 790237 h 988138"/>
                <a:gd name="connsiteX15" fmla="*/ 304644 w 1119158"/>
                <a:gd name="connsiteY15" fmla="*/ 766169 h 988138"/>
                <a:gd name="connsiteX16" fmla="*/ 279834 w 1119158"/>
                <a:gd name="connsiteY16" fmla="*/ 736820 h 988138"/>
                <a:gd name="connsiteX17" fmla="*/ 416890 w 1119158"/>
                <a:gd name="connsiteY17" fmla="*/ 734739 h 988138"/>
                <a:gd name="connsiteX18" fmla="*/ 376989 w 1119158"/>
                <a:gd name="connsiteY18" fmla="*/ 784942 h 988138"/>
                <a:gd name="connsiteX19" fmla="*/ 426777 w 1119158"/>
                <a:gd name="connsiteY19" fmla="*/ 844773 h 988138"/>
                <a:gd name="connsiteX20" fmla="*/ 464413 w 1119158"/>
                <a:gd name="connsiteY20" fmla="*/ 792956 h 988138"/>
                <a:gd name="connsiteX21" fmla="*/ 416890 w 1119158"/>
                <a:gd name="connsiteY21" fmla="*/ 734739 h 988138"/>
                <a:gd name="connsiteX22" fmla="*/ 729757 w 1119158"/>
                <a:gd name="connsiteY22" fmla="*/ 729287 h 988138"/>
                <a:gd name="connsiteX23" fmla="*/ 751977 w 1119158"/>
                <a:gd name="connsiteY23" fmla="*/ 729768 h 988138"/>
                <a:gd name="connsiteX24" fmla="*/ 774015 w 1119158"/>
                <a:gd name="connsiteY24" fmla="*/ 729287 h 988138"/>
                <a:gd name="connsiteX25" fmla="*/ 777437 w 1119158"/>
                <a:gd name="connsiteY25" fmla="*/ 730718 h 988138"/>
                <a:gd name="connsiteX26" fmla="*/ 774535 w 1119158"/>
                <a:gd name="connsiteY26" fmla="*/ 732175 h 988138"/>
                <a:gd name="connsiteX27" fmla="*/ 768200 w 1119158"/>
                <a:gd name="connsiteY27" fmla="*/ 732643 h 988138"/>
                <a:gd name="connsiteX28" fmla="*/ 762189 w 1119158"/>
                <a:gd name="connsiteY28" fmla="*/ 741789 h 988138"/>
                <a:gd name="connsiteX29" fmla="*/ 761877 w 1119158"/>
                <a:gd name="connsiteY29" fmla="*/ 775796 h 988138"/>
                <a:gd name="connsiteX30" fmla="*/ 761877 w 1119158"/>
                <a:gd name="connsiteY30" fmla="*/ 804027 h 988138"/>
                <a:gd name="connsiteX31" fmla="*/ 765260 w 1119158"/>
                <a:gd name="connsiteY31" fmla="*/ 838515 h 988138"/>
                <a:gd name="connsiteX32" fmla="*/ 784904 w 1119158"/>
                <a:gd name="connsiteY32" fmla="*/ 842028 h 988138"/>
                <a:gd name="connsiteX33" fmla="*/ 803859 w 1119158"/>
                <a:gd name="connsiteY33" fmla="*/ 837565 h 988138"/>
                <a:gd name="connsiteX34" fmla="*/ 808100 w 1119158"/>
                <a:gd name="connsiteY34" fmla="*/ 827925 h 988138"/>
                <a:gd name="connsiteX35" fmla="*/ 809869 w 1119158"/>
                <a:gd name="connsiteY35" fmla="*/ 825518 h 988138"/>
                <a:gd name="connsiteX36" fmla="*/ 811183 w 1119158"/>
                <a:gd name="connsiteY36" fmla="*/ 828237 h 988138"/>
                <a:gd name="connsiteX37" fmla="*/ 808738 w 1119158"/>
                <a:gd name="connsiteY37" fmla="*/ 846698 h 988138"/>
                <a:gd name="connsiteX38" fmla="*/ 798525 w 1119158"/>
                <a:gd name="connsiteY38" fmla="*/ 851030 h 988138"/>
                <a:gd name="connsiteX39" fmla="*/ 751313 w 1119158"/>
                <a:gd name="connsiteY39" fmla="*/ 850054 h 988138"/>
                <a:gd name="connsiteX40" fmla="*/ 730901 w 1119158"/>
                <a:gd name="connsiteY40" fmla="*/ 850549 h 988138"/>
                <a:gd name="connsiteX41" fmla="*/ 727636 w 1119158"/>
                <a:gd name="connsiteY41" fmla="*/ 848936 h 988138"/>
                <a:gd name="connsiteX42" fmla="*/ 730238 w 1119158"/>
                <a:gd name="connsiteY42" fmla="*/ 847661 h 988138"/>
                <a:gd name="connsiteX43" fmla="*/ 736066 w 1119158"/>
                <a:gd name="connsiteY43" fmla="*/ 847010 h 988138"/>
                <a:gd name="connsiteX44" fmla="*/ 740789 w 1119158"/>
                <a:gd name="connsiteY44" fmla="*/ 838203 h 988138"/>
                <a:gd name="connsiteX45" fmla="*/ 741608 w 1119158"/>
                <a:gd name="connsiteY45" fmla="*/ 804027 h 988138"/>
                <a:gd name="connsiteX46" fmla="*/ 741608 w 1119158"/>
                <a:gd name="connsiteY46" fmla="*/ 775796 h 988138"/>
                <a:gd name="connsiteX47" fmla="*/ 741270 w 1119158"/>
                <a:gd name="connsiteY47" fmla="*/ 741789 h 988138"/>
                <a:gd name="connsiteX48" fmla="*/ 734297 w 1119158"/>
                <a:gd name="connsiteY48" fmla="*/ 732643 h 988138"/>
                <a:gd name="connsiteX49" fmla="*/ 728937 w 1119158"/>
                <a:gd name="connsiteY49" fmla="*/ 732175 h 988138"/>
                <a:gd name="connsiteX50" fmla="*/ 726166 w 1119158"/>
                <a:gd name="connsiteY50" fmla="*/ 730718 h 988138"/>
                <a:gd name="connsiteX51" fmla="*/ 729757 w 1119158"/>
                <a:gd name="connsiteY51" fmla="*/ 729287 h 988138"/>
                <a:gd name="connsiteX52" fmla="*/ 491174 w 1119158"/>
                <a:gd name="connsiteY52" fmla="*/ 729287 h 988138"/>
                <a:gd name="connsiteX53" fmla="*/ 511599 w 1119158"/>
                <a:gd name="connsiteY53" fmla="*/ 729768 h 988138"/>
                <a:gd name="connsiteX54" fmla="*/ 528954 w 1119158"/>
                <a:gd name="connsiteY54" fmla="*/ 729287 h 988138"/>
                <a:gd name="connsiteX55" fmla="*/ 531374 w 1119158"/>
                <a:gd name="connsiteY55" fmla="*/ 730718 h 988138"/>
                <a:gd name="connsiteX56" fmla="*/ 527809 w 1119158"/>
                <a:gd name="connsiteY56" fmla="*/ 732487 h 988138"/>
                <a:gd name="connsiteX57" fmla="*/ 525532 w 1119158"/>
                <a:gd name="connsiteY57" fmla="*/ 735362 h 988138"/>
                <a:gd name="connsiteX58" fmla="*/ 527497 w 1119158"/>
                <a:gd name="connsiteY58" fmla="*/ 740826 h 988138"/>
                <a:gd name="connsiteX59" fmla="*/ 555064 w 1119158"/>
                <a:gd name="connsiteY59" fmla="*/ 788793 h 988138"/>
                <a:gd name="connsiteX60" fmla="*/ 579392 w 1119158"/>
                <a:gd name="connsiteY60" fmla="*/ 744664 h 988138"/>
                <a:gd name="connsiteX61" fmla="*/ 581656 w 1119158"/>
                <a:gd name="connsiteY61" fmla="*/ 736338 h 988138"/>
                <a:gd name="connsiteX62" fmla="*/ 578260 w 1119158"/>
                <a:gd name="connsiteY62" fmla="*/ 732318 h 988138"/>
                <a:gd name="connsiteX63" fmla="*/ 575320 w 1119158"/>
                <a:gd name="connsiteY63" fmla="*/ 730718 h 988138"/>
                <a:gd name="connsiteX64" fmla="*/ 578091 w 1119158"/>
                <a:gd name="connsiteY64" fmla="*/ 729287 h 988138"/>
                <a:gd name="connsiteX65" fmla="*/ 593325 w 1119158"/>
                <a:gd name="connsiteY65" fmla="*/ 729768 h 988138"/>
                <a:gd name="connsiteX66" fmla="*/ 610693 w 1119158"/>
                <a:gd name="connsiteY66" fmla="*/ 729287 h 988138"/>
                <a:gd name="connsiteX67" fmla="*/ 613594 w 1119158"/>
                <a:gd name="connsiteY67" fmla="*/ 730562 h 988138"/>
                <a:gd name="connsiteX68" fmla="*/ 610524 w 1119158"/>
                <a:gd name="connsiteY68" fmla="*/ 732175 h 988138"/>
                <a:gd name="connsiteX69" fmla="*/ 603395 w 1119158"/>
                <a:gd name="connsiteY69" fmla="*/ 734088 h 988138"/>
                <a:gd name="connsiteX70" fmla="*/ 594639 w 1119158"/>
                <a:gd name="connsiteY70" fmla="*/ 741945 h 988138"/>
                <a:gd name="connsiteX71" fmla="*/ 563650 w 1119158"/>
                <a:gd name="connsiteY71" fmla="*/ 792969 h 988138"/>
                <a:gd name="connsiteX72" fmla="*/ 561205 w 1119158"/>
                <a:gd name="connsiteY72" fmla="*/ 808996 h 988138"/>
                <a:gd name="connsiteX73" fmla="*/ 561205 w 1119158"/>
                <a:gd name="connsiteY73" fmla="*/ 822136 h 988138"/>
                <a:gd name="connsiteX74" fmla="*/ 561699 w 1119158"/>
                <a:gd name="connsiteY74" fmla="*/ 838203 h 988138"/>
                <a:gd name="connsiteX75" fmla="*/ 568360 w 1119158"/>
                <a:gd name="connsiteY75" fmla="*/ 847010 h 988138"/>
                <a:gd name="connsiteX76" fmla="*/ 576465 w 1119158"/>
                <a:gd name="connsiteY76" fmla="*/ 847661 h 988138"/>
                <a:gd name="connsiteX77" fmla="*/ 579067 w 1119158"/>
                <a:gd name="connsiteY77" fmla="*/ 848936 h 988138"/>
                <a:gd name="connsiteX78" fmla="*/ 575671 w 1119158"/>
                <a:gd name="connsiteY78" fmla="*/ 850549 h 988138"/>
                <a:gd name="connsiteX79" fmla="*/ 550836 w 1119158"/>
                <a:gd name="connsiteY79" fmla="*/ 850054 h 988138"/>
                <a:gd name="connsiteX80" fmla="*/ 530567 w 1119158"/>
                <a:gd name="connsiteY80" fmla="*/ 850549 h 988138"/>
                <a:gd name="connsiteX81" fmla="*/ 526990 w 1119158"/>
                <a:gd name="connsiteY81" fmla="*/ 848936 h 988138"/>
                <a:gd name="connsiteX82" fmla="*/ 529604 w 1119158"/>
                <a:gd name="connsiteY82" fmla="*/ 847661 h 988138"/>
                <a:gd name="connsiteX83" fmla="*/ 535264 w 1119158"/>
                <a:gd name="connsiteY83" fmla="*/ 847010 h 988138"/>
                <a:gd name="connsiteX84" fmla="*/ 540311 w 1119158"/>
                <a:gd name="connsiteY84" fmla="*/ 838203 h 988138"/>
                <a:gd name="connsiteX85" fmla="*/ 540780 w 1119158"/>
                <a:gd name="connsiteY85" fmla="*/ 822136 h 988138"/>
                <a:gd name="connsiteX86" fmla="*/ 540780 w 1119158"/>
                <a:gd name="connsiteY86" fmla="*/ 808996 h 988138"/>
                <a:gd name="connsiteX87" fmla="*/ 537059 w 1119158"/>
                <a:gd name="connsiteY87" fmla="*/ 792162 h 988138"/>
                <a:gd name="connsiteX88" fmla="*/ 508516 w 1119158"/>
                <a:gd name="connsiteY88" fmla="*/ 745965 h 988138"/>
                <a:gd name="connsiteX89" fmla="*/ 497328 w 1119158"/>
                <a:gd name="connsiteY89" fmla="*/ 734257 h 988138"/>
                <a:gd name="connsiteX90" fmla="*/ 490498 w 1119158"/>
                <a:gd name="connsiteY90" fmla="*/ 732175 h 988138"/>
                <a:gd name="connsiteX91" fmla="*/ 488078 w 1119158"/>
                <a:gd name="connsiteY91" fmla="*/ 730718 h 988138"/>
                <a:gd name="connsiteX92" fmla="*/ 491174 w 1119158"/>
                <a:gd name="connsiteY92" fmla="*/ 729287 h 988138"/>
                <a:gd name="connsiteX93" fmla="*/ 237827 w 1119158"/>
                <a:gd name="connsiteY93" fmla="*/ 729287 h 988138"/>
                <a:gd name="connsiteX94" fmla="*/ 260047 w 1119158"/>
                <a:gd name="connsiteY94" fmla="*/ 729768 h 988138"/>
                <a:gd name="connsiteX95" fmla="*/ 282931 w 1119158"/>
                <a:gd name="connsiteY95" fmla="*/ 729287 h 988138"/>
                <a:gd name="connsiteX96" fmla="*/ 312762 w 1119158"/>
                <a:gd name="connsiteY96" fmla="*/ 736169 h 988138"/>
                <a:gd name="connsiteX97" fmla="*/ 323781 w 1119158"/>
                <a:gd name="connsiteY97" fmla="*/ 758155 h 988138"/>
                <a:gd name="connsiteX98" fmla="*/ 302393 w 1119158"/>
                <a:gd name="connsiteY98" fmla="*/ 794087 h 988138"/>
                <a:gd name="connsiteX99" fmla="*/ 337584 w 1119158"/>
                <a:gd name="connsiteY99" fmla="*/ 836277 h 988138"/>
                <a:gd name="connsiteX100" fmla="*/ 355732 w 1119158"/>
                <a:gd name="connsiteY100" fmla="*/ 847179 h 988138"/>
                <a:gd name="connsiteX101" fmla="*/ 360285 w 1119158"/>
                <a:gd name="connsiteY101" fmla="*/ 847661 h 988138"/>
                <a:gd name="connsiteX102" fmla="*/ 362224 w 1119158"/>
                <a:gd name="connsiteY102" fmla="*/ 848936 h 988138"/>
                <a:gd name="connsiteX103" fmla="*/ 359141 w 1119158"/>
                <a:gd name="connsiteY103" fmla="*/ 850549 h 988138"/>
                <a:gd name="connsiteX104" fmla="*/ 343737 w 1119158"/>
                <a:gd name="connsiteY104" fmla="*/ 850549 h 988138"/>
                <a:gd name="connsiteX105" fmla="*/ 326396 w 1119158"/>
                <a:gd name="connsiteY105" fmla="*/ 847492 h 988138"/>
                <a:gd name="connsiteX106" fmla="*/ 304175 w 1119158"/>
                <a:gd name="connsiteY106" fmla="*/ 823931 h 988138"/>
                <a:gd name="connsiteX107" fmla="*/ 288108 w 1119158"/>
                <a:gd name="connsiteY107" fmla="*/ 801763 h 988138"/>
                <a:gd name="connsiteX108" fmla="*/ 285194 w 1119158"/>
                <a:gd name="connsiteY108" fmla="*/ 800657 h 988138"/>
                <a:gd name="connsiteX109" fmla="*/ 271079 w 1119158"/>
                <a:gd name="connsiteY109" fmla="*/ 800345 h 988138"/>
                <a:gd name="connsiteX110" fmla="*/ 269791 w 1119158"/>
                <a:gd name="connsiteY110" fmla="*/ 801633 h 988138"/>
                <a:gd name="connsiteX111" fmla="*/ 269791 w 1119158"/>
                <a:gd name="connsiteY111" fmla="*/ 803871 h 988138"/>
                <a:gd name="connsiteX112" fmla="*/ 270598 w 1119158"/>
                <a:gd name="connsiteY112" fmla="*/ 838203 h 988138"/>
                <a:gd name="connsiteX113" fmla="*/ 276920 w 1119158"/>
                <a:gd name="connsiteY113" fmla="*/ 847010 h 988138"/>
                <a:gd name="connsiteX114" fmla="*/ 284869 w 1119158"/>
                <a:gd name="connsiteY114" fmla="*/ 847661 h 988138"/>
                <a:gd name="connsiteX115" fmla="*/ 286821 w 1119158"/>
                <a:gd name="connsiteY115" fmla="*/ 848936 h 988138"/>
                <a:gd name="connsiteX116" fmla="*/ 283568 w 1119158"/>
                <a:gd name="connsiteY116" fmla="*/ 850549 h 988138"/>
                <a:gd name="connsiteX117" fmla="*/ 259722 w 1119158"/>
                <a:gd name="connsiteY117" fmla="*/ 850054 h 988138"/>
                <a:gd name="connsiteX118" fmla="*/ 239947 w 1119158"/>
                <a:gd name="connsiteY118" fmla="*/ 850549 h 988138"/>
                <a:gd name="connsiteX119" fmla="*/ 236695 w 1119158"/>
                <a:gd name="connsiteY119" fmla="*/ 848936 h 988138"/>
                <a:gd name="connsiteX120" fmla="*/ 239297 w 1119158"/>
                <a:gd name="connsiteY120" fmla="*/ 847661 h 988138"/>
                <a:gd name="connsiteX121" fmla="*/ 245138 w 1119158"/>
                <a:gd name="connsiteY121" fmla="*/ 847010 h 988138"/>
                <a:gd name="connsiteX122" fmla="*/ 249847 w 1119158"/>
                <a:gd name="connsiteY122" fmla="*/ 838203 h 988138"/>
                <a:gd name="connsiteX123" fmla="*/ 250654 w 1119158"/>
                <a:gd name="connsiteY123" fmla="*/ 804027 h 988138"/>
                <a:gd name="connsiteX124" fmla="*/ 250654 w 1119158"/>
                <a:gd name="connsiteY124" fmla="*/ 775796 h 988138"/>
                <a:gd name="connsiteX125" fmla="*/ 250329 w 1119158"/>
                <a:gd name="connsiteY125" fmla="*/ 741789 h 988138"/>
                <a:gd name="connsiteX126" fmla="*/ 243356 w 1119158"/>
                <a:gd name="connsiteY126" fmla="*/ 732643 h 988138"/>
                <a:gd name="connsiteX127" fmla="*/ 237033 w 1119158"/>
                <a:gd name="connsiteY127" fmla="*/ 732175 h 988138"/>
                <a:gd name="connsiteX128" fmla="*/ 234275 w 1119158"/>
                <a:gd name="connsiteY128" fmla="*/ 730718 h 988138"/>
                <a:gd name="connsiteX129" fmla="*/ 237827 w 1119158"/>
                <a:gd name="connsiteY129" fmla="*/ 729287 h 988138"/>
                <a:gd name="connsiteX130" fmla="*/ 868594 w 1119158"/>
                <a:gd name="connsiteY130" fmla="*/ 727037 h 988138"/>
                <a:gd name="connsiteX131" fmla="*/ 890138 w 1119158"/>
                <a:gd name="connsiteY131" fmla="*/ 729769 h 988138"/>
                <a:gd name="connsiteX132" fmla="*/ 892414 w 1119158"/>
                <a:gd name="connsiteY132" fmla="*/ 731694 h 988138"/>
                <a:gd name="connsiteX133" fmla="*/ 891777 w 1119158"/>
                <a:gd name="connsiteY133" fmla="*/ 750922 h 988138"/>
                <a:gd name="connsiteX134" fmla="*/ 889982 w 1119158"/>
                <a:gd name="connsiteY134" fmla="*/ 755749 h 988138"/>
                <a:gd name="connsiteX135" fmla="*/ 888342 w 1119158"/>
                <a:gd name="connsiteY135" fmla="*/ 752861 h 988138"/>
                <a:gd name="connsiteX136" fmla="*/ 884153 w 1119158"/>
                <a:gd name="connsiteY136" fmla="*/ 742271 h 988138"/>
                <a:gd name="connsiteX137" fmla="*/ 866460 w 1119158"/>
                <a:gd name="connsiteY137" fmla="*/ 734413 h 988138"/>
                <a:gd name="connsiteX138" fmla="*/ 847167 w 1119158"/>
                <a:gd name="connsiteY138" fmla="*/ 750922 h 988138"/>
                <a:gd name="connsiteX139" fmla="*/ 864353 w 1119158"/>
                <a:gd name="connsiteY139" fmla="*/ 774027 h 988138"/>
                <a:gd name="connsiteX140" fmla="*/ 868893 w 1119158"/>
                <a:gd name="connsiteY140" fmla="*/ 777410 h 988138"/>
                <a:gd name="connsiteX141" fmla="*/ 895498 w 1119158"/>
                <a:gd name="connsiteY141" fmla="*/ 818299 h 988138"/>
                <a:gd name="connsiteX142" fmla="*/ 880264 w 1119158"/>
                <a:gd name="connsiteY142" fmla="*/ 846217 h 988138"/>
                <a:gd name="connsiteX143" fmla="*/ 854466 w 1119158"/>
                <a:gd name="connsiteY143" fmla="*/ 852787 h 988138"/>
                <a:gd name="connsiteX144" fmla="*/ 830788 w 1119158"/>
                <a:gd name="connsiteY144" fmla="*/ 848611 h 988138"/>
                <a:gd name="connsiteX145" fmla="*/ 827705 w 1119158"/>
                <a:gd name="connsiteY145" fmla="*/ 843160 h 988138"/>
                <a:gd name="connsiteX146" fmla="*/ 828525 w 1119158"/>
                <a:gd name="connsiteY146" fmla="*/ 822137 h 988138"/>
                <a:gd name="connsiteX147" fmla="*/ 830476 w 1119158"/>
                <a:gd name="connsiteY147" fmla="*/ 817987 h 988138"/>
                <a:gd name="connsiteX148" fmla="*/ 832089 w 1119158"/>
                <a:gd name="connsiteY148" fmla="*/ 820706 h 988138"/>
                <a:gd name="connsiteX149" fmla="*/ 833533 w 1119158"/>
                <a:gd name="connsiteY149" fmla="*/ 828889 h 988138"/>
                <a:gd name="connsiteX150" fmla="*/ 856716 w 1119158"/>
                <a:gd name="connsiteY150" fmla="*/ 845098 h 988138"/>
                <a:gd name="connsiteX151" fmla="*/ 878468 w 1119158"/>
                <a:gd name="connsiteY151" fmla="*/ 826807 h 988138"/>
                <a:gd name="connsiteX152" fmla="*/ 862571 w 1119158"/>
                <a:gd name="connsiteY152" fmla="*/ 801139 h 988138"/>
                <a:gd name="connsiteX153" fmla="*/ 855116 w 1119158"/>
                <a:gd name="connsiteY153" fmla="*/ 795363 h 988138"/>
                <a:gd name="connsiteX154" fmla="*/ 831100 w 1119158"/>
                <a:gd name="connsiteY154" fmla="*/ 757349 h 988138"/>
                <a:gd name="connsiteX155" fmla="*/ 868594 w 1119158"/>
                <a:gd name="connsiteY155" fmla="*/ 727037 h 988138"/>
                <a:gd name="connsiteX156" fmla="*/ 421586 w 1119158"/>
                <a:gd name="connsiteY156" fmla="*/ 727037 h 988138"/>
                <a:gd name="connsiteX157" fmla="*/ 487115 w 1119158"/>
                <a:gd name="connsiteY157" fmla="*/ 787024 h 988138"/>
                <a:gd name="connsiteX158" fmla="*/ 419973 w 1119158"/>
                <a:gd name="connsiteY158" fmla="*/ 852787 h 988138"/>
                <a:gd name="connsiteX159" fmla="*/ 354600 w 1119158"/>
                <a:gd name="connsiteY159" fmla="*/ 789912 h 988138"/>
                <a:gd name="connsiteX160" fmla="*/ 421586 w 1119158"/>
                <a:gd name="connsiteY160" fmla="*/ 727037 h 988138"/>
                <a:gd name="connsiteX161" fmla="*/ 657111 w 1119158"/>
                <a:gd name="connsiteY161" fmla="*/ 725749 h 988138"/>
                <a:gd name="connsiteX162" fmla="*/ 661170 w 1119158"/>
                <a:gd name="connsiteY162" fmla="*/ 730875 h 988138"/>
                <a:gd name="connsiteX163" fmla="*/ 701383 w 1119158"/>
                <a:gd name="connsiteY163" fmla="*/ 829539 h 988138"/>
                <a:gd name="connsiteX164" fmla="*/ 715654 w 1119158"/>
                <a:gd name="connsiteY164" fmla="*/ 847011 h 988138"/>
                <a:gd name="connsiteX165" fmla="*/ 722445 w 1119158"/>
                <a:gd name="connsiteY165" fmla="*/ 847661 h 988138"/>
                <a:gd name="connsiteX166" fmla="*/ 724566 w 1119158"/>
                <a:gd name="connsiteY166" fmla="*/ 848936 h 988138"/>
                <a:gd name="connsiteX167" fmla="*/ 717111 w 1119158"/>
                <a:gd name="connsiteY167" fmla="*/ 850549 h 988138"/>
                <a:gd name="connsiteX168" fmla="*/ 686448 w 1119158"/>
                <a:gd name="connsiteY168" fmla="*/ 850224 h 988138"/>
                <a:gd name="connsiteX169" fmla="*/ 681595 w 1119158"/>
                <a:gd name="connsiteY169" fmla="*/ 848936 h 988138"/>
                <a:gd name="connsiteX170" fmla="*/ 683859 w 1119158"/>
                <a:gd name="connsiteY170" fmla="*/ 847492 h 988138"/>
                <a:gd name="connsiteX171" fmla="*/ 685316 w 1119158"/>
                <a:gd name="connsiteY171" fmla="*/ 843810 h 988138"/>
                <a:gd name="connsiteX172" fmla="*/ 672359 w 1119158"/>
                <a:gd name="connsiteY172" fmla="*/ 809804 h 988138"/>
                <a:gd name="connsiteX173" fmla="*/ 670732 w 1119158"/>
                <a:gd name="connsiteY173" fmla="*/ 808685 h 988138"/>
                <a:gd name="connsiteX174" fmla="*/ 634553 w 1119158"/>
                <a:gd name="connsiteY174" fmla="*/ 808685 h 988138"/>
                <a:gd name="connsiteX175" fmla="*/ 633122 w 1119158"/>
                <a:gd name="connsiteY175" fmla="*/ 809947 h 988138"/>
                <a:gd name="connsiteX176" fmla="*/ 624353 w 1119158"/>
                <a:gd name="connsiteY176" fmla="*/ 832908 h 988138"/>
                <a:gd name="connsiteX177" fmla="*/ 621908 w 1119158"/>
                <a:gd name="connsiteY177" fmla="*/ 842679 h 988138"/>
                <a:gd name="connsiteX178" fmla="*/ 628399 w 1119158"/>
                <a:gd name="connsiteY178" fmla="*/ 847661 h 988138"/>
                <a:gd name="connsiteX179" fmla="*/ 630806 w 1119158"/>
                <a:gd name="connsiteY179" fmla="*/ 847661 h 988138"/>
                <a:gd name="connsiteX180" fmla="*/ 633252 w 1119158"/>
                <a:gd name="connsiteY180" fmla="*/ 848936 h 988138"/>
                <a:gd name="connsiteX181" fmla="*/ 630507 w 1119158"/>
                <a:gd name="connsiteY181" fmla="*/ 850549 h 988138"/>
                <a:gd name="connsiteX182" fmla="*/ 613308 w 1119158"/>
                <a:gd name="connsiteY182" fmla="*/ 850055 h 988138"/>
                <a:gd name="connsiteX183" fmla="*/ 594171 w 1119158"/>
                <a:gd name="connsiteY183" fmla="*/ 850549 h 988138"/>
                <a:gd name="connsiteX184" fmla="*/ 591088 w 1119158"/>
                <a:gd name="connsiteY184" fmla="*/ 848936 h 988138"/>
                <a:gd name="connsiteX185" fmla="*/ 593039 w 1119158"/>
                <a:gd name="connsiteY185" fmla="*/ 847661 h 988138"/>
                <a:gd name="connsiteX186" fmla="*/ 598074 w 1119158"/>
                <a:gd name="connsiteY186" fmla="*/ 847336 h 988138"/>
                <a:gd name="connsiteX187" fmla="*/ 611851 w 1119158"/>
                <a:gd name="connsiteY187" fmla="*/ 832908 h 988138"/>
                <a:gd name="connsiteX188" fmla="*/ 652571 w 1119158"/>
                <a:gd name="connsiteY188" fmla="*/ 732176 h 988138"/>
                <a:gd name="connsiteX189" fmla="*/ 657111 w 1119158"/>
                <a:gd name="connsiteY189" fmla="*/ 725749 h 988138"/>
                <a:gd name="connsiteX190" fmla="*/ 201478 w 1119158"/>
                <a:gd name="connsiteY190" fmla="*/ 666269 h 988138"/>
                <a:gd name="connsiteX191" fmla="*/ 192983 w 1119158"/>
                <a:gd name="connsiteY191" fmla="*/ 675219 h 988138"/>
                <a:gd name="connsiteX192" fmla="*/ 201478 w 1119158"/>
                <a:gd name="connsiteY192" fmla="*/ 666269 h 988138"/>
                <a:gd name="connsiteX193" fmla="*/ 189321 w 1119158"/>
                <a:gd name="connsiteY193" fmla="*/ 664315 h 988138"/>
                <a:gd name="connsiteX194" fmla="*/ 192384 w 1119158"/>
                <a:gd name="connsiteY194" fmla="*/ 667101 h 988138"/>
                <a:gd name="connsiteX195" fmla="*/ 190745 w 1119158"/>
                <a:gd name="connsiteY195" fmla="*/ 674816 h 988138"/>
                <a:gd name="connsiteX196" fmla="*/ 189028 w 1119158"/>
                <a:gd name="connsiteY196" fmla="*/ 667066 h 988138"/>
                <a:gd name="connsiteX197" fmla="*/ 189321 w 1119158"/>
                <a:gd name="connsiteY197" fmla="*/ 664315 h 988138"/>
                <a:gd name="connsiteX198" fmla="*/ 918967 w 1119158"/>
                <a:gd name="connsiteY198" fmla="*/ 661949 h 988138"/>
                <a:gd name="connsiteX199" fmla="*/ 927476 w 1119158"/>
                <a:gd name="connsiteY199" fmla="*/ 670887 h 988138"/>
                <a:gd name="connsiteX200" fmla="*/ 918967 w 1119158"/>
                <a:gd name="connsiteY200" fmla="*/ 661949 h 988138"/>
                <a:gd name="connsiteX201" fmla="*/ 931127 w 1119158"/>
                <a:gd name="connsiteY201" fmla="*/ 659988 h 988138"/>
                <a:gd name="connsiteX202" fmla="*/ 931417 w 1119158"/>
                <a:gd name="connsiteY202" fmla="*/ 662735 h 988138"/>
                <a:gd name="connsiteX203" fmla="*/ 929700 w 1119158"/>
                <a:gd name="connsiteY203" fmla="*/ 670483 h 988138"/>
                <a:gd name="connsiteX204" fmla="*/ 928061 w 1119158"/>
                <a:gd name="connsiteY204" fmla="*/ 662781 h 988138"/>
                <a:gd name="connsiteX205" fmla="*/ 931127 w 1119158"/>
                <a:gd name="connsiteY205" fmla="*/ 659988 h 988138"/>
                <a:gd name="connsiteX206" fmla="*/ 200206 w 1119158"/>
                <a:gd name="connsiteY206" fmla="*/ 657415 h 988138"/>
                <a:gd name="connsiteX207" fmla="*/ 203468 w 1119158"/>
                <a:gd name="connsiteY207" fmla="*/ 660869 h 988138"/>
                <a:gd name="connsiteX208" fmla="*/ 203689 w 1119158"/>
                <a:gd name="connsiteY208" fmla="*/ 665943 h 988138"/>
                <a:gd name="connsiteX209" fmla="*/ 199686 w 1119158"/>
                <a:gd name="connsiteY209" fmla="*/ 660460 h 988138"/>
                <a:gd name="connsiteX210" fmla="*/ 200206 w 1119158"/>
                <a:gd name="connsiteY210" fmla="*/ 657415 h 988138"/>
                <a:gd name="connsiteX211" fmla="*/ 920240 w 1119158"/>
                <a:gd name="connsiteY211" fmla="*/ 653088 h 988138"/>
                <a:gd name="connsiteX212" fmla="*/ 920765 w 1119158"/>
                <a:gd name="connsiteY212" fmla="*/ 656129 h 988138"/>
                <a:gd name="connsiteX213" fmla="*/ 916768 w 1119158"/>
                <a:gd name="connsiteY213" fmla="*/ 661611 h 988138"/>
                <a:gd name="connsiteX214" fmla="*/ 916976 w 1119158"/>
                <a:gd name="connsiteY214" fmla="*/ 656550 h 988138"/>
                <a:gd name="connsiteX215" fmla="*/ 920240 w 1119158"/>
                <a:gd name="connsiteY215" fmla="*/ 653088 h 988138"/>
                <a:gd name="connsiteX216" fmla="*/ 726322 w 1119158"/>
                <a:gd name="connsiteY216" fmla="*/ 636113 h 988138"/>
                <a:gd name="connsiteX217" fmla="*/ 725788 w 1119158"/>
                <a:gd name="connsiteY217" fmla="*/ 636894 h 988138"/>
                <a:gd name="connsiteX218" fmla="*/ 717670 w 1119158"/>
                <a:gd name="connsiteY218" fmla="*/ 658594 h 988138"/>
                <a:gd name="connsiteX219" fmla="*/ 718022 w 1119158"/>
                <a:gd name="connsiteY219" fmla="*/ 659231 h 988138"/>
                <a:gd name="connsiteX220" fmla="*/ 734258 w 1119158"/>
                <a:gd name="connsiteY220" fmla="*/ 659231 h 988138"/>
                <a:gd name="connsiteX221" fmla="*/ 734700 w 1119158"/>
                <a:gd name="connsiteY221" fmla="*/ 658698 h 988138"/>
                <a:gd name="connsiteX222" fmla="*/ 726751 w 1119158"/>
                <a:gd name="connsiteY222" fmla="*/ 636894 h 988138"/>
                <a:gd name="connsiteX223" fmla="*/ 726322 w 1119158"/>
                <a:gd name="connsiteY223" fmla="*/ 636113 h 988138"/>
                <a:gd name="connsiteX224" fmla="*/ 465780 w 1119158"/>
                <a:gd name="connsiteY224" fmla="*/ 636113 h 988138"/>
                <a:gd name="connsiteX225" fmla="*/ 465246 w 1119158"/>
                <a:gd name="connsiteY225" fmla="*/ 636894 h 988138"/>
                <a:gd name="connsiteX226" fmla="*/ 457128 w 1119158"/>
                <a:gd name="connsiteY226" fmla="*/ 658594 h 988138"/>
                <a:gd name="connsiteX227" fmla="*/ 457493 w 1119158"/>
                <a:gd name="connsiteY227" fmla="*/ 659231 h 988138"/>
                <a:gd name="connsiteX228" fmla="*/ 473716 w 1119158"/>
                <a:gd name="connsiteY228" fmla="*/ 659231 h 988138"/>
                <a:gd name="connsiteX229" fmla="*/ 474158 w 1119158"/>
                <a:gd name="connsiteY229" fmla="*/ 658698 h 988138"/>
                <a:gd name="connsiteX230" fmla="*/ 466209 w 1119158"/>
                <a:gd name="connsiteY230" fmla="*/ 636894 h 988138"/>
                <a:gd name="connsiteX231" fmla="*/ 465780 w 1119158"/>
                <a:gd name="connsiteY231" fmla="*/ 636113 h 988138"/>
                <a:gd name="connsiteX232" fmla="*/ 367350 w 1119158"/>
                <a:gd name="connsiteY232" fmla="*/ 636113 h 988138"/>
                <a:gd name="connsiteX233" fmla="*/ 366829 w 1119158"/>
                <a:gd name="connsiteY233" fmla="*/ 636894 h 988138"/>
                <a:gd name="connsiteX234" fmla="*/ 358711 w 1119158"/>
                <a:gd name="connsiteY234" fmla="*/ 658594 h 988138"/>
                <a:gd name="connsiteX235" fmla="*/ 359063 w 1119158"/>
                <a:gd name="connsiteY235" fmla="*/ 659231 h 988138"/>
                <a:gd name="connsiteX236" fmla="*/ 375286 w 1119158"/>
                <a:gd name="connsiteY236" fmla="*/ 659231 h 988138"/>
                <a:gd name="connsiteX237" fmla="*/ 375728 w 1119158"/>
                <a:gd name="connsiteY237" fmla="*/ 658698 h 988138"/>
                <a:gd name="connsiteX238" fmla="*/ 367792 w 1119158"/>
                <a:gd name="connsiteY238" fmla="*/ 636894 h 988138"/>
                <a:gd name="connsiteX239" fmla="*/ 367350 w 1119158"/>
                <a:gd name="connsiteY239" fmla="*/ 636113 h 988138"/>
                <a:gd name="connsiteX240" fmla="*/ 303056 w 1119158"/>
                <a:gd name="connsiteY240" fmla="*/ 624131 h 988138"/>
                <a:gd name="connsiteX241" fmla="*/ 298386 w 1119158"/>
                <a:gd name="connsiteY241" fmla="*/ 624469 h 988138"/>
                <a:gd name="connsiteX242" fmla="*/ 297592 w 1119158"/>
                <a:gd name="connsiteY242" fmla="*/ 625718 h 988138"/>
                <a:gd name="connsiteX243" fmla="*/ 297592 w 1119158"/>
                <a:gd name="connsiteY243" fmla="*/ 652518 h 988138"/>
                <a:gd name="connsiteX244" fmla="*/ 298386 w 1119158"/>
                <a:gd name="connsiteY244" fmla="*/ 654105 h 988138"/>
                <a:gd name="connsiteX245" fmla="*/ 305086 w 1119158"/>
                <a:gd name="connsiteY245" fmla="*/ 654990 h 988138"/>
                <a:gd name="connsiteX246" fmla="*/ 311343 w 1119158"/>
                <a:gd name="connsiteY246" fmla="*/ 653494 h 988138"/>
                <a:gd name="connsiteX247" fmla="*/ 316534 w 1119158"/>
                <a:gd name="connsiteY247" fmla="*/ 640263 h 988138"/>
                <a:gd name="connsiteX248" fmla="*/ 303056 w 1119158"/>
                <a:gd name="connsiteY248" fmla="*/ 624131 h 988138"/>
                <a:gd name="connsiteX249" fmla="*/ 408538 w 1119158"/>
                <a:gd name="connsiteY249" fmla="*/ 619968 h 988138"/>
                <a:gd name="connsiteX250" fmla="*/ 421066 w 1119158"/>
                <a:gd name="connsiteY250" fmla="*/ 620241 h 988138"/>
                <a:gd name="connsiteX251" fmla="*/ 432177 w 1119158"/>
                <a:gd name="connsiteY251" fmla="*/ 619968 h 988138"/>
                <a:gd name="connsiteX252" fmla="*/ 434024 w 1119158"/>
                <a:gd name="connsiteY252" fmla="*/ 620762 h 988138"/>
                <a:gd name="connsiteX253" fmla="*/ 432437 w 1119158"/>
                <a:gd name="connsiteY253" fmla="*/ 621568 h 988138"/>
                <a:gd name="connsiteX254" fmla="*/ 429874 w 1119158"/>
                <a:gd name="connsiteY254" fmla="*/ 621815 h 988138"/>
                <a:gd name="connsiteX255" fmla="*/ 426622 w 1119158"/>
                <a:gd name="connsiteY255" fmla="*/ 626850 h 988138"/>
                <a:gd name="connsiteX256" fmla="*/ 426439 w 1119158"/>
                <a:gd name="connsiteY256" fmla="*/ 645558 h 988138"/>
                <a:gd name="connsiteX257" fmla="*/ 426439 w 1119158"/>
                <a:gd name="connsiteY257" fmla="*/ 661872 h 988138"/>
                <a:gd name="connsiteX258" fmla="*/ 426713 w 1119158"/>
                <a:gd name="connsiteY258" fmla="*/ 674309 h 988138"/>
                <a:gd name="connsiteX259" fmla="*/ 424579 w 1119158"/>
                <a:gd name="connsiteY259" fmla="*/ 689920 h 988138"/>
                <a:gd name="connsiteX260" fmla="*/ 409592 w 1119158"/>
                <a:gd name="connsiteY260" fmla="*/ 706585 h 988138"/>
                <a:gd name="connsiteX261" fmla="*/ 405182 w 1119158"/>
                <a:gd name="connsiteY261" fmla="*/ 708875 h 988138"/>
                <a:gd name="connsiteX262" fmla="*/ 403426 w 1119158"/>
                <a:gd name="connsiteY262" fmla="*/ 709408 h 988138"/>
                <a:gd name="connsiteX263" fmla="*/ 402710 w 1119158"/>
                <a:gd name="connsiteY263" fmla="*/ 708693 h 988138"/>
                <a:gd name="connsiteX264" fmla="*/ 404661 w 1119158"/>
                <a:gd name="connsiteY264" fmla="*/ 707119 h 988138"/>
                <a:gd name="connsiteX265" fmla="*/ 408890 w 1119158"/>
                <a:gd name="connsiteY265" fmla="*/ 703762 h 988138"/>
                <a:gd name="connsiteX266" fmla="*/ 415498 w 1119158"/>
                <a:gd name="connsiteY266" fmla="*/ 670861 h 988138"/>
                <a:gd name="connsiteX267" fmla="*/ 415498 w 1119158"/>
                <a:gd name="connsiteY267" fmla="*/ 645558 h 988138"/>
                <a:gd name="connsiteX268" fmla="*/ 415329 w 1119158"/>
                <a:gd name="connsiteY268" fmla="*/ 626850 h 988138"/>
                <a:gd name="connsiteX269" fmla="*/ 411530 w 1119158"/>
                <a:gd name="connsiteY269" fmla="*/ 621815 h 988138"/>
                <a:gd name="connsiteX270" fmla="*/ 408096 w 1119158"/>
                <a:gd name="connsiteY270" fmla="*/ 621568 h 988138"/>
                <a:gd name="connsiteX271" fmla="*/ 406600 w 1119158"/>
                <a:gd name="connsiteY271" fmla="*/ 620762 h 988138"/>
                <a:gd name="connsiteX272" fmla="*/ 408538 w 1119158"/>
                <a:gd name="connsiteY272" fmla="*/ 619968 h 988138"/>
                <a:gd name="connsiteX273" fmla="*/ 554075 w 1119158"/>
                <a:gd name="connsiteY273" fmla="*/ 618745 h 988138"/>
                <a:gd name="connsiteX274" fmla="*/ 557861 w 1119158"/>
                <a:gd name="connsiteY274" fmla="*/ 619812 h 988138"/>
                <a:gd name="connsiteX275" fmla="*/ 566694 w 1119158"/>
                <a:gd name="connsiteY275" fmla="*/ 620241 h 988138"/>
                <a:gd name="connsiteX276" fmla="*/ 601625 w 1119158"/>
                <a:gd name="connsiteY276" fmla="*/ 620241 h 988138"/>
                <a:gd name="connsiteX277" fmla="*/ 607700 w 1119158"/>
                <a:gd name="connsiteY277" fmla="*/ 619812 h 988138"/>
                <a:gd name="connsiteX278" fmla="*/ 610081 w 1119158"/>
                <a:gd name="connsiteY278" fmla="*/ 619356 h 988138"/>
                <a:gd name="connsiteX279" fmla="*/ 610797 w 1119158"/>
                <a:gd name="connsiteY279" fmla="*/ 621204 h 988138"/>
                <a:gd name="connsiteX280" fmla="*/ 610524 w 1119158"/>
                <a:gd name="connsiteY280" fmla="*/ 631442 h 988138"/>
                <a:gd name="connsiteX281" fmla="*/ 609730 w 1119158"/>
                <a:gd name="connsiteY281" fmla="*/ 632847 h 988138"/>
                <a:gd name="connsiteX282" fmla="*/ 608754 w 1119158"/>
                <a:gd name="connsiteY282" fmla="*/ 631091 h 988138"/>
                <a:gd name="connsiteX283" fmla="*/ 608663 w 1119158"/>
                <a:gd name="connsiteY283" fmla="*/ 630115 h 988138"/>
                <a:gd name="connsiteX284" fmla="*/ 598269 w 1119158"/>
                <a:gd name="connsiteY284" fmla="*/ 625172 h 988138"/>
                <a:gd name="connsiteX285" fmla="*/ 587158 w 1119158"/>
                <a:gd name="connsiteY285" fmla="*/ 624912 h 988138"/>
                <a:gd name="connsiteX286" fmla="*/ 587158 w 1119158"/>
                <a:gd name="connsiteY286" fmla="*/ 661078 h 988138"/>
                <a:gd name="connsiteX287" fmla="*/ 587588 w 1119158"/>
                <a:gd name="connsiteY287" fmla="*/ 679942 h 988138"/>
                <a:gd name="connsiteX288" fmla="*/ 591035 w 1119158"/>
                <a:gd name="connsiteY288" fmla="*/ 684716 h 988138"/>
                <a:gd name="connsiteX289" fmla="*/ 595524 w 1119158"/>
                <a:gd name="connsiteY289" fmla="*/ 685068 h 988138"/>
                <a:gd name="connsiteX290" fmla="*/ 596942 w 1119158"/>
                <a:gd name="connsiteY290" fmla="*/ 685770 h 988138"/>
                <a:gd name="connsiteX291" fmla="*/ 595263 w 1119158"/>
                <a:gd name="connsiteY291" fmla="*/ 686655 h 988138"/>
                <a:gd name="connsiteX292" fmla="*/ 581421 w 1119158"/>
                <a:gd name="connsiteY292" fmla="*/ 686382 h 988138"/>
                <a:gd name="connsiteX293" fmla="*/ 570298 w 1119158"/>
                <a:gd name="connsiteY293" fmla="*/ 686655 h 988138"/>
                <a:gd name="connsiteX294" fmla="*/ 568542 w 1119158"/>
                <a:gd name="connsiteY294" fmla="*/ 685770 h 988138"/>
                <a:gd name="connsiteX295" fmla="*/ 569960 w 1119158"/>
                <a:gd name="connsiteY295" fmla="*/ 685068 h 988138"/>
                <a:gd name="connsiteX296" fmla="*/ 573121 w 1119158"/>
                <a:gd name="connsiteY296" fmla="*/ 684716 h 988138"/>
                <a:gd name="connsiteX297" fmla="*/ 575671 w 1119158"/>
                <a:gd name="connsiteY297" fmla="*/ 679864 h 988138"/>
                <a:gd name="connsiteX298" fmla="*/ 576113 w 1119158"/>
                <a:gd name="connsiteY298" fmla="*/ 661078 h 988138"/>
                <a:gd name="connsiteX299" fmla="*/ 576113 w 1119158"/>
                <a:gd name="connsiteY299" fmla="*/ 624912 h 988138"/>
                <a:gd name="connsiteX300" fmla="*/ 562987 w 1119158"/>
                <a:gd name="connsiteY300" fmla="*/ 625276 h 988138"/>
                <a:gd name="connsiteX301" fmla="*/ 554426 w 1119158"/>
                <a:gd name="connsiteY301" fmla="*/ 627813 h 988138"/>
                <a:gd name="connsiteX302" fmla="*/ 552930 w 1119158"/>
                <a:gd name="connsiteY302" fmla="*/ 630909 h 988138"/>
                <a:gd name="connsiteX303" fmla="*/ 551955 w 1119158"/>
                <a:gd name="connsiteY303" fmla="*/ 631963 h 988138"/>
                <a:gd name="connsiteX304" fmla="*/ 551161 w 1119158"/>
                <a:gd name="connsiteY304" fmla="*/ 630545 h 988138"/>
                <a:gd name="connsiteX305" fmla="*/ 553008 w 1119158"/>
                <a:gd name="connsiteY305" fmla="*/ 620410 h 988138"/>
                <a:gd name="connsiteX306" fmla="*/ 554075 w 1119158"/>
                <a:gd name="connsiteY306" fmla="*/ 618745 h 988138"/>
                <a:gd name="connsiteX307" fmla="*/ 528759 w 1119158"/>
                <a:gd name="connsiteY307" fmla="*/ 618745 h 988138"/>
                <a:gd name="connsiteX308" fmla="*/ 540494 w 1119158"/>
                <a:gd name="connsiteY308" fmla="*/ 620241 h 988138"/>
                <a:gd name="connsiteX309" fmla="*/ 541730 w 1119158"/>
                <a:gd name="connsiteY309" fmla="*/ 621295 h 988138"/>
                <a:gd name="connsiteX310" fmla="*/ 541379 w 1119158"/>
                <a:gd name="connsiteY310" fmla="*/ 631885 h 988138"/>
                <a:gd name="connsiteX311" fmla="*/ 540416 w 1119158"/>
                <a:gd name="connsiteY311" fmla="*/ 634513 h 988138"/>
                <a:gd name="connsiteX312" fmla="*/ 539518 w 1119158"/>
                <a:gd name="connsiteY312" fmla="*/ 632938 h 988138"/>
                <a:gd name="connsiteX313" fmla="*/ 537242 w 1119158"/>
                <a:gd name="connsiteY313" fmla="*/ 627110 h 988138"/>
                <a:gd name="connsiteX314" fmla="*/ 527627 w 1119158"/>
                <a:gd name="connsiteY314" fmla="*/ 622804 h 988138"/>
                <a:gd name="connsiteX315" fmla="*/ 517116 w 1119158"/>
                <a:gd name="connsiteY315" fmla="*/ 631885 h 988138"/>
                <a:gd name="connsiteX316" fmla="*/ 526470 w 1119158"/>
                <a:gd name="connsiteY316" fmla="*/ 644582 h 988138"/>
                <a:gd name="connsiteX317" fmla="*/ 528941 w 1119158"/>
                <a:gd name="connsiteY317" fmla="*/ 646429 h 988138"/>
                <a:gd name="connsiteX318" fmla="*/ 543395 w 1119158"/>
                <a:gd name="connsiteY318" fmla="*/ 668923 h 988138"/>
                <a:gd name="connsiteX319" fmla="*/ 535108 w 1119158"/>
                <a:gd name="connsiteY319" fmla="*/ 684274 h 988138"/>
                <a:gd name="connsiteX320" fmla="*/ 521097 w 1119158"/>
                <a:gd name="connsiteY320" fmla="*/ 687891 h 988138"/>
                <a:gd name="connsiteX321" fmla="*/ 508217 w 1119158"/>
                <a:gd name="connsiteY321" fmla="*/ 685601 h 988138"/>
                <a:gd name="connsiteX322" fmla="*/ 506526 w 1119158"/>
                <a:gd name="connsiteY322" fmla="*/ 682596 h 988138"/>
                <a:gd name="connsiteX323" fmla="*/ 506981 w 1119158"/>
                <a:gd name="connsiteY323" fmla="*/ 671043 h 988138"/>
                <a:gd name="connsiteX324" fmla="*/ 508048 w 1119158"/>
                <a:gd name="connsiteY324" fmla="*/ 668741 h 988138"/>
                <a:gd name="connsiteX325" fmla="*/ 508933 w 1119158"/>
                <a:gd name="connsiteY325" fmla="*/ 670250 h 988138"/>
                <a:gd name="connsiteX326" fmla="*/ 509713 w 1119158"/>
                <a:gd name="connsiteY326" fmla="*/ 674738 h 988138"/>
                <a:gd name="connsiteX327" fmla="*/ 522333 w 1119158"/>
                <a:gd name="connsiteY327" fmla="*/ 683650 h 988138"/>
                <a:gd name="connsiteX328" fmla="*/ 534145 w 1119158"/>
                <a:gd name="connsiteY328" fmla="*/ 673593 h 988138"/>
                <a:gd name="connsiteX329" fmla="*/ 525507 w 1119158"/>
                <a:gd name="connsiteY329" fmla="*/ 659478 h 988138"/>
                <a:gd name="connsiteX330" fmla="*/ 521448 w 1119158"/>
                <a:gd name="connsiteY330" fmla="*/ 656317 h 988138"/>
                <a:gd name="connsiteX331" fmla="*/ 508399 w 1119158"/>
                <a:gd name="connsiteY331" fmla="*/ 635397 h 988138"/>
                <a:gd name="connsiteX332" fmla="*/ 528759 w 1119158"/>
                <a:gd name="connsiteY332" fmla="*/ 618745 h 988138"/>
                <a:gd name="connsiteX333" fmla="*/ 728520 w 1119158"/>
                <a:gd name="connsiteY333" fmla="*/ 618030 h 988138"/>
                <a:gd name="connsiteX334" fmla="*/ 730719 w 1119158"/>
                <a:gd name="connsiteY334" fmla="*/ 620853 h 988138"/>
                <a:gd name="connsiteX335" fmla="*/ 752601 w 1119158"/>
                <a:gd name="connsiteY335" fmla="*/ 675090 h 988138"/>
                <a:gd name="connsiteX336" fmla="*/ 760381 w 1119158"/>
                <a:gd name="connsiteY336" fmla="*/ 684717 h 988138"/>
                <a:gd name="connsiteX337" fmla="*/ 764075 w 1119158"/>
                <a:gd name="connsiteY337" fmla="*/ 685068 h 988138"/>
                <a:gd name="connsiteX338" fmla="*/ 764740 w 1119158"/>
                <a:gd name="connsiteY338" fmla="*/ 685481 h 988138"/>
                <a:gd name="connsiteX339" fmla="*/ 765558 w 1119158"/>
                <a:gd name="connsiteY339" fmla="*/ 685068 h 988138"/>
                <a:gd name="connsiteX340" fmla="*/ 769526 w 1119158"/>
                <a:gd name="connsiteY340" fmla="*/ 684625 h 988138"/>
                <a:gd name="connsiteX341" fmla="*/ 772284 w 1119158"/>
                <a:gd name="connsiteY341" fmla="*/ 673684 h 988138"/>
                <a:gd name="connsiteX342" fmla="*/ 773065 w 1119158"/>
                <a:gd name="connsiteY342" fmla="*/ 621477 h 988138"/>
                <a:gd name="connsiteX343" fmla="*/ 774209 w 1119158"/>
                <a:gd name="connsiteY343" fmla="*/ 618472 h 988138"/>
                <a:gd name="connsiteX344" fmla="*/ 777475 w 1119158"/>
                <a:gd name="connsiteY344" fmla="*/ 621204 h 988138"/>
                <a:gd name="connsiteX345" fmla="*/ 804808 w 1119158"/>
                <a:gd name="connsiteY345" fmla="*/ 649526 h 988138"/>
                <a:gd name="connsiteX346" fmla="*/ 824205 w 1119158"/>
                <a:gd name="connsiteY346" fmla="*/ 669625 h 988138"/>
                <a:gd name="connsiteX347" fmla="*/ 824647 w 1119158"/>
                <a:gd name="connsiteY347" fmla="*/ 669625 h 988138"/>
                <a:gd name="connsiteX348" fmla="*/ 823776 w 1119158"/>
                <a:gd name="connsiteY348" fmla="*/ 630024 h 988138"/>
                <a:gd name="connsiteX349" fmla="*/ 820770 w 1119158"/>
                <a:gd name="connsiteY349" fmla="*/ 622089 h 988138"/>
                <a:gd name="connsiteX350" fmla="*/ 816113 w 1119158"/>
                <a:gd name="connsiteY350" fmla="*/ 621568 h 988138"/>
                <a:gd name="connsiteX351" fmla="*/ 814682 w 1119158"/>
                <a:gd name="connsiteY351" fmla="*/ 620762 h 988138"/>
                <a:gd name="connsiteX352" fmla="*/ 816985 w 1119158"/>
                <a:gd name="connsiteY352" fmla="*/ 619968 h 988138"/>
                <a:gd name="connsiteX353" fmla="*/ 827653 w 1119158"/>
                <a:gd name="connsiteY353" fmla="*/ 620241 h 988138"/>
                <a:gd name="connsiteX354" fmla="*/ 836291 w 1119158"/>
                <a:gd name="connsiteY354" fmla="*/ 619968 h 988138"/>
                <a:gd name="connsiteX355" fmla="*/ 838333 w 1119158"/>
                <a:gd name="connsiteY355" fmla="*/ 620762 h 988138"/>
                <a:gd name="connsiteX356" fmla="*/ 836746 w 1119158"/>
                <a:gd name="connsiteY356" fmla="*/ 621568 h 988138"/>
                <a:gd name="connsiteX357" fmla="*/ 834092 w 1119158"/>
                <a:gd name="connsiteY357" fmla="*/ 621815 h 988138"/>
                <a:gd name="connsiteX358" fmla="*/ 830827 w 1119158"/>
                <a:gd name="connsiteY358" fmla="*/ 629335 h 988138"/>
                <a:gd name="connsiteX359" fmla="*/ 829851 w 1119158"/>
                <a:gd name="connsiteY359" fmla="*/ 684964 h 988138"/>
                <a:gd name="connsiteX360" fmla="*/ 828719 w 1119158"/>
                <a:gd name="connsiteY360" fmla="*/ 687709 h 988138"/>
                <a:gd name="connsiteX361" fmla="*/ 825714 w 1119158"/>
                <a:gd name="connsiteY361" fmla="*/ 685770 h 988138"/>
                <a:gd name="connsiteX362" fmla="*/ 799682 w 1119158"/>
                <a:gd name="connsiteY362" fmla="*/ 659842 h 988138"/>
                <a:gd name="connsiteX363" fmla="*/ 778698 w 1119158"/>
                <a:gd name="connsiteY363" fmla="*/ 637622 h 988138"/>
                <a:gd name="connsiteX364" fmla="*/ 778437 w 1119158"/>
                <a:gd name="connsiteY364" fmla="*/ 637622 h 988138"/>
                <a:gd name="connsiteX365" fmla="*/ 779413 w 1119158"/>
                <a:gd name="connsiteY365" fmla="*/ 674673 h 988138"/>
                <a:gd name="connsiteX366" fmla="*/ 782496 w 1119158"/>
                <a:gd name="connsiteY366" fmla="*/ 684443 h 988138"/>
                <a:gd name="connsiteX367" fmla="*/ 787076 w 1119158"/>
                <a:gd name="connsiteY367" fmla="*/ 685068 h 988138"/>
                <a:gd name="connsiteX368" fmla="*/ 788585 w 1119158"/>
                <a:gd name="connsiteY368" fmla="*/ 685770 h 988138"/>
                <a:gd name="connsiteX369" fmla="*/ 786555 w 1119158"/>
                <a:gd name="connsiteY369" fmla="*/ 686668 h 988138"/>
                <a:gd name="connsiteX370" fmla="*/ 775614 w 1119158"/>
                <a:gd name="connsiteY370" fmla="*/ 686382 h 988138"/>
                <a:gd name="connsiteX371" fmla="*/ 766078 w 1119158"/>
                <a:gd name="connsiteY371" fmla="*/ 686668 h 988138"/>
                <a:gd name="connsiteX372" fmla="*/ 764498 w 1119158"/>
                <a:gd name="connsiteY372" fmla="*/ 685926 h 988138"/>
                <a:gd name="connsiteX373" fmla="*/ 761161 w 1119158"/>
                <a:gd name="connsiteY373" fmla="*/ 686655 h 988138"/>
                <a:gd name="connsiteX374" fmla="*/ 744483 w 1119158"/>
                <a:gd name="connsiteY374" fmla="*/ 686473 h 988138"/>
                <a:gd name="connsiteX375" fmla="*/ 741842 w 1119158"/>
                <a:gd name="connsiteY375" fmla="*/ 685771 h 988138"/>
                <a:gd name="connsiteX376" fmla="*/ 743078 w 1119158"/>
                <a:gd name="connsiteY376" fmla="*/ 684964 h 988138"/>
                <a:gd name="connsiteX377" fmla="*/ 743859 w 1119158"/>
                <a:gd name="connsiteY377" fmla="*/ 682948 h 988138"/>
                <a:gd name="connsiteX378" fmla="*/ 736807 w 1119158"/>
                <a:gd name="connsiteY378" fmla="*/ 664253 h 988138"/>
                <a:gd name="connsiteX379" fmla="*/ 735936 w 1119158"/>
                <a:gd name="connsiteY379" fmla="*/ 663641 h 988138"/>
                <a:gd name="connsiteX380" fmla="*/ 716265 w 1119158"/>
                <a:gd name="connsiteY380" fmla="*/ 663641 h 988138"/>
                <a:gd name="connsiteX381" fmla="*/ 715472 w 1119158"/>
                <a:gd name="connsiteY381" fmla="*/ 664331 h 988138"/>
                <a:gd name="connsiteX382" fmla="*/ 710710 w 1119158"/>
                <a:gd name="connsiteY382" fmla="*/ 676937 h 988138"/>
                <a:gd name="connsiteX383" fmla="*/ 709370 w 1119158"/>
                <a:gd name="connsiteY383" fmla="*/ 682336 h 988138"/>
                <a:gd name="connsiteX384" fmla="*/ 712909 w 1119158"/>
                <a:gd name="connsiteY384" fmla="*/ 685068 h 988138"/>
                <a:gd name="connsiteX385" fmla="*/ 714249 w 1119158"/>
                <a:gd name="connsiteY385" fmla="*/ 685068 h 988138"/>
                <a:gd name="connsiteX386" fmla="*/ 715550 w 1119158"/>
                <a:gd name="connsiteY386" fmla="*/ 685771 h 988138"/>
                <a:gd name="connsiteX387" fmla="*/ 714054 w 1119158"/>
                <a:gd name="connsiteY387" fmla="*/ 686655 h 988138"/>
                <a:gd name="connsiteX388" fmla="*/ 704700 w 1119158"/>
                <a:gd name="connsiteY388" fmla="*/ 686382 h 988138"/>
                <a:gd name="connsiteX389" fmla="*/ 694305 w 1119158"/>
                <a:gd name="connsiteY389" fmla="*/ 686655 h 988138"/>
                <a:gd name="connsiteX390" fmla="*/ 693104 w 1119158"/>
                <a:gd name="connsiteY390" fmla="*/ 686023 h 988138"/>
                <a:gd name="connsiteX391" fmla="*/ 691833 w 1119158"/>
                <a:gd name="connsiteY391" fmla="*/ 686668 h 988138"/>
                <a:gd name="connsiteX392" fmla="*/ 678082 w 1119158"/>
                <a:gd name="connsiteY392" fmla="*/ 686382 h 988138"/>
                <a:gd name="connsiteX393" fmla="*/ 667050 w 1119158"/>
                <a:gd name="connsiteY393" fmla="*/ 686668 h 988138"/>
                <a:gd name="connsiteX394" fmla="*/ 665203 w 1119158"/>
                <a:gd name="connsiteY394" fmla="*/ 685770 h 988138"/>
                <a:gd name="connsiteX395" fmla="*/ 666608 w 1119158"/>
                <a:gd name="connsiteY395" fmla="*/ 685068 h 988138"/>
                <a:gd name="connsiteX396" fmla="*/ 669782 w 1119158"/>
                <a:gd name="connsiteY396" fmla="*/ 684716 h 988138"/>
                <a:gd name="connsiteX397" fmla="*/ 672345 w 1119158"/>
                <a:gd name="connsiteY397" fmla="*/ 679864 h 988138"/>
                <a:gd name="connsiteX398" fmla="*/ 672787 w 1119158"/>
                <a:gd name="connsiteY398" fmla="*/ 661078 h 988138"/>
                <a:gd name="connsiteX399" fmla="*/ 672787 w 1119158"/>
                <a:gd name="connsiteY399" fmla="*/ 653311 h 988138"/>
                <a:gd name="connsiteX400" fmla="*/ 672267 w 1119158"/>
                <a:gd name="connsiteY400" fmla="*/ 652791 h 988138"/>
                <a:gd name="connsiteX401" fmla="*/ 638559 w 1119158"/>
                <a:gd name="connsiteY401" fmla="*/ 652791 h 988138"/>
                <a:gd name="connsiteX402" fmla="*/ 638039 w 1119158"/>
                <a:gd name="connsiteY402" fmla="*/ 653311 h 988138"/>
                <a:gd name="connsiteX403" fmla="*/ 638039 w 1119158"/>
                <a:gd name="connsiteY403" fmla="*/ 661078 h 988138"/>
                <a:gd name="connsiteX404" fmla="*/ 638481 w 1119158"/>
                <a:gd name="connsiteY404" fmla="*/ 679942 h 988138"/>
                <a:gd name="connsiteX405" fmla="*/ 641928 w 1119158"/>
                <a:gd name="connsiteY405" fmla="*/ 684716 h 988138"/>
                <a:gd name="connsiteX406" fmla="*/ 646404 w 1119158"/>
                <a:gd name="connsiteY406" fmla="*/ 685068 h 988138"/>
                <a:gd name="connsiteX407" fmla="*/ 647835 w 1119158"/>
                <a:gd name="connsiteY407" fmla="*/ 685770 h 988138"/>
                <a:gd name="connsiteX408" fmla="*/ 646052 w 1119158"/>
                <a:gd name="connsiteY408" fmla="*/ 686668 h 988138"/>
                <a:gd name="connsiteX409" fmla="*/ 632301 w 1119158"/>
                <a:gd name="connsiteY409" fmla="*/ 686382 h 988138"/>
                <a:gd name="connsiteX410" fmla="*/ 621191 w 1119158"/>
                <a:gd name="connsiteY410" fmla="*/ 686668 h 988138"/>
                <a:gd name="connsiteX411" fmla="*/ 619435 w 1119158"/>
                <a:gd name="connsiteY411" fmla="*/ 685770 h 988138"/>
                <a:gd name="connsiteX412" fmla="*/ 620840 w 1119158"/>
                <a:gd name="connsiteY412" fmla="*/ 685068 h 988138"/>
                <a:gd name="connsiteX413" fmla="*/ 624027 w 1119158"/>
                <a:gd name="connsiteY413" fmla="*/ 684716 h 988138"/>
                <a:gd name="connsiteX414" fmla="*/ 626577 w 1119158"/>
                <a:gd name="connsiteY414" fmla="*/ 679864 h 988138"/>
                <a:gd name="connsiteX415" fmla="*/ 627007 w 1119158"/>
                <a:gd name="connsiteY415" fmla="*/ 661078 h 988138"/>
                <a:gd name="connsiteX416" fmla="*/ 627007 w 1119158"/>
                <a:gd name="connsiteY416" fmla="*/ 645558 h 988138"/>
                <a:gd name="connsiteX417" fmla="*/ 626837 w 1119158"/>
                <a:gd name="connsiteY417" fmla="*/ 626850 h 988138"/>
                <a:gd name="connsiteX418" fmla="*/ 623039 w 1119158"/>
                <a:gd name="connsiteY418" fmla="*/ 621815 h 988138"/>
                <a:gd name="connsiteX419" fmla="*/ 619591 w 1119158"/>
                <a:gd name="connsiteY419" fmla="*/ 621568 h 988138"/>
                <a:gd name="connsiteX420" fmla="*/ 618095 w 1119158"/>
                <a:gd name="connsiteY420" fmla="*/ 620762 h 988138"/>
                <a:gd name="connsiteX421" fmla="*/ 619968 w 1119158"/>
                <a:gd name="connsiteY421" fmla="*/ 619968 h 988138"/>
                <a:gd name="connsiteX422" fmla="*/ 632653 w 1119158"/>
                <a:gd name="connsiteY422" fmla="*/ 620241 h 988138"/>
                <a:gd name="connsiteX423" fmla="*/ 643763 w 1119158"/>
                <a:gd name="connsiteY423" fmla="*/ 619968 h 988138"/>
                <a:gd name="connsiteX424" fmla="*/ 645636 w 1119158"/>
                <a:gd name="connsiteY424" fmla="*/ 620762 h 988138"/>
                <a:gd name="connsiteX425" fmla="*/ 644036 w 1119158"/>
                <a:gd name="connsiteY425" fmla="*/ 621568 h 988138"/>
                <a:gd name="connsiteX426" fmla="*/ 641473 w 1119158"/>
                <a:gd name="connsiteY426" fmla="*/ 621815 h 988138"/>
                <a:gd name="connsiteX427" fmla="*/ 638221 w 1119158"/>
                <a:gd name="connsiteY427" fmla="*/ 626850 h 988138"/>
                <a:gd name="connsiteX428" fmla="*/ 638039 w 1119158"/>
                <a:gd name="connsiteY428" fmla="*/ 645558 h 988138"/>
                <a:gd name="connsiteX429" fmla="*/ 638039 w 1119158"/>
                <a:gd name="connsiteY429" fmla="*/ 647405 h 988138"/>
                <a:gd name="connsiteX430" fmla="*/ 638559 w 1119158"/>
                <a:gd name="connsiteY430" fmla="*/ 648017 h 988138"/>
                <a:gd name="connsiteX431" fmla="*/ 672267 w 1119158"/>
                <a:gd name="connsiteY431" fmla="*/ 648017 h 988138"/>
                <a:gd name="connsiteX432" fmla="*/ 672787 w 1119158"/>
                <a:gd name="connsiteY432" fmla="*/ 647405 h 988138"/>
                <a:gd name="connsiteX433" fmla="*/ 672787 w 1119158"/>
                <a:gd name="connsiteY433" fmla="*/ 645558 h 988138"/>
                <a:gd name="connsiteX434" fmla="*/ 672605 w 1119158"/>
                <a:gd name="connsiteY434" fmla="*/ 626850 h 988138"/>
                <a:gd name="connsiteX435" fmla="*/ 668806 w 1119158"/>
                <a:gd name="connsiteY435" fmla="*/ 621815 h 988138"/>
                <a:gd name="connsiteX436" fmla="*/ 665385 w 1119158"/>
                <a:gd name="connsiteY436" fmla="*/ 621568 h 988138"/>
                <a:gd name="connsiteX437" fmla="*/ 663876 w 1119158"/>
                <a:gd name="connsiteY437" fmla="*/ 620762 h 988138"/>
                <a:gd name="connsiteX438" fmla="*/ 665723 w 1119158"/>
                <a:gd name="connsiteY438" fmla="*/ 619968 h 988138"/>
                <a:gd name="connsiteX439" fmla="*/ 678433 w 1119158"/>
                <a:gd name="connsiteY439" fmla="*/ 620241 h 988138"/>
                <a:gd name="connsiteX440" fmla="*/ 689543 w 1119158"/>
                <a:gd name="connsiteY440" fmla="*/ 619968 h 988138"/>
                <a:gd name="connsiteX441" fmla="*/ 691404 w 1119158"/>
                <a:gd name="connsiteY441" fmla="*/ 620762 h 988138"/>
                <a:gd name="connsiteX442" fmla="*/ 689817 w 1119158"/>
                <a:gd name="connsiteY442" fmla="*/ 621568 h 988138"/>
                <a:gd name="connsiteX443" fmla="*/ 687254 w 1119158"/>
                <a:gd name="connsiteY443" fmla="*/ 621815 h 988138"/>
                <a:gd name="connsiteX444" fmla="*/ 683975 w 1119158"/>
                <a:gd name="connsiteY444" fmla="*/ 626850 h 988138"/>
                <a:gd name="connsiteX445" fmla="*/ 683819 w 1119158"/>
                <a:gd name="connsiteY445" fmla="*/ 645558 h 988138"/>
                <a:gd name="connsiteX446" fmla="*/ 683819 w 1119158"/>
                <a:gd name="connsiteY446" fmla="*/ 661078 h 988138"/>
                <a:gd name="connsiteX447" fmla="*/ 684248 w 1119158"/>
                <a:gd name="connsiteY447" fmla="*/ 679942 h 988138"/>
                <a:gd name="connsiteX448" fmla="*/ 687696 w 1119158"/>
                <a:gd name="connsiteY448" fmla="*/ 684716 h 988138"/>
                <a:gd name="connsiteX449" fmla="*/ 692197 w 1119158"/>
                <a:gd name="connsiteY449" fmla="*/ 685068 h 988138"/>
                <a:gd name="connsiteX450" fmla="*/ 693045 w 1119158"/>
                <a:gd name="connsiteY450" fmla="*/ 685492 h 988138"/>
                <a:gd name="connsiteX451" fmla="*/ 693681 w 1119158"/>
                <a:gd name="connsiteY451" fmla="*/ 685068 h 988138"/>
                <a:gd name="connsiteX452" fmla="*/ 696413 w 1119158"/>
                <a:gd name="connsiteY452" fmla="*/ 684886 h 988138"/>
                <a:gd name="connsiteX453" fmla="*/ 703906 w 1119158"/>
                <a:gd name="connsiteY453" fmla="*/ 676937 h 988138"/>
                <a:gd name="connsiteX454" fmla="*/ 726048 w 1119158"/>
                <a:gd name="connsiteY454" fmla="*/ 621556 h 988138"/>
                <a:gd name="connsiteX455" fmla="*/ 728520 w 1119158"/>
                <a:gd name="connsiteY455" fmla="*/ 618030 h 988138"/>
                <a:gd name="connsiteX456" fmla="*/ 467978 w 1119158"/>
                <a:gd name="connsiteY456" fmla="*/ 618030 h 988138"/>
                <a:gd name="connsiteX457" fmla="*/ 470190 w 1119158"/>
                <a:gd name="connsiteY457" fmla="*/ 620853 h 988138"/>
                <a:gd name="connsiteX458" fmla="*/ 492059 w 1119158"/>
                <a:gd name="connsiteY458" fmla="*/ 675090 h 988138"/>
                <a:gd name="connsiteX459" fmla="*/ 499813 w 1119158"/>
                <a:gd name="connsiteY459" fmla="*/ 684717 h 988138"/>
                <a:gd name="connsiteX460" fmla="*/ 503520 w 1119158"/>
                <a:gd name="connsiteY460" fmla="*/ 685068 h 988138"/>
                <a:gd name="connsiteX461" fmla="*/ 504665 w 1119158"/>
                <a:gd name="connsiteY461" fmla="*/ 685771 h 988138"/>
                <a:gd name="connsiteX462" fmla="*/ 500606 w 1119158"/>
                <a:gd name="connsiteY462" fmla="*/ 686655 h 988138"/>
                <a:gd name="connsiteX463" fmla="*/ 483954 w 1119158"/>
                <a:gd name="connsiteY463" fmla="*/ 686473 h 988138"/>
                <a:gd name="connsiteX464" fmla="*/ 481313 w 1119158"/>
                <a:gd name="connsiteY464" fmla="*/ 685771 h 988138"/>
                <a:gd name="connsiteX465" fmla="*/ 482523 w 1119158"/>
                <a:gd name="connsiteY465" fmla="*/ 684964 h 988138"/>
                <a:gd name="connsiteX466" fmla="*/ 483330 w 1119158"/>
                <a:gd name="connsiteY466" fmla="*/ 682948 h 988138"/>
                <a:gd name="connsiteX467" fmla="*/ 476265 w 1119158"/>
                <a:gd name="connsiteY467" fmla="*/ 664253 h 988138"/>
                <a:gd name="connsiteX468" fmla="*/ 475394 w 1119158"/>
                <a:gd name="connsiteY468" fmla="*/ 663641 h 988138"/>
                <a:gd name="connsiteX469" fmla="*/ 455723 w 1119158"/>
                <a:gd name="connsiteY469" fmla="*/ 663641 h 988138"/>
                <a:gd name="connsiteX470" fmla="*/ 454930 w 1119158"/>
                <a:gd name="connsiteY470" fmla="*/ 664331 h 988138"/>
                <a:gd name="connsiteX471" fmla="*/ 450181 w 1119158"/>
                <a:gd name="connsiteY471" fmla="*/ 676937 h 988138"/>
                <a:gd name="connsiteX472" fmla="*/ 448841 w 1119158"/>
                <a:gd name="connsiteY472" fmla="*/ 682336 h 988138"/>
                <a:gd name="connsiteX473" fmla="*/ 452367 w 1119158"/>
                <a:gd name="connsiteY473" fmla="*/ 685068 h 988138"/>
                <a:gd name="connsiteX474" fmla="*/ 453694 w 1119158"/>
                <a:gd name="connsiteY474" fmla="*/ 685068 h 988138"/>
                <a:gd name="connsiteX475" fmla="*/ 455008 w 1119158"/>
                <a:gd name="connsiteY475" fmla="*/ 685771 h 988138"/>
                <a:gd name="connsiteX476" fmla="*/ 453525 w 1119158"/>
                <a:gd name="connsiteY476" fmla="*/ 686655 h 988138"/>
                <a:gd name="connsiteX477" fmla="*/ 444171 w 1119158"/>
                <a:gd name="connsiteY477" fmla="*/ 686382 h 988138"/>
                <a:gd name="connsiteX478" fmla="*/ 433763 w 1119158"/>
                <a:gd name="connsiteY478" fmla="*/ 686655 h 988138"/>
                <a:gd name="connsiteX479" fmla="*/ 432085 w 1119158"/>
                <a:gd name="connsiteY479" fmla="*/ 685771 h 988138"/>
                <a:gd name="connsiteX480" fmla="*/ 433152 w 1119158"/>
                <a:gd name="connsiteY480" fmla="*/ 685068 h 988138"/>
                <a:gd name="connsiteX481" fmla="*/ 435884 w 1119158"/>
                <a:gd name="connsiteY481" fmla="*/ 684886 h 988138"/>
                <a:gd name="connsiteX482" fmla="*/ 443364 w 1119158"/>
                <a:gd name="connsiteY482" fmla="*/ 676937 h 988138"/>
                <a:gd name="connsiteX483" fmla="*/ 465520 w 1119158"/>
                <a:gd name="connsiteY483" fmla="*/ 621556 h 988138"/>
                <a:gd name="connsiteX484" fmla="*/ 467978 w 1119158"/>
                <a:gd name="connsiteY484" fmla="*/ 618030 h 988138"/>
                <a:gd name="connsiteX485" fmla="*/ 369561 w 1119158"/>
                <a:gd name="connsiteY485" fmla="*/ 618030 h 988138"/>
                <a:gd name="connsiteX486" fmla="*/ 371747 w 1119158"/>
                <a:gd name="connsiteY486" fmla="*/ 620853 h 988138"/>
                <a:gd name="connsiteX487" fmla="*/ 393629 w 1119158"/>
                <a:gd name="connsiteY487" fmla="*/ 675090 h 988138"/>
                <a:gd name="connsiteX488" fmla="*/ 401383 w 1119158"/>
                <a:gd name="connsiteY488" fmla="*/ 684717 h 988138"/>
                <a:gd name="connsiteX489" fmla="*/ 405103 w 1119158"/>
                <a:gd name="connsiteY489" fmla="*/ 685068 h 988138"/>
                <a:gd name="connsiteX490" fmla="*/ 406248 w 1119158"/>
                <a:gd name="connsiteY490" fmla="*/ 685771 h 988138"/>
                <a:gd name="connsiteX491" fmla="*/ 402189 w 1119158"/>
                <a:gd name="connsiteY491" fmla="*/ 686655 h 988138"/>
                <a:gd name="connsiteX492" fmla="*/ 385524 w 1119158"/>
                <a:gd name="connsiteY492" fmla="*/ 686473 h 988138"/>
                <a:gd name="connsiteX493" fmla="*/ 382870 w 1119158"/>
                <a:gd name="connsiteY493" fmla="*/ 685771 h 988138"/>
                <a:gd name="connsiteX494" fmla="*/ 384119 w 1119158"/>
                <a:gd name="connsiteY494" fmla="*/ 684964 h 988138"/>
                <a:gd name="connsiteX495" fmla="*/ 384900 w 1119158"/>
                <a:gd name="connsiteY495" fmla="*/ 682948 h 988138"/>
                <a:gd name="connsiteX496" fmla="*/ 377848 w 1119158"/>
                <a:gd name="connsiteY496" fmla="*/ 664253 h 988138"/>
                <a:gd name="connsiteX497" fmla="*/ 376964 w 1119158"/>
                <a:gd name="connsiteY497" fmla="*/ 663641 h 988138"/>
                <a:gd name="connsiteX498" fmla="*/ 357293 w 1119158"/>
                <a:gd name="connsiteY498" fmla="*/ 663641 h 988138"/>
                <a:gd name="connsiteX499" fmla="*/ 356500 w 1119158"/>
                <a:gd name="connsiteY499" fmla="*/ 664331 h 988138"/>
                <a:gd name="connsiteX500" fmla="*/ 351738 w 1119158"/>
                <a:gd name="connsiteY500" fmla="*/ 676937 h 988138"/>
                <a:gd name="connsiteX501" fmla="*/ 350424 w 1119158"/>
                <a:gd name="connsiteY501" fmla="*/ 682336 h 988138"/>
                <a:gd name="connsiteX502" fmla="*/ 353937 w 1119158"/>
                <a:gd name="connsiteY502" fmla="*/ 685068 h 988138"/>
                <a:gd name="connsiteX503" fmla="*/ 355264 w 1119158"/>
                <a:gd name="connsiteY503" fmla="*/ 685068 h 988138"/>
                <a:gd name="connsiteX504" fmla="*/ 356591 w 1119158"/>
                <a:gd name="connsiteY504" fmla="*/ 685771 h 988138"/>
                <a:gd name="connsiteX505" fmla="*/ 355095 w 1119158"/>
                <a:gd name="connsiteY505" fmla="*/ 686655 h 988138"/>
                <a:gd name="connsiteX506" fmla="*/ 346654 w 1119158"/>
                <a:gd name="connsiteY506" fmla="*/ 686409 h 988138"/>
                <a:gd name="connsiteX507" fmla="*/ 346183 w 1119158"/>
                <a:gd name="connsiteY507" fmla="*/ 686655 h 988138"/>
                <a:gd name="connsiteX508" fmla="*/ 337805 w 1119158"/>
                <a:gd name="connsiteY508" fmla="*/ 686655 h 988138"/>
                <a:gd name="connsiteX509" fmla="*/ 337489 w 1119158"/>
                <a:gd name="connsiteY509" fmla="*/ 686599 h 988138"/>
                <a:gd name="connsiteX510" fmla="*/ 335333 w 1119158"/>
                <a:gd name="connsiteY510" fmla="*/ 686655 h 988138"/>
                <a:gd name="connsiteX511" fmla="*/ 334058 w 1119158"/>
                <a:gd name="connsiteY511" fmla="*/ 685983 h 988138"/>
                <a:gd name="connsiteX512" fmla="*/ 328373 w 1119158"/>
                <a:gd name="connsiteY512" fmla="*/ 684964 h 988138"/>
                <a:gd name="connsiteX513" fmla="*/ 316274 w 1119158"/>
                <a:gd name="connsiteY513" fmla="*/ 672006 h 988138"/>
                <a:gd name="connsiteX514" fmla="*/ 307544 w 1119158"/>
                <a:gd name="connsiteY514" fmla="*/ 659842 h 988138"/>
                <a:gd name="connsiteX515" fmla="*/ 305970 w 1119158"/>
                <a:gd name="connsiteY515" fmla="*/ 659231 h 988138"/>
                <a:gd name="connsiteX516" fmla="*/ 298295 w 1119158"/>
                <a:gd name="connsiteY516" fmla="*/ 659049 h 988138"/>
                <a:gd name="connsiteX517" fmla="*/ 297592 w 1119158"/>
                <a:gd name="connsiteY517" fmla="*/ 659764 h 988138"/>
                <a:gd name="connsiteX518" fmla="*/ 297592 w 1119158"/>
                <a:gd name="connsiteY518" fmla="*/ 660987 h 988138"/>
                <a:gd name="connsiteX519" fmla="*/ 298034 w 1119158"/>
                <a:gd name="connsiteY519" fmla="*/ 679864 h 988138"/>
                <a:gd name="connsiteX520" fmla="*/ 301469 w 1119158"/>
                <a:gd name="connsiteY520" fmla="*/ 684716 h 988138"/>
                <a:gd name="connsiteX521" fmla="*/ 305801 w 1119158"/>
                <a:gd name="connsiteY521" fmla="*/ 685068 h 988138"/>
                <a:gd name="connsiteX522" fmla="*/ 306855 w 1119158"/>
                <a:gd name="connsiteY522" fmla="*/ 685770 h 988138"/>
                <a:gd name="connsiteX523" fmla="*/ 305086 w 1119158"/>
                <a:gd name="connsiteY523" fmla="*/ 686655 h 988138"/>
                <a:gd name="connsiteX524" fmla="*/ 292128 w 1119158"/>
                <a:gd name="connsiteY524" fmla="*/ 686382 h 988138"/>
                <a:gd name="connsiteX525" fmla="*/ 281369 w 1119158"/>
                <a:gd name="connsiteY525" fmla="*/ 686655 h 988138"/>
                <a:gd name="connsiteX526" fmla="*/ 279587 w 1119158"/>
                <a:gd name="connsiteY526" fmla="*/ 685770 h 988138"/>
                <a:gd name="connsiteX527" fmla="*/ 281005 w 1119158"/>
                <a:gd name="connsiteY527" fmla="*/ 685068 h 988138"/>
                <a:gd name="connsiteX528" fmla="*/ 284192 w 1119158"/>
                <a:gd name="connsiteY528" fmla="*/ 684716 h 988138"/>
                <a:gd name="connsiteX529" fmla="*/ 286729 w 1119158"/>
                <a:gd name="connsiteY529" fmla="*/ 679864 h 988138"/>
                <a:gd name="connsiteX530" fmla="*/ 287172 w 1119158"/>
                <a:gd name="connsiteY530" fmla="*/ 661078 h 988138"/>
                <a:gd name="connsiteX531" fmla="*/ 287172 w 1119158"/>
                <a:gd name="connsiteY531" fmla="*/ 645558 h 988138"/>
                <a:gd name="connsiteX532" fmla="*/ 287002 w 1119158"/>
                <a:gd name="connsiteY532" fmla="*/ 626850 h 988138"/>
                <a:gd name="connsiteX533" fmla="*/ 283217 w 1119158"/>
                <a:gd name="connsiteY533" fmla="*/ 621815 h 988138"/>
                <a:gd name="connsiteX534" fmla="*/ 279782 w 1119158"/>
                <a:gd name="connsiteY534" fmla="*/ 621555 h 988138"/>
                <a:gd name="connsiteX535" fmla="*/ 278273 w 1119158"/>
                <a:gd name="connsiteY535" fmla="*/ 620762 h 988138"/>
                <a:gd name="connsiteX536" fmla="*/ 280224 w 1119158"/>
                <a:gd name="connsiteY536" fmla="*/ 619968 h 988138"/>
                <a:gd name="connsiteX537" fmla="*/ 292297 w 1119158"/>
                <a:gd name="connsiteY537" fmla="*/ 620241 h 988138"/>
                <a:gd name="connsiteX538" fmla="*/ 304734 w 1119158"/>
                <a:gd name="connsiteY538" fmla="*/ 619968 h 988138"/>
                <a:gd name="connsiteX539" fmla="*/ 320970 w 1119158"/>
                <a:gd name="connsiteY539" fmla="*/ 623754 h 988138"/>
                <a:gd name="connsiteX540" fmla="*/ 326968 w 1119158"/>
                <a:gd name="connsiteY540" fmla="*/ 635853 h 988138"/>
                <a:gd name="connsiteX541" fmla="*/ 315324 w 1119158"/>
                <a:gd name="connsiteY541" fmla="*/ 655614 h 988138"/>
                <a:gd name="connsiteX542" fmla="*/ 334461 w 1119158"/>
                <a:gd name="connsiteY542" fmla="*/ 678810 h 988138"/>
                <a:gd name="connsiteX543" fmla="*/ 340008 w 1119158"/>
                <a:gd name="connsiteY543" fmla="*/ 682168 h 988138"/>
                <a:gd name="connsiteX544" fmla="*/ 344947 w 1119158"/>
                <a:gd name="connsiteY544" fmla="*/ 676937 h 988138"/>
                <a:gd name="connsiteX545" fmla="*/ 367090 w 1119158"/>
                <a:gd name="connsiteY545" fmla="*/ 621556 h 988138"/>
                <a:gd name="connsiteX546" fmla="*/ 369561 w 1119158"/>
                <a:gd name="connsiteY546" fmla="*/ 618030 h 988138"/>
                <a:gd name="connsiteX547" fmla="*/ 263976 w 1119158"/>
                <a:gd name="connsiteY547" fmla="*/ 607642 h 988138"/>
                <a:gd name="connsiteX548" fmla="*/ 266968 w 1119158"/>
                <a:gd name="connsiteY548" fmla="*/ 609195 h 988138"/>
                <a:gd name="connsiteX549" fmla="*/ 261920 w 1119158"/>
                <a:gd name="connsiteY549" fmla="*/ 610119 h 988138"/>
                <a:gd name="connsiteX550" fmla="*/ 263976 w 1119158"/>
                <a:gd name="connsiteY550" fmla="*/ 607642 h 988138"/>
                <a:gd name="connsiteX551" fmla="*/ 856476 w 1119158"/>
                <a:gd name="connsiteY551" fmla="*/ 603310 h 988138"/>
                <a:gd name="connsiteX552" fmla="*/ 858525 w 1119158"/>
                <a:gd name="connsiteY552" fmla="*/ 605787 h 988138"/>
                <a:gd name="connsiteX553" fmla="*/ 853490 w 1119158"/>
                <a:gd name="connsiteY553" fmla="*/ 604863 h 988138"/>
                <a:gd name="connsiteX554" fmla="*/ 856476 w 1119158"/>
                <a:gd name="connsiteY554" fmla="*/ 603310 h 988138"/>
                <a:gd name="connsiteX555" fmla="*/ 261946 w 1119158"/>
                <a:gd name="connsiteY555" fmla="*/ 546320 h 988138"/>
                <a:gd name="connsiteX556" fmla="*/ 267423 w 1119158"/>
                <a:gd name="connsiteY556" fmla="*/ 546424 h 988138"/>
                <a:gd name="connsiteX557" fmla="*/ 267176 w 1119158"/>
                <a:gd name="connsiteY557" fmla="*/ 552513 h 988138"/>
                <a:gd name="connsiteX558" fmla="*/ 261946 w 1119158"/>
                <a:gd name="connsiteY558" fmla="*/ 546320 h 988138"/>
                <a:gd name="connsiteX559" fmla="*/ 285533 w 1119158"/>
                <a:gd name="connsiteY559" fmla="*/ 544798 h 988138"/>
                <a:gd name="connsiteX560" fmla="*/ 283543 w 1119158"/>
                <a:gd name="connsiteY560" fmla="*/ 554867 h 988138"/>
                <a:gd name="connsiteX561" fmla="*/ 285533 w 1119158"/>
                <a:gd name="connsiteY561" fmla="*/ 544798 h 988138"/>
                <a:gd name="connsiteX562" fmla="*/ 858499 w 1119158"/>
                <a:gd name="connsiteY562" fmla="*/ 541988 h 988138"/>
                <a:gd name="connsiteX563" fmla="*/ 853269 w 1119158"/>
                <a:gd name="connsiteY563" fmla="*/ 548181 h 988138"/>
                <a:gd name="connsiteX564" fmla="*/ 853022 w 1119158"/>
                <a:gd name="connsiteY564" fmla="*/ 542092 h 988138"/>
                <a:gd name="connsiteX565" fmla="*/ 858499 w 1119158"/>
                <a:gd name="connsiteY565" fmla="*/ 541988 h 988138"/>
                <a:gd name="connsiteX566" fmla="*/ 834912 w 1119158"/>
                <a:gd name="connsiteY566" fmla="*/ 540466 h 988138"/>
                <a:gd name="connsiteX567" fmla="*/ 836902 w 1119158"/>
                <a:gd name="connsiteY567" fmla="*/ 550535 h 988138"/>
                <a:gd name="connsiteX568" fmla="*/ 834912 w 1119158"/>
                <a:gd name="connsiteY568" fmla="*/ 540466 h 988138"/>
                <a:gd name="connsiteX569" fmla="*/ 292077 w 1119158"/>
                <a:gd name="connsiteY569" fmla="*/ 540258 h 988138"/>
                <a:gd name="connsiteX570" fmla="*/ 291894 w 1119158"/>
                <a:gd name="connsiteY570" fmla="*/ 548805 h 988138"/>
                <a:gd name="connsiteX571" fmla="*/ 288512 w 1119158"/>
                <a:gd name="connsiteY571" fmla="*/ 544369 h 988138"/>
                <a:gd name="connsiteX572" fmla="*/ 292077 w 1119158"/>
                <a:gd name="connsiteY572" fmla="*/ 540258 h 988138"/>
                <a:gd name="connsiteX573" fmla="*/ 828382 w 1119158"/>
                <a:gd name="connsiteY573" fmla="*/ 535939 h 988138"/>
                <a:gd name="connsiteX574" fmla="*/ 831933 w 1119158"/>
                <a:gd name="connsiteY574" fmla="*/ 540050 h 988138"/>
                <a:gd name="connsiteX575" fmla="*/ 828551 w 1119158"/>
                <a:gd name="connsiteY575" fmla="*/ 544473 h 988138"/>
                <a:gd name="connsiteX576" fmla="*/ 828382 w 1119158"/>
                <a:gd name="connsiteY576" fmla="*/ 535939 h 988138"/>
                <a:gd name="connsiteX577" fmla="*/ 291869 w 1119158"/>
                <a:gd name="connsiteY577" fmla="*/ 528328 h 988138"/>
                <a:gd name="connsiteX578" fmla="*/ 294627 w 1119158"/>
                <a:gd name="connsiteY578" fmla="*/ 531893 h 988138"/>
                <a:gd name="connsiteX579" fmla="*/ 294158 w 1119158"/>
                <a:gd name="connsiteY579" fmla="*/ 535184 h 988138"/>
                <a:gd name="connsiteX580" fmla="*/ 291869 w 1119158"/>
                <a:gd name="connsiteY580" fmla="*/ 528328 h 988138"/>
                <a:gd name="connsiteX581" fmla="*/ 285871 w 1119158"/>
                <a:gd name="connsiteY581" fmla="*/ 525974 h 988138"/>
                <a:gd name="connsiteX582" fmla="*/ 290606 w 1119158"/>
                <a:gd name="connsiteY582" fmla="*/ 528992 h 988138"/>
                <a:gd name="connsiteX583" fmla="*/ 290411 w 1119158"/>
                <a:gd name="connsiteY583" fmla="*/ 531685 h 988138"/>
                <a:gd name="connsiteX584" fmla="*/ 285871 w 1119158"/>
                <a:gd name="connsiteY584" fmla="*/ 525974 h 988138"/>
                <a:gd name="connsiteX585" fmla="*/ 828577 w 1119158"/>
                <a:gd name="connsiteY585" fmla="*/ 523996 h 988138"/>
                <a:gd name="connsiteX586" fmla="*/ 826287 w 1119158"/>
                <a:gd name="connsiteY586" fmla="*/ 530852 h 988138"/>
                <a:gd name="connsiteX587" fmla="*/ 825819 w 1119158"/>
                <a:gd name="connsiteY587" fmla="*/ 527561 h 988138"/>
                <a:gd name="connsiteX588" fmla="*/ 828577 w 1119158"/>
                <a:gd name="connsiteY588" fmla="*/ 523996 h 988138"/>
                <a:gd name="connsiteX589" fmla="*/ 834574 w 1119158"/>
                <a:gd name="connsiteY589" fmla="*/ 521641 h 988138"/>
                <a:gd name="connsiteX590" fmla="*/ 830047 w 1119158"/>
                <a:gd name="connsiteY590" fmla="*/ 527352 h 988138"/>
                <a:gd name="connsiteX591" fmla="*/ 829839 w 1119158"/>
                <a:gd name="connsiteY591" fmla="*/ 524659 h 988138"/>
                <a:gd name="connsiteX592" fmla="*/ 834574 w 1119158"/>
                <a:gd name="connsiteY592" fmla="*/ 521641 h 988138"/>
                <a:gd name="connsiteX593" fmla="*/ 203228 w 1119158"/>
                <a:gd name="connsiteY593" fmla="*/ 518499 h 988138"/>
                <a:gd name="connsiteX594" fmla="*/ 208998 w 1119158"/>
                <a:gd name="connsiteY594" fmla="*/ 519118 h 988138"/>
                <a:gd name="connsiteX595" fmla="*/ 227081 w 1119158"/>
                <a:gd name="connsiteY595" fmla="*/ 522734 h 988138"/>
                <a:gd name="connsiteX596" fmla="*/ 236058 w 1119158"/>
                <a:gd name="connsiteY596" fmla="*/ 538177 h 988138"/>
                <a:gd name="connsiteX597" fmla="*/ 241756 w 1119158"/>
                <a:gd name="connsiteY597" fmla="*/ 564677 h 988138"/>
                <a:gd name="connsiteX598" fmla="*/ 228135 w 1119158"/>
                <a:gd name="connsiteY598" fmla="*/ 575722 h 988138"/>
                <a:gd name="connsiteX599" fmla="*/ 240234 w 1119158"/>
                <a:gd name="connsiteY599" fmla="*/ 580588 h 988138"/>
                <a:gd name="connsiteX600" fmla="*/ 261517 w 1119158"/>
                <a:gd name="connsiteY600" fmla="*/ 602522 h 988138"/>
                <a:gd name="connsiteX601" fmla="*/ 253868 w 1119158"/>
                <a:gd name="connsiteY601" fmla="*/ 602431 h 988138"/>
                <a:gd name="connsiteX602" fmla="*/ 264054 w 1119158"/>
                <a:gd name="connsiteY602" fmla="*/ 606047 h 988138"/>
                <a:gd name="connsiteX603" fmla="*/ 247805 w 1119158"/>
                <a:gd name="connsiteY603" fmla="*/ 611251 h 988138"/>
                <a:gd name="connsiteX604" fmla="*/ 230971 w 1119158"/>
                <a:gd name="connsiteY604" fmla="*/ 594339 h 988138"/>
                <a:gd name="connsiteX605" fmla="*/ 237697 w 1119158"/>
                <a:gd name="connsiteY605" fmla="*/ 610809 h 988138"/>
                <a:gd name="connsiteX606" fmla="*/ 222424 w 1119158"/>
                <a:gd name="connsiteY606" fmla="*/ 588029 h 988138"/>
                <a:gd name="connsiteX607" fmla="*/ 225000 w 1119158"/>
                <a:gd name="connsiteY607" fmla="*/ 605111 h 988138"/>
                <a:gd name="connsiteX608" fmla="*/ 219705 w 1119158"/>
                <a:gd name="connsiteY608" fmla="*/ 594963 h 988138"/>
                <a:gd name="connsiteX609" fmla="*/ 212901 w 1119158"/>
                <a:gd name="connsiteY609" fmla="*/ 583320 h 988138"/>
                <a:gd name="connsiteX610" fmla="*/ 213733 w 1119158"/>
                <a:gd name="connsiteY610" fmla="*/ 598359 h 988138"/>
                <a:gd name="connsiteX611" fmla="*/ 205980 w 1119158"/>
                <a:gd name="connsiteY611" fmla="*/ 577127 h 988138"/>
                <a:gd name="connsiteX612" fmla="*/ 216010 w 1119158"/>
                <a:gd name="connsiteY612" fmla="*/ 559838 h 988138"/>
                <a:gd name="connsiteX613" fmla="*/ 194011 w 1119158"/>
                <a:gd name="connsiteY613" fmla="*/ 543354 h 988138"/>
                <a:gd name="connsiteX614" fmla="*/ 208751 w 1119158"/>
                <a:gd name="connsiteY614" fmla="*/ 525271 h 988138"/>
                <a:gd name="connsiteX615" fmla="*/ 198473 w 1119158"/>
                <a:gd name="connsiteY615" fmla="*/ 524387 h 988138"/>
                <a:gd name="connsiteX616" fmla="*/ 203228 w 1119158"/>
                <a:gd name="connsiteY616" fmla="*/ 518499 h 988138"/>
                <a:gd name="connsiteX617" fmla="*/ 917223 w 1119158"/>
                <a:gd name="connsiteY617" fmla="*/ 514167 h 988138"/>
                <a:gd name="connsiteX618" fmla="*/ 921985 w 1119158"/>
                <a:gd name="connsiteY618" fmla="*/ 520067 h 988138"/>
                <a:gd name="connsiteX619" fmla="*/ 911695 w 1119158"/>
                <a:gd name="connsiteY619" fmla="*/ 520939 h 988138"/>
                <a:gd name="connsiteX620" fmla="*/ 926434 w 1119158"/>
                <a:gd name="connsiteY620" fmla="*/ 539022 h 988138"/>
                <a:gd name="connsiteX621" fmla="*/ 904435 w 1119158"/>
                <a:gd name="connsiteY621" fmla="*/ 555492 h 988138"/>
                <a:gd name="connsiteX622" fmla="*/ 914466 w 1119158"/>
                <a:gd name="connsiteY622" fmla="*/ 572795 h 988138"/>
                <a:gd name="connsiteX623" fmla="*/ 906725 w 1119158"/>
                <a:gd name="connsiteY623" fmla="*/ 594026 h 988138"/>
                <a:gd name="connsiteX624" fmla="*/ 907531 w 1119158"/>
                <a:gd name="connsiteY624" fmla="*/ 579000 h 988138"/>
                <a:gd name="connsiteX625" fmla="*/ 900754 w 1119158"/>
                <a:gd name="connsiteY625" fmla="*/ 590631 h 988138"/>
                <a:gd name="connsiteX626" fmla="*/ 895459 w 1119158"/>
                <a:gd name="connsiteY626" fmla="*/ 600791 h 988138"/>
                <a:gd name="connsiteX627" fmla="*/ 898035 w 1119158"/>
                <a:gd name="connsiteY627" fmla="*/ 583697 h 988138"/>
                <a:gd name="connsiteX628" fmla="*/ 882748 w 1119158"/>
                <a:gd name="connsiteY628" fmla="*/ 606490 h 988138"/>
                <a:gd name="connsiteX629" fmla="*/ 889487 w 1119158"/>
                <a:gd name="connsiteY629" fmla="*/ 590020 h 988138"/>
                <a:gd name="connsiteX630" fmla="*/ 872653 w 1119158"/>
                <a:gd name="connsiteY630" fmla="*/ 606919 h 988138"/>
                <a:gd name="connsiteX631" fmla="*/ 856391 w 1119158"/>
                <a:gd name="connsiteY631" fmla="*/ 601715 h 988138"/>
                <a:gd name="connsiteX632" fmla="*/ 866577 w 1119158"/>
                <a:gd name="connsiteY632" fmla="*/ 598098 h 988138"/>
                <a:gd name="connsiteX633" fmla="*/ 858928 w 1119158"/>
                <a:gd name="connsiteY633" fmla="*/ 598190 h 988138"/>
                <a:gd name="connsiteX634" fmla="*/ 880224 w 1119158"/>
                <a:gd name="connsiteY634" fmla="*/ 576268 h 988138"/>
                <a:gd name="connsiteX635" fmla="*/ 892310 w 1119158"/>
                <a:gd name="connsiteY635" fmla="*/ 571390 h 988138"/>
                <a:gd name="connsiteX636" fmla="*/ 878689 w 1119158"/>
                <a:gd name="connsiteY636" fmla="*/ 560332 h 988138"/>
                <a:gd name="connsiteX637" fmla="*/ 884401 w 1119158"/>
                <a:gd name="connsiteY637" fmla="*/ 533844 h 988138"/>
                <a:gd name="connsiteX638" fmla="*/ 893377 w 1119158"/>
                <a:gd name="connsiteY638" fmla="*/ 518402 h 988138"/>
                <a:gd name="connsiteX639" fmla="*/ 911447 w 1119158"/>
                <a:gd name="connsiteY639" fmla="*/ 514785 h 988138"/>
                <a:gd name="connsiteX640" fmla="*/ 917223 w 1119158"/>
                <a:gd name="connsiteY640" fmla="*/ 514167 h 988138"/>
                <a:gd name="connsiteX641" fmla="*/ 287588 w 1119158"/>
                <a:gd name="connsiteY641" fmla="*/ 503064 h 988138"/>
                <a:gd name="connsiteX642" fmla="*/ 287744 w 1119158"/>
                <a:gd name="connsiteY642" fmla="*/ 503064 h 988138"/>
                <a:gd name="connsiteX643" fmla="*/ 288733 w 1119158"/>
                <a:gd name="connsiteY643" fmla="*/ 504534 h 988138"/>
                <a:gd name="connsiteX644" fmla="*/ 287133 w 1119158"/>
                <a:gd name="connsiteY644" fmla="*/ 505861 h 988138"/>
                <a:gd name="connsiteX645" fmla="*/ 286885 w 1119158"/>
                <a:gd name="connsiteY645" fmla="*/ 505861 h 988138"/>
                <a:gd name="connsiteX646" fmla="*/ 286222 w 1119158"/>
                <a:gd name="connsiteY646" fmla="*/ 505458 h 988138"/>
                <a:gd name="connsiteX647" fmla="*/ 286001 w 1119158"/>
                <a:gd name="connsiteY647" fmla="*/ 504274 h 988138"/>
                <a:gd name="connsiteX648" fmla="*/ 287588 w 1119158"/>
                <a:gd name="connsiteY648" fmla="*/ 503064 h 988138"/>
                <a:gd name="connsiteX649" fmla="*/ 292597 w 1119158"/>
                <a:gd name="connsiteY649" fmla="*/ 502349 h 988138"/>
                <a:gd name="connsiteX650" fmla="*/ 294418 w 1119158"/>
                <a:gd name="connsiteY650" fmla="*/ 503142 h 988138"/>
                <a:gd name="connsiteX651" fmla="*/ 294366 w 1119158"/>
                <a:gd name="connsiteY651" fmla="*/ 503988 h 988138"/>
                <a:gd name="connsiteX652" fmla="*/ 293247 w 1119158"/>
                <a:gd name="connsiteY652" fmla="*/ 505133 h 988138"/>
                <a:gd name="connsiteX653" fmla="*/ 292597 w 1119158"/>
                <a:gd name="connsiteY653" fmla="*/ 505354 h 988138"/>
                <a:gd name="connsiteX654" fmla="*/ 292206 w 1119158"/>
                <a:gd name="connsiteY654" fmla="*/ 505471 h 988138"/>
                <a:gd name="connsiteX655" fmla="*/ 292089 w 1119158"/>
                <a:gd name="connsiteY655" fmla="*/ 505055 h 988138"/>
                <a:gd name="connsiteX656" fmla="*/ 291816 w 1119158"/>
                <a:gd name="connsiteY656" fmla="*/ 504079 h 988138"/>
                <a:gd name="connsiteX657" fmla="*/ 292375 w 1119158"/>
                <a:gd name="connsiteY657" fmla="*/ 502388 h 988138"/>
                <a:gd name="connsiteX658" fmla="*/ 292597 w 1119158"/>
                <a:gd name="connsiteY658" fmla="*/ 502349 h 988138"/>
                <a:gd name="connsiteX659" fmla="*/ 281603 w 1119158"/>
                <a:gd name="connsiteY659" fmla="*/ 501217 h 988138"/>
                <a:gd name="connsiteX660" fmla="*/ 282852 w 1119158"/>
                <a:gd name="connsiteY660" fmla="*/ 501438 h 988138"/>
                <a:gd name="connsiteX661" fmla="*/ 283061 w 1119158"/>
                <a:gd name="connsiteY661" fmla="*/ 503194 h 988138"/>
                <a:gd name="connsiteX662" fmla="*/ 282137 w 1119158"/>
                <a:gd name="connsiteY662" fmla="*/ 503741 h 988138"/>
                <a:gd name="connsiteX663" fmla="*/ 280849 w 1119158"/>
                <a:gd name="connsiteY663" fmla="*/ 503480 h 988138"/>
                <a:gd name="connsiteX664" fmla="*/ 280433 w 1119158"/>
                <a:gd name="connsiteY664" fmla="*/ 502804 h 988138"/>
                <a:gd name="connsiteX665" fmla="*/ 280732 w 1119158"/>
                <a:gd name="connsiteY665" fmla="*/ 501659 h 988138"/>
                <a:gd name="connsiteX666" fmla="*/ 281603 w 1119158"/>
                <a:gd name="connsiteY666" fmla="*/ 501217 h 988138"/>
                <a:gd name="connsiteX667" fmla="*/ 298100 w 1119158"/>
                <a:gd name="connsiteY667" fmla="*/ 499278 h 988138"/>
                <a:gd name="connsiteX668" fmla="*/ 299049 w 1119158"/>
                <a:gd name="connsiteY668" fmla="*/ 499552 h 988138"/>
                <a:gd name="connsiteX669" fmla="*/ 299348 w 1119158"/>
                <a:gd name="connsiteY669" fmla="*/ 500345 h 988138"/>
                <a:gd name="connsiteX670" fmla="*/ 298815 w 1119158"/>
                <a:gd name="connsiteY670" fmla="*/ 501854 h 988138"/>
                <a:gd name="connsiteX671" fmla="*/ 298295 w 1119158"/>
                <a:gd name="connsiteY671" fmla="*/ 502101 h 988138"/>
                <a:gd name="connsiteX672" fmla="*/ 297111 w 1119158"/>
                <a:gd name="connsiteY672" fmla="*/ 501542 h 988138"/>
                <a:gd name="connsiteX673" fmla="*/ 296929 w 1119158"/>
                <a:gd name="connsiteY673" fmla="*/ 499773 h 988138"/>
                <a:gd name="connsiteX674" fmla="*/ 298100 w 1119158"/>
                <a:gd name="connsiteY674" fmla="*/ 499278 h 988138"/>
                <a:gd name="connsiteX675" fmla="*/ 832701 w 1119158"/>
                <a:gd name="connsiteY675" fmla="*/ 498744 h 988138"/>
                <a:gd name="connsiteX676" fmla="*/ 832870 w 1119158"/>
                <a:gd name="connsiteY676" fmla="*/ 498744 h 988138"/>
                <a:gd name="connsiteX677" fmla="*/ 834444 w 1119158"/>
                <a:gd name="connsiteY677" fmla="*/ 499941 h 988138"/>
                <a:gd name="connsiteX678" fmla="*/ 834223 w 1119158"/>
                <a:gd name="connsiteY678" fmla="*/ 501125 h 988138"/>
                <a:gd name="connsiteX679" fmla="*/ 833559 w 1119158"/>
                <a:gd name="connsiteY679" fmla="*/ 501528 h 988138"/>
                <a:gd name="connsiteX680" fmla="*/ 833312 w 1119158"/>
                <a:gd name="connsiteY680" fmla="*/ 501528 h 988138"/>
                <a:gd name="connsiteX681" fmla="*/ 831712 w 1119158"/>
                <a:gd name="connsiteY681" fmla="*/ 500201 h 988138"/>
                <a:gd name="connsiteX682" fmla="*/ 832701 w 1119158"/>
                <a:gd name="connsiteY682" fmla="*/ 498744 h 988138"/>
                <a:gd name="connsiteX683" fmla="*/ 827848 w 1119158"/>
                <a:gd name="connsiteY683" fmla="*/ 498016 h 988138"/>
                <a:gd name="connsiteX684" fmla="*/ 828069 w 1119158"/>
                <a:gd name="connsiteY684" fmla="*/ 498055 h 988138"/>
                <a:gd name="connsiteX685" fmla="*/ 828629 w 1119158"/>
                <a:gd name="connsiteY685" fmla="*/ 499746 h 988138"/>
                <a:gd name="connsiteX686" fmla="*/ 828343 w 1119158"/>
                <a:gd name="connsiteY686" fmla="*/ 500722 h 988138"/>
                <a:gd name="connsiteX687" fmla="*/ 828239 w 1119158"/>
                <a:gd name="connsiteY687" fmla="*/ 501138 h 988138"/>
                <a:gd name="connsiteX688" fmla="*/ 827848 w 1119158"/>
                <a:gd name="connsiteY688" fmla="*/ 501021 h 988138"/>
                <a:gd name="connsiteX689" fmla="*/ 827211 w 1119158"/>
                <a:gd name="connsiteY689" fmla="*/ 500787 h 988138"/>
                <a:gd name="connsiteX690" fmla="*/ 826092 w 1119158"/>
                <a:gd name="connsiteY690" fmla="*/ 499668 h 988138"/>
                <a:gd name="connsiteX691" fmla="*/ 826027 w 1119158"/>
                <a:gd name="connsiteY691" fmla="*/ 498809 h 988138"/>
                <a:gd name="connsiteX692" fmla="*/ 827848 w 1119158"/>
                <a:gd name="connsiteY692" fmla="*/ 498016 h 988138"/>
                <a:gd name="connsiteX693" fmla="*/ 277167 w 1119158"/>
                <a:gd name="connsiteY693" fmla="*/ 497002 h 988138"/>
                <a:gd name="connsiteX694" fmla="*/ 278793 w 1119158"/>
                <a:gd name="connsiteY694" fmla="*/ 497678 h 988138"/>
                <a:gd name="connsiteX695" fmla="*/ 278416 w 1119158"/>
                <a:gd name="connsiteY695" fmla="*/ 499434 h 988138"/>
                <a:gd name="connsiteX696" fmla="*/ 277896 w 1119158"/>
                <a:gd name="connsiteY696" fmla="*/ 499656 h 988138"/>
                <a:gd name="connsiteX697" fmla="*/ 276244 w 1119158"/>
                <a:gd name="connsiteY697" fmla="*/ 498966 h 988138"/>
                <a:gd name="connsiteX698" fmla="*/ 276074 w 1119158"/>
                <a:gd name="connsiteY698" fmla="*/ 498212 h 988138"/>
                <a:gd name="connsiteX699" fmla="*/ 276673 w 1119158"/>
                <a:gd name="connsiteY699" fmla="*/ 497197 h 988138"/>
                <a:gd name="connsiteX700" fmla="*/ 277167 w 1119158"/>
                <a:gd name="connsiteY700" fmla="*/ 497002 h 988138"/>
                <a:gd name="connsiteX701" fmla="*/ 838841 w 1119158"/>
                <a:gd name="connsiteY701" fmla="*/ 496884 h 988138"/>
                <a:gd name="connsiteX702" fmla="*/ 839713 w 1119158"/>
                <a:gd name="connsiteY702" fmla="*/ 497339 h 988138"/>
                <a:gd name="connsiteX703" fmla="*/ 840012 w 1119158"/>
                <a:gd name="connsiteY703" fmla="*/ 498471 h 988138"/>
                <a:gd name="connsiteX704" fmla="*/ 839609 w 1119158"/>
                <a:gd name="connsiteY704" fmla="*/ 499147 h 988138"/>
                <a:gd name="connsiteX705" fmla="*/ 838308 w 1119158"/>
                <a:gd name="connsiteY705" fmla="*/ 499408 h 988138"/>
                <a:gd name="connsiteX706" fmla="*/ 837384 w 1119158"/>
                <a:gd name="connsiteY706" fmla="*/ 498874 h 988138"/>
                <a:gd name="connsiteX707" fmla="*/ 837592 w 1119158"/>
                <a:gd name="connsiteY707" fmla="*/ 497105 h 988138"/>
                <a:gd name="connsiteX708" fmla="*/ 838841 w 1119158"/>
                <a:gd name="connsiteY708" fmla="*/ 496884 h 988138"/>
                <a:gd name="connsiteX709" fmla="*/ 822358 w 1119158"/>
                <a:gd name="connsiteY709" fmla="*/ 494945 h 988138"/>
                <a:gd name="connsiteX710" fmla="*/ 823516 w 1119158"/>
                <a:gd name="connsiteY710" fmla="*/ 495453 h 988138"/>
                <a:gd name="connsiteX711" fmla="*/ 823334 w 1119158"/>
                <a:gd name="connsiteY711" fmla="*/ 497222 h 988138"/>
                <a:gd name="connsiteX712" fmla="*/ 822163 w 1119158"/>
                <a:gd name="connsiteY712" fmla="*/ 497781 h 988138"/>
                <a:gd name="connsiteX713" fmla="*/ 821630 w 1119158"/>
                <a:gd name="connsiteY713" fmla="*/ 497534 h 988138"/>
                <a:gd name="connsiteX714" fmla="*/ 821096 w 1119158"/>
                <a:gd name="connsiteY714" fmla="*/ 496025 h 988138"/>
                <a:gd name="connsiteX715" fmla="*/ 821396 w 1119158"/>
                <a:gd name="connsiteY715" fmla="*/ 495219 h 988138"/>
                <a:gd name="connsiteX716" fmla="*/ 822358 w 1119158"/>
                <a:gd name="connsiteY716" fmla="*/ 494945 h 988138"/>
                <a:gd name="connsiteX717" fmla="*/ 301703 w 1119158"/>
                <a:gd name="connsiteY717" fmla="*/ 494374 h 988138"/>
                <a:gd name="connsiteX718" fmla="*/ 302289 w 1119158"/>
                <a:gd name="connsiteY718" fmla="*/ 494491 h 988138"/>
                <a:gd name="connsiteX719" fmla="*/ 302770 w 1119158"/>
                <a:gd name="connsiteY719" fmla="*/ 495206 h 988138"/>
                <a:gd name="connsiteX720" fmla="*/ 302627 w 1119158"/>
                <a:gd name="connsiteY720" fmla="*/ 496768 h 988138"/>
                <a:gd name="connsiteX721" fmla="*/ 301911 w 1119158"/>
                <a:gd name="connsiteY721" fmla="*/ 497223 h 988138"/>
                <a:gd name="connsiteX722" fmla="*/ 300923 w 1119158"/>
                <a:gd name="connsiteY722" fmla="*/ 496937 h 988138"/>
                <a:gd name="connsiteX723" fmla="*/ 300272 w 1119158"/>
                <a:gd name="connsiteY723" fmla="*/ 495284 h 988138"/>
                <a:gd name="connsiteX724" fmla="*/ 301703 w 1119158"/>
                <a:gd name="connsiteY724" fmla="*/ 494374 h 988138"/>
                <a:gd name="connsiteX725" fmla="*/ 843278 w 1119158"/>
                <a:gd name="connsiteY725" fmla="*/ 492669 h 988138"/>
                <a:gd name="connsiteX726" fmla="*/ 843772 w 1119158"/>
                <a:gd name="connsiteY726" fmla="*/ 492864 h 988138"/>
                <a:gd name="connsiteX727" fmla="*/ 844370 w 1119158"/>
                <a:gd name="connsiteY727" fmla="*/ 493879 h 988138"/>
                <a:gd name="connsiteX728" fmla="*/ 844201 w 1119158"/>
                <a:gd name="connsiteY728" fmla="*/ 494633 h 988138"/>
                <a:gd name="connsiteX729" fmla="*/ 842549 w 1119158"/>
                <a:gd name="connsiteY729" fmla="*/ 495336 h 988138"/>
                <a:gd name="connsiteX730" fmla="*/ 842029 w 1119158"/>
                <a:gd name="connsiteY730" fmla="*/ 495101 h 988138"/>
                <a:gd name="connsiteX731" fmla="*/ 841664 w 1119158"/>
                <a:gd name="connsiteY731" fmla="*/ 493345 h 988138"/>
                <a:gd name="connsiteX732" fmla="*/ 843278 w 1119158"/>
                <a:gd name="connsiteY732" fmla="*/ 492669 h 988138"/>
                <a:gd name="connsiteX733" fmla="*/ 273928 w 1119158"/>
                <a:gd name="connsiteY733" fmla="*/ 491824 h 988138"/>
                <a:gd name="connsiteX734" fmla="*/ 275632 w 1119158"/>
                <a:gd name="connsiteY734" fmla="*/ 492826 h 988138"/>
                <a:gd name="connsiteX735" fmla="*/ 274943 w 1119158"/>
                <a:gd name="connsiteY735" fmla="*/ 494452 h 988138"/>
                <a:gd name="connsiteX736" fmla="*/ 274604 w 1119158"/>
                <a:gd name="connsiteY736" fmla="*/ 494569 h 988138"/>
                <a:gd name="connsiteX737" fmla="*/ 272913 w 1119158"/>
                <a:gd name="connsiteY737" fmla="*/ 493580 h 988138"/>
                <a:gd name="connsiteX738" fmla="*/ 272848 w 1119158"/>
                <a:gd name="connsiteY738" fmla="*/ 492826 h 988138"/>
                <a:gd name="connsiteX739" fmla="*/ 273616 w 1119158"/>
                <a:gd name="connsiteY739" fmla="*/ 491928 h 988138"/>
                <a:gd name="connsiteX740" fmla="*/ 273928 w 1119158"/>
                <a:gd name="connsiteY740" fmla="*/ 491824 h 988138"/>
                <a:gd name="connsiteX741" fmla="*/ 818742 w 1119158"/>
                <a:gd name="connsiteY741" fmla="*/ 490041 h 988138"/>
                <a:gd name="connsiteX742" fmla="*/ 820173 w 1119158"/>
                <a:gd name="connsiteY742" fmla="*/ 490951 h 988138"/>
                <a:gd name="connsiteX743" fmla="*/ 819535 w 1119158"/>
                <a:gd name="connsiteY743" fmla="*/ 492604 h 988138"/>
                <a:gd name="connsiteX744" fmla="*/ 818533 w 1119158"/>
                <a:gd name="connsiteY744" fmla="*/ 492890 h 988138"/>
                <a:gd name="connsiteX745" fmla="*/ 817818 w 1119158"/>
                <a:gd name="connsiteY745" fmla="*/ 492435 h 988138"/>
                <a:gd name="connsiteX746" fmla="*/ 817688 w 1119158"/>
                <a:gd name="connsiteY746" fmla="*/ 490873 h 988138"/>
                <a:gd name="connsiteX747" fmla="*/ 818156 w 1119158"/>
                <a:gd name="connsiteY747" fmla="*/ 490158 h 988138"/>
                <a:gd name="connsiteX748" fmla="*/ 818742 w 1119158"/>
                <a:gd name="connsiteY748" fmla="*/ 490041 h 988138"/>
                <a:gd name="connsiteX749" fmla="*/ 304214 w 1119158"/>
                <a:gd name="connsiteY749" fmla="*/ 488832 h 988138"/>
                <a:gd name="connsiteX750" fmla="*/ 304656 w 1119158"/>
                <a:gd name="connsiteY750" fmla="*/ 488884 h 988138"/>
                <a:gd name="connsiteX751" fmla="*/ 305216 w 1119158"/>
                <a:gd name="connsiteY751" fmla="*/ 489521 h 988138"/>
                <a:gd name="connsiteX752" fmla="*/ 305320 w 1119158"/>
                <a:gd name="connsiteY752" fmla="*/ 491095 h 988138"/>
                <a:gd name="connsiteX753" fmla="*/ 304474 w 1119158"/>
                <a:gd name="connsiteY753" fmla="*/ 491681 h 988138"/>
                <a:gd name="connsiteX754" fmla="*/ 303642 w 1119158"/>
                <a:gd name="connsiteY754" fmla="*/ 491538 h 988138"/>
                <a:gd name="connsiteX755" fmla="*/ 302770 w 1119158"/>
                <a:gd name="connsiteY755" fmla="*/ 490003 h 988138"/>
                <a:gd name="connsiteX756" fmla="*/ 304214 w 1119158"/>
                <a:gd name="connsiteY756" fmla="*/ 488832 h 988138"/>
                <a:gd name="connsiteX757" fmla="*/ 846517 w 1119158"/>
                <a:gd name="connsiteY757" fmla="*/ 487504 h 988138"/>
                <a:gd name="connsiteX758" fmla="*/ 846842 w 1119158"/>
                <a:gd name="connsiteY758" fmla="*/ 487595 h 988138"/>
                <a:gd name="connsiteX759" fmla="*/ 847584 w 1119158"/>
                <a:gd name="connsiteY759" fmla="*/ 488493 h 988138"/>
                <a:gd name="connsiteX760" fmla="*/ 847545 w 1119158"/>
                <a:gd name="connsiteY760" fmla="*/ 489247 h 988138"/>
                <a:gd name="connsiteX761" fmla="*/ 845840 w 1119158"/>
                <a:gd name="connsiteY761" fmla="*/ 490236 h 988138"/>
                <a:gd name="connsiteX762" fmla="*/ 845502 w 1119158"/>
                <a:gd name="connsiteY762" fmla="*/ 490119 h 988138"/>
                <a:gd name="connsiteX763" fmla="*/ 844813 w 1119158"/>
                <a:gd name="connsiteY763" fmla="*/ 488480 h 988138"/>
                <a:gd name="connsiteX764" fmla="*/ 846517 w 1119158"/>
                <a:gd name="connsiteY764" fmla="*/ 487504 h 988138"/>
                <a:gd name="connsiteX765" fmla="*/ 271690 w 1119158"/>
                <a:gd name="connsiteY765" fmla="*/ 486178 h 988138"/>
                <a:gd name="connsiteX766" fmla="*/ 272887 w 1119158"/>
                <a:gd name="connsiteY766" fmla="*/ 486802 h 988138"/>
                <a:gd name="connsiteX767" fmla="*/ 272289 w 1119158"/>
                <a:gd name="connsiteY767" fmla="*/ 488962 h 988138"/>
                <a:gd name="connsiteX768" fmla="*/ 272028 w 1119158"/>
                <a:gd name="connsiteY768" fmla="*/ 489027 h 988138"/>
                <a:gd name="connsiteX769" fmla="*/ 270337 w 1119158"/>
                <a:gd name="connsiteY769" fmla="*/ 487843 h 988138"/>
                <a:gd name="connsiteX770" fmla="*/ 270363 w 1119158"/>
                <a:gd name="connsiteY770" fmla="*/ 487101 h 988138"/>
                <a:gd name="connsiteX771" fmla="*/ 271235 w 1119158"/>
                <a:gd name="connsiteY771" fmla="*/ 486308 h 988138"/>
                <a:gd name="connsiteX772" fmla="*/ 271690 w 1119158"/>
                <a:gd name="connsiteY772" fmla="*/ 486178 h 988138"/>
                <a:gd name="connsiteX773" fmla="*/ 816231 w 1119158"/>
                <a:gd name="connsiteY773" fmla="*/ 484499 h 988138"/>
                <a:gd name="connsiteX774" fmla="*/ 817688 w 1119158"/>
                <a:gd name="connsiteY774" fmla="*/ 485657 h 988138"/>
                <a:gd name="connsiteX775" fmla="*/ 816816 w 1119158"/>
                <a:gd name="connsiteY775" fmla="*/ 487205 h 988138"/>
                <a:gd name="connsiteX776" fmla="*/ 815984 w 1119158"/>
                <a:gd name="connsiteY776" fmla="*/ 487348 h 988138"/>
                <a:gd name="connsiteX777" fmla="*/ 815125 w 1119158"/>
                <a:gd name="connsiteY777" fmla="*/ 486749 h 988138"/>
                <a:gd name="connsiteX778" fmla="*/ 815229 w 1119158"/>
                <a:gd name="connsiteY778" fmla="*/ 485188 h 988138"/>
                <a:gd name="connsiteX779" fmla="*/ 815788 w 1119158"/>
                <a:gd name="connsiteY779" fmla="*/ 484551 h 988138"/>
                <a:gd name="connsiteX780" fmla="*/ 816231 w 1119158"/>
                <a:gd name="connsiteY780" fmla="*/ 484499 h 988138"/>
                <a:gd name="connsiteX781" fmla="*/ 306126 w 1119158"/>
                <a:gd name="connsiteY781" fmla="*/ 483016 h 988138"/>
                <a:gd name="connsiteX782" fmla="*/ 306439 w 1119158"/>
                <a:gd name="connsiteY782" fmla="*/ 483042 h 988138"/>
                <a:gd name="connsiteX783" fmla="*/ 307076 w 1119158"/>
                <a:gd name="connsiteY783" fmla="*/ 483628 h 988138"/>
                <a:gd name="connsiteX784" fmla="*/ 307284 w 1119158"/>
                <a:gd name="connsiteY784" fmla="*/ 485176 h 988138"/>
                <a:gd name="connsiteX785" fmla="*/ 306361 w 1119158"/>
                <a:gd name="connsiteY785" fmla="*/ 485866 h 988138"/>
                <a:gd name="connsiteX786" fmla="*/ 305671 w 1119158"/>
                <a:gd name="connsiteY786" fmla="*/ 485801 h 988138"/>
                <a:gd name="connsiteX787" fmla="*/ 304656 w 1119158"/>
                <a:gd name="connsiteY787" fmla="*/ 484317 h 988138"/>
                <a:gd name="connsiteX788" fmla="*/ 306126 w 1119158"/>
                <a:gd name="connsiteY788" fmla="*/ 483016 h 988138"/>
                <a:gd name="connsiteX789" fmla="*/ 848755 w 1119158"/>
                <a:gd name="connsiteY789" fmla="*/ 481845 h 988138"/>
                <a:gd name="connsiteX790" fmla="*/ 849223 w 1119158"/>
                <a:gd name="connsiteY790" fmla="*/ 481975 h 988138"/>
                <a:gd name="connsiteX791" fmla="*/ 850082 w 1119158"/>
                <a:gd name="connsiteY791" fmla="*/ 482781 h 988138"/>
                <a:gd name="connsiteX792" fmla="*/ 850108 w 1119158"/>
                <a:gd name="connsiteY792" fmla="*/ 483510 h 988138"/>
                <a:gd name="connsiteX793" fmla="*/ 848416 w 1119158"/>
                <a:gd name="connsiteY793" fmla="*/ 484694 h 988138"/>
                <a:gd name="connsiteX794" fmla="*/ 848169 w 1119158"/>
                <a:gd name="connsiteY794" fmla="*/ 484629 h 988138"/>
                <a:gd name="connsiteX795" fmla="*/ 847558 w 1119158"/>
                <a:gd name="connsiteY795" fmla="*/ 482469 h 988138"/>
                <a:gd name="connsiteX796" fmla="*/ 848755 w 1119158"/>
                <a:gd name="connsiteY796" fmla="*/ 481845 h 988138"/>
                <a:gd name="connsiteX797" fmla="*/ 269648 w 1119158"/>
                <a:gd name="connsiteY797" fmla="*/ 480402 h 988138"/>
                <a:gd name="connsiteX798" fmla="*/ 270910 w 1119158"/>
                <a:gd name="connsiteY798" fmla="*/ 481104 h 988138"/>
                <a:gd name="connsiteX799" fmla="*/ 270142 w 1119158"/>
                <a:gd name="connsiteY799" fmla="*/ 483212 h 988138"/>
                <a:gd name="connsiteX800" fmla="*/ 269947 w 1119158"/>
                <a:gd name="connsiteY800" fmla="*/ 483251 h 988138"/>
                <a:gd name="connsiteX801" fmla="*/ 268295 w 1119158"/>
                <a:gd name="connsiteY801" fmla="*/ 481937 h 988138"/>
                <a:gd name="connsiteX802" fmla="*/ 268373 w 1119158"/>
                <a:gd name="connsiteY802" fmla="*/ 481208 h 988138"/>
                <a:gd name="connsiteX803" fmla="*/ 269296 w 1119158"/>
                <a:gd name="connsiteY803" fmla="*/ 480480 h 988138"/>
                <a:gd name="connsiteX804" fmla="*/ 269648 w 1119158"/>
                <a:gd name="connsiteY804" fmla="*/ 480402 h 988138"/>
                <a:gd name="connsiteX805" fmla="*/ 814318 w 1119158"/>
                <a:gd name="connsiteY805" fmla="*/ 478683 h 988138"/>
                <a:gd name="connsiteX806" fmla="*/ 815788 w 1119158"/>
                <a:gd name="connsiteY806" fmla="*/ 479984 h 988138"/>
                <a:gd name="connsiteX807" fmla="*/ 814774 w 1119158"/>
                <a:gd name="connsiteY807" fmla="*/ 481468 h 988138"/>
                <a:gd name="connsiteX808" fmla="*/ 814084 w 1119158"/>
                <a:gd name="connsiteY808" fmla="*/ 481546 h 988138"/>
                <a:gd name="connsiteX809" fmla="*/ 813161 w 1119158"/>
                <a:gd name="connsiteY809" fmla="*/ 480843 h 988138"/>
                <a:gd name="connsiteX810" fmla="*/ 813369 w 1119158"/>
                <a:gd name="connsiteY810" fmla="*/ 479282 h 988138"/>
                <a:gd name="connsiteX811" fmla="*/ 814006 w 1119158"/>
                <a:gd name="connsiteY811" fmla="*/ 478722 h 988138"/>
                <a:gd name="connsiteX812" fmla="*/ 814318 w 1119158"/>
                <a:gd name="connsiteY812" fmla="*/ 478683 h 988138"/>
                <a:gd name="connsiteX813" fmla="*/ 307544 w 1119158"/>
                <a:gd name="connsiteY813" fmla="*/ 477058 h 988138"/>
                <a:gd name="connsiteX814" fmla="*/ 307831 w 1119158"/>
                <a:gd name="connsiteY814" fmla="*/ 477084 h 988138"/>
                <a:gd name="connsiteX815" fmla="*/ 308494 w 1119158"/>
                <a:gd name="connsiteY815" fmla="*/ 477605 h 988138"/>
                <a:gd name="connsiteX816" fmla="*/ 308793 w 1119158"/>
                <a:gd name="connsiteY816" fmla="*/ 479153 h 988138"/>
                <a:gd name="connsiteX817" fmla="*/ 307831 w 1119158"/>
                <a:gd name="connsiteY817" fmla="*/ 479920 h 988138"/>
                <a:gd name="connsiteX818" fmla="*/ 307219 w 1119158"/>
                <a:gd name="connsiteY818" fmla="*/ 479881 h 988138"/>
                <a:gd name="connsiteX819" fmla="*/ 306126 w 1119158"/>
                <a:gd name="connsiteY819" fmla="*/ 478489 h 988138"/>
                <a:gd name="connsiteX820" fmla="*/ 307544 w 1119158"/>
                <a:gd name="connsiteY820" fmla="*/ 477058 h 988138"/>
                <a:gd name="connsiteX821" fmla="*/ 850810 w 1119158"/>
                <a:gd name="connsiteY821" fmla="*/ 476082 h 988138"/>
                <a:gd name="connsiteX822" fmla="*/ 851148 w 1119158"/>
                <a:gd name="connsiteY822" fmla="*/ 476147 h 988138"/>
                <a:gd name="connsiteX823" fmla="*/ 852072 w 1119158"/>
                <a:gd name="connsiteY823" fmla="*/ 476875 h 988138"/>
                <a:gd name="connsiteX824" fmla="*/ 852150 w 1119158"/>
                <a:gd name="connsiteY824" fmla="*/ 477604 h 988138"/>
                <a:gd name="connsiteX825" fmla="*/ 850485 w 1119158"/>
                <a:gd name="connsiteY825" fmla="*/ 478918 h 988138"/>
                <a:gd name="connsiteX826" fmla="*/ 850303 w 1119158"/>
                <a:gd name="connsiteY826" fmla="*/ 478879 h 988138"/>
                <a:gd name="connsiteX827" fmla="*/ 849535 w 1119158"/>
                <a:gd name="connsiteY827" fmla="*/ 476771 h 988138"/>
                <a:gd name="connsiteX828" fmla="*/ 850810 w 1119158"/>
                <a:gd name="connsiteY828" fmla="*/ 476082 h 988138"/>
                <a:gd name="connsiteX829" fmla="*/ 267943 w 1119158"/>
                <a:gd name="connsiteY829" fmla="*/ 474495 h 988138"/>
                <a:gd name="connsiteX830" fmla="*/ 269296 w 1119158"/>
                <a:gd name="connsiteY830" fmla="*/ 475263 h 988138"/>
                <a:gd name="connsiteX831" fmla="*/ 268386 w 1119158"/>
                <a:gd name="connsiteY831" fmla="*/ 477318 h 988138"/>
                <a:gd name="connsiteX832" fmla="*/ 268256 w 1119158"/>
                <a:gd name="connsiteY832" fmla="*/ 477344 h 988138"/>
                <a:gd name="connsiteX833" fmla="*/ 266630 w 1119158"/>
                <a:gd name="connsiteY833" fmla="*/ 475952 h 988138"/>
                <a:gd name="connsiteX834" fmla="*/ 266747 w 1119158"/>
                <a:gd name="connsiteY834" fmla="*/ 475237 h 988138"/>
                <a:gd name="connsiteX835" fmla="*/ 267696 w 1119158"/>
                <a:gd name="connsiteY835" fmla="*/ 474547 h 988138"/>
                <a:gd name="connsiteX836" fmla="*/ 267943 w 1119158"/>
                <a:gd name="connsiteY836" fmla="*/ 474495 h 988138"/>
                <a:gd name="connsiteX837" fmla="*/ 812900 w 1119158"/>
                <a:gd name="connsiteY837" fmla="*/ 472725 h 988138"/>
                <a:gd name="connsiteX838" fmla="*/ 814318 w 1119158"/>
                <a:gd name="connsiteY838" fmla="*/ 474156 h 988138"/>
                <a:gd name="connsiteX839" fmla="*/ 813226 w 1119158"/>
                <a:gd name="connsiteY839" fmla="*/ 475548 h 988138"/>
                <a:gd name="connsiteX840" fmla="*/ 812614 w 1119158"/>
                <a:gd name="connsiteY840" fmla="*/ 475587 h 988138"/>
                <a:gd name="connsiteX841" fmla="*/ 811651 w 1119158"/>
                <a:gd name="connsiteY841" fmla="*/ 474820 h 988138"/>
                <a:gd name="connsiteX842" fmla="*/ 811951 w 1119158"/>
                <a:gd name="connsiteY842" fmla="*/ 473272 h 988138"/>
                <a:gd name="connsiteX843" fmla="*/ 812614 w 1119158"/>
                <a:gd name="connsiteY843" fmla="*/ 472751 h 988138"/>
                <a:gd name="connsiteX844" fmla="*/ 812900 w 1119158"/>
                <a:gd name="connsiteY844" fmla="*/ 472725 h 988138"/>
                <a:gd name="connsiteX845" fmla="*/ 308429 w 1119158"/>
                <a:gd name="connsiteY845" fmla="*/ 471022 h 988138"/>
                <a:gd name="connsiteX846" fmla="*/ 308923 w 1119158"/>
                <a:gd name="connsiteY846" fmla="*/ 471035 h 988138"/>
                <a:gd name="connsiteX847" fmla="*/ 309613 w 1119158"/>
                <a:gd name="connsiteY847" fmla="*/ 471542 h 988138"/>
                <a:gd name="connsiteX848" fmla="*/ 309990 w 1119158"/>
                <a:gd name="connsiteY848" fmla="*/ 473064 h 988138"/>
                <a:gd name="connsiteX849" fmla="*/ 309821 w 1119158"/>
                <a:gd name="connsiteY849" fmla="*/ 473428 h 988138"/>
                <a:gd name="connsiteX850" fmla="*/ 309886 w 1119158"/>
                <a:gd name="connsiteY850" fmla="*/ 473624 h 988138"/>
                <a:gd name="connsiteX851" fmla="*/ 309548 w 1119158"/>
                <a:gd name="connsiteY851" fmla="*/ 474053 h 988138"/>
                <a:gd name="connsiteX852" fmla="*/ 309145 w 1119158"/>
                <a:gd name="connsiteY852" fmla="*/ 473858 h 988138"/>
                <a:gd name="connsiteX853" fmla="*/ 308976 w 1119158"/>
                <a:gd name="connsiteY853" fmla="*/ 473897 h 988138"/>
                <a:gd name="connsiteX854" fmla="*/ 308442 w 1119158"/>
                <a:gd name="connsiteY854" fmla="*/ 473871 h 988138"/>
                <a:gd name="connsiteX855" fmla="*/ 307401 w 1119158"/>
                <a:gd name="connsiteY855" fmla="*/ 471854 h 988138"/>
                <a:gd name="connsiteX856" fmla="*/ 308429 w 1119158"/>
                <a:gd name="connsiteY856" fmla="*/ 471022 h 988138"/>
                <a:gd name="connsiteX857" fmla="*/ 92185 w 1119158"/>
                <a:gd name="connsiteY857" fmla="*/ 470696 h 988138"/>
                <a:gd name="connsiteX858" fmla="*/ 98014 w 1119158"/>
                <a:gd name="connsiteY858" fmla="*/ 475523 h 988138"/>
                <a:gd name="connsiteX859" fmla="*/ 101812 w 1119158"/>
                <a:gd name="connsiteY859" fmla="*/ 475640 h 988138"/>
                <a:gd name="connsiteX860" fmla="*/ 98781 w 1119158"/>
                <a:gd name="connsiteY860" fmla="*/ 484811 h 988138"/>
                <a:gd name="connsiteX861" fmla="*/ 92185 w 1119158"/>
                <a:gd name="connsiteY861" fmla="*/ 470696 h 988138"/>
                <a:gd name="connsiteX862" fmla="*/ 852501 w 1119158"/>
                <a:gd name="connsiteY862" fmla="*/ 470162 h 988138"/>
                <a:gd name="connsiteX863" fmla="*/ 852749 w 1119158"/>
                <a:gd name="connsiteY863" fmla="*/ 470214 h 988138"/>
                <a:gd name="connsiteX864" fmla="*/ 853698 w 1119158"/>
                <a:gd name="connsiteY864" fmla="*/ 470891 h 988138"/>
                <a:gd name="connsiteX865" fmla="*/ 853815 w 1119158"/>
                <a:gd name="connsiteY865" fmla="*/ 471619 h 988138"/>
                <a:gd name="connsiteX866" fmla="*/ 852189 w 1119158"/>
                <a:gd name="connsiteY866" fmla="*/ 473024 h 988138"/>
                <a:gd name="connsiteX867" fmla="*/ 852072 w 1119158"/>
                <a:gd name="connsiteY867" fmla="*/ 472985 h 988138"/>
                <a:gd name="connsiteX868" fmla="*/ 851148 w 1119158"/>
                <a:gd name="connsiteY868" fmla="*/ 470930 h 988138"/>
                <a:gd name="connsiteX869" fmla="*/ 852501 w 1119158"/>
                <a:gd name="connsiteY869" fmla="*/ 470162 h 988138"/>
                <a:gd name="connsiteX870" fmla="*/ 266551 w 1119158"/>
                <a:gd name="connsiteY870" fmla="*/ 468524 h 988138"/>
                <a:gd name="connsiteX871" fmla="*/ 267917 w 1119158"/>
                <a:gd name="connsiteY871" fmla="*/ 469317 h 988138"/>
                <a:gd name="connsiteX872" fmla="*/ 266968 w 1119158"/>
                <a:gd name="connsiteY872" fmla="*/ 471347 h 988138"/>
                <a:gd name="connsiteX873" fmla="*/ 266877 w 1119158"/>
                <a:gd name="connsiteY873" fmla="*/ 471360 h 988138"/>
                <a:gd name="connsiteX874" fmla="*/ 265224 w 1119158"/>
                <a:gd name="connsiteY874" fmla="*/ 469903 h 988138"/>
                <a:gd name="connsiteX875" fmla="*/ 265368 w 1119158"/>
                <a:gd name="connsiteY875" fmla="*/ 469187 h 988138"/>
                <a:gd name="connsiteX876" fmla="*/ 266343 w 1119158"/>
                <a:gd name="connsiteY876" fmla="*/ 468537 h 988138"/>
                <a:gd name="connsiteX877" fmla="*/ 266551 w 1119158"/>
                <a:gd name="connsiteY877" fmla="*/ 468524 h 988138"/>
                <a:gd name="connsiteX878" fmla="*/ 812016 w 1119158"/>
                <a:gd name="connsiteY878" fmla="*/ 466689 h 988138"/>
                <a:gd name="connsiteX879" fmla="*/ 813043 w 1119158"/>
                <a:gd name="connsiteY879" fmla="*/ 467521 h 988138"/>
                <a:gd name="connsiteX880" fmla="*/ 812003 w 1119158"/>
                <a:gd name="connsiteY880" fmla="*/ 469538 h 988138"/>
                <a:gd name="connsiteX881" fmla="*/ 811482 w 1119158"/>
                <a:gd name="connsiteY881" fmla="*/ 469564 h 988138"/>
                <a:gd name="connsiteX882" fmla="*/ 811300 w 1119158"/>
                <a:gd name="connsiteY882" fmla="*/ 469525 h 988138"/>
                <a:gd name="connsiteX883" fmla="*/ 810910 w 1119158"/>
                <a:gd name="connsiteY883" fmla="*/ 469733 h 988138"/>
                <a:gd name="connsiteX884" fmla="*/ 810559 w 1119158"/>
                <a:gd name="connsiteY884" fmla="*/ 469291 h 988138"/>
                <a:gd name="connsiteX885" fmla="*/ 810624 w 1119158"/>
                <a:gd name="connsiteY885" fmla="*/ 469108 h 988138"/>
                <a:gd name="connsiteX886" fmla="*/ 810455 w 1119158"/>
                <a:gd name="connsiteY886" fmla="*/ 468731 h 988138"/>
                <a:gd name="connsiteX887" fmla="*/ 810845 w 1119158"/>
                <a:gd name="connsiteY887" fmla="*/ 467222 h 988138"/>
                <a:gd name="connsiteX888" fmla="*/ 811521 w 1119158"/>
                <a:gd name="connsiteY888" fmla="*/ 466702 h 988138"/>
                <a:gd name="connsiteX889" fmla="*/ 812016 w 1119158"/>
                <a:gd name="connsiteY889" fmla="*/ 466689 h 988138"/>
                <a:gd name="connsiteX890" fmla="*/ 1028260 w 1119158"/>
                <a:gd name="connsiteY890" fmla="*/ 466364 h 988138"/>
                <a:gd name="connsiteX891" fmla="*/ 1021677 w 1119158"/>
                <a:gd name="connsiteY891" fmla="*/ 480479 h 988138"/>
                <a:gd name="connsiteX892" fmla="*/ 1018633 w 1119158"/>
                <a:gd name="connsiteY892" fmla="*/ 471308 h 988138"/>
                <a:gd name="connsiteX893" fmla="*/ 1022432 w 1119158"/>
                <a:gd name="connsiteY893" fmla="*/ 471191 h 988138"/>
                <a:gd name="connsiteX894" fmla="*/ 1028260 w 1119158"/>
                <a:gd name="connsiteY894" fmla="*/ 466364 h 988138"/>
                <a:gd name="connsiteX895" fmla="*/ 309574 w 1119158"/>
                <a:gd name="connsiteY895" fmla="*/ 464959 h 988138"/>
                <a:gd name="connsiteX896" fmla="*/ 309795 w 1119158"/>
                <a:gd name="connsiteY896" fmla="*/ 464972 h 988138"/>
                <a:gd name="connsiteX897" fmla="*/ 310485 w 1119158"/>
                <a:gd name="connsiteY897" fmla="*/ 465441 h 988138"/>
                <a:gd name="connsiteX898" fmla="*/ 310927 w 1119158"/>
                <a:gd name="connsiteY898" fmla="*/ 466937 h 988138"/>
                <a:gd name="connsiteX899" fmla="*/ 309860 w 1119158"/>
                <a:gd name="connsiteY899" fmla="*/ 467821 h 988138"/>
                <a:gd name="connsiteX900" fmla="*/ 309418 w 1119158"/>
                <a:gd name="connsiteY900" fmla="*/ 467808 h 988138"/>
                <a:gd name="connsiteX901" fmla="*/ 308195 w 1119158"/>
                <a:gd name="connsiteY901" fmla="*/ 466494 h 988138"/>
                <a:gd name="connsiteX902" fmla="*/ 309574 w 1119158"/>
                <a:gd name="connsiteY902" fmla="*/ 464959 h 988138"/>
                <a:gd name="connsiteX903" fmla="*/ 853893 w 1119158"/>
                <a:gd name="connsiteY903" fmla="*/ 464191 h 988138"/>
                <a:gd name="connsiteX904" fmla="*/ 854102 w 1119158"/>
                <a:gd name="connsiteY904" fmla="*/ 464217 h 988138"/>
                <a:gd name="connsiteX905" fmla="*/ 855064 w 1119158"/>
                <a:gd name="connsiteY905" fmla="*/ 464854 h 988138"/>
                <a:gd name="connsiteX906" fmla="*/ 855220 w 1119158"/>
                <a:gd name="connsiteY906" fmla="*/ 465583 h 988138"/>
                <a:gd name="connsiteX907" fmla="*/ 853581 w 1119158"/>
                <a:gd name="connsiteY907" fmla="*/ 467040 h 988138"/>
                <a:gd name="connsiteX908" fmla="*/ 853477 w 1119158"/>
                <a:gd name="connsiteY908" fmla="*/ 467014 h 988138"/>
                <a:gd name="connsiteX909" fmla="*/ 852527 w 1119158"/>
                <a:gd name="connsiteY909" fmla="*/ 464984 h 988138"/>
                <a:gd name="connsiteX910" fmla="*/ 853893 w 1119158"/>
                <a:gd name="connsiteY910" fmla="*/ 464191 h 988138"/>
                <a:gd name="connsiteX911" fmla="*/ 265355 w 1119158"/>
                <a:gd name="connsiteY911" fmla="*/ 462474 h 988138"/>
                <a:gd name="connsiteX912" fmla="*/ 266760 w 1119158"/>
                <a:gd name="connsiteY912" fmla="*/ 463320 h 988138"/>
                <a:gd name="connsiteX913" fmla="*/ 265719 w 1119158"/>
                <a:gd name="connsiteY913" fmla="*/ 465324 h 988138"/>
                <a:gd name="connsiteX914" fmla="*/ 265667 w 1119158"/>
                <a:gd name="connsiteY914" fmla="*/ 465337 h 988138"/>
                <a:gd name="connsiteX915" fmla="*/ 264054 w 1119158"/>
                <a:gd name="connsiteY915" fmla="*/ 463827 h 988138"/>
                <a:gd name="connsiteX916" fmla="*/ 264236 w 1119158"/>
                <a:gd name="connsiteY916" fmla="*/ 463125 h 988138"/>
                <a:gd name="connsiteX917" fmla="*/ 265224 w 1119158"/>
                <a:gd name="connsiteY917" fmla="*/ 462487 h 988138"/>
                <a:gd name="connsiteX918" fmla="*/ 265355 w 1119158"/>
                <a:gd name="connsiteY918" fmla="*/ 462474 h 988138"/>
                <a:gd name="connsiteX919" fmla="*/ 810884 w 1119158"/>
                <a:gd name="connsiteY919" fmla="*/ 460626 h 988138"/>
                <a:gd name="connsiteX920" fmla="*/ 812263 w 1119158"/>
                <a:gd name="connsiteY920" fmla="*/ 462174 h 988138"/>
                <a:gd name="connsiteX921" fmla="*/ 811027 w 1119158"/>
                <a:gd name="connsiteY921" fmla="*/ 463475 h 988138"/>
                <a:gd name="connsiteX922" fmla="*/ 810585 w 1119158"/>
                <a:gd name="connsiteY922" fmla="*/ 463488 h 988138"/>
                <a:gd name="connsiteX923" fmla="*/ 809531 w 1119158"/>
                <a:gd name="connsiteY923" fmla="*/ 462604 h 988138"/>
                <a:gd name="connsiteX924" fmla="*/ 809973 w 1119158"/>
                <a:gd name="connsiteY924" fmla="*/ 461108 h 988138"/>
                <a:gd name="connsiteX925" fmla="*/ 810663 w 1119158"/>
                <a:gd name="connsiteY925" fmla="*/ 460639 h 988138"/>
                <a:gd name="connsiteX926" fmla="*/ 810884 w 1119158"/>
                <a:gd name="connsiteY926" fmla="*/ 460626 h 988138"/>
                <a:gd name="connsiteX927" fmla="*/ 310094 w 1119158"/>
                <a:gd name="connsiteY927" fmla="*/ 458858 h 988138"/>
                <a:gd name="connsiteX928" fmla="*/ 310485 w 1119158"/>
                <a:gd name="connsiteY928" fmla="*/ 458858 h 988138"/>
                <a:gd name="connsiteX929" fmla="*/ 311174 w 1119158"/>
                <a:gd name="connsiteY929" fmla="*/ 459313 h 988138"/>
                <a:gd name="connsiteX930" fmla="*/ 311655 w 1119158"/>
                <a:gd name="connsiteY930" fmla="*/ 460796 h 988138"/>
                <a:gd name="connsiteX931" fmla="*/ 311512 w 1119158"/>
                <a:gd name="connsiteY931" fmla="*/ 461199 h 988138"/>
                <a:gd name="connsiteX932" fmla="*/ 311577 w 1119158"/>
                <a:gd name="connsiteY932" fmla="*/ 461382 h 988138"/>
                <a:gd name="connsiteX933" fmla="*/ 311239 w 1119158"/>
                <a:gd name="connsiteY933" fmla="*/ 461837 h 988138"/>
                <a:gd name="connsiteX934" fmla="*/ 310875 w 1119158"/>
                <a:gd name="connsiteY934" fmla="*/ 461655 h 988138"/>
                <a:gd name="connsiteX935" fmla="*/ 310563 w 1119158"/>
                <a:gd name="connsiteY935" fmla="*/ 461720 h 988138"/>
                <a:gd name="connsiteX936" fmla="*/ 310172 w 1119158"/>
                <a:gd name="connsiteY936" fmla="*/ 461720 h 988138"/>
                <a:gd name="connsiteX937" fmla="*/ 309002 w 1119158"/>
                <a:gd name="connsiteY937" fmla="*/ 459794 h 988138"/>
                <a:gd name="connsiteX938" fmla="*/ 310094 w 1119158"/>
                <a:gd name="connsiteY938" fmla="*/ 458858 h 988138"/>
                <a:gd name="connsiteX939" fmla="*/ 855090 w 1119158"/>
                <a:gd name="connsiteY939" fmla="*/ 458154 h 988138"/>
                <a:gd name="connsiteX940" fmla="*/ 855220 w 1119158"/>
                <a:gd name="connsiteY940" fmla="*/ 458167 h 988138"/>
                <a:gd name="connsiteX941" fmla="*/ 856222 w 1119158"/>
                <a:gd name="connsiteY941" fmla="*/ 458792 h 988138"/>
                <a:gd name="connsiteX942" fmla="*/ 856378 w 1119158"/>
                <a:gd name="connsiteY942" fmla="*/ 459494 h 988138"/>
                <a:gd name="connsiteX943" fmla="*/ 854778 w 1119158"/>
                <a:gd name="connsiteY943" fmla="*/ 461004 h 988138"/>
                <a:gd name="connsiteX944" fmla="*/ 854726 w 1119158"/>
                <a:gd name="connsiteY944" fmla="*/ 460991 h 988138"/>
                <a:gd name="connsiteX945" fmla="*/ 853685 w 1119158"/>
                <a:gd name="connsiteY945" fmla="*/ 458987 h 988138"/>
                <a:gd name="connsiteX946" fmla="*/ 855090 w 1119158"/>
                <a:gd name="connsiteY946" fmla="*/ 458154 h 988138"/>
                <a:gd name="connsiteX947" fmla="*/ 264327 w 1119158"/>
                <a:gd name="connsiteY947" fmla="*/ 456412 h 988138"/>
                <a:gd name="connsiteX948" fmla="*/ 265771 w 1119158"/>
                <a:gd name="connsiteY948" fmla="*/ 457297 h 988138"/>
                <a:gd name="connsiteX949" fmla="*/ 264691 w 1119158"/>
                <a:gd name="connsiteY949" fmla="*/ 459248 h 988138"/>
                <a:gd name="connsiteX950" fmla="*/ 264678 w 1119158"/>
                <a:gd name="connsiteY950" fmla="*/ 459248 h 988138"/>
                <a:gd name="connsiteX951" fmla="*/ 264639 w 1119158"/>
                <a:gd name="connsiteY951" fmla="*/ 459274 h 988138"/>
                <a:gd name="connsiteX952" fmla="*/ 263065 w 1119158"/>
                <a:gd name="connsiteY952" fmla="*/ 457726 h 988138"/>
                <a:gd name="connsiteX953" fmla="*/ 263247 w 1119158"/>
                <a:gd name="connsiteY953" fmla="*/ 456997 h 988138"/>
                <a:gd name="connsiteX954" fmla="*/ 264262 w 1119158"/>
                <a:gd name="connsiteY954" fmla="*/ 456425 h 988138"/>
                <a:gd name="connsiteX955" fmla="*/ 809973 w 1119158"/>
                <a:gd name="connsiteY955" fmla="*/ 454525 h 988138"/>
                <a:gd name="connsiteX956" fmla="*/ 810363 w 1119158"/>
                <a:gd name="connsiteY956" fmla="*/ 454525 h 988138"/>
                <a:gd name="connsiteX957" fmla="*/ 811443 w 1119158"/>
                <a:gd name="connsiteY957" fmla="*/ 455461 h 988138"/>
                <a:gd name="connsiteX958" fmla="*/ 810272 w 1119158"/>
                <a:gd name="connsiteY958" fmla="*/ 457387 h 988138"/>
                <a:gd name="connsiteX959" fmla="*/ 809882 w 1119158"/>
                <a:gd name="connsiteY959" fmla="*/ 457387 h 988138"/>
                <a:gd name="connsiteX960" fmla="*/ 809570 w 1119158"/>
                <a:gd name="connsiteY960" fmla="*/ 457322 h 988138"/>
                <a:gd name="connsiteX961" fmla="*/ 809206 w 1119158"/>
                <a:gd name="connsiteY961" fmla="*/ 457504 h 988138"/>
                <a:gd name="connsiteX962" fmla="*/ 808867 w 1119158"/>
                <a:gd name="connsiteY962" fmla="*/ 457049 h 988138"/>
                <a:gd name="connsiteX963" fmla="*/ 808932 w 1119158"/>
                <a:gd name="connsiteY963" fmla="*/ 456866 h 988138"/>
                <a:gd name="connsiteX964" fmla="*/ 808789 w 1119158"/>
                <a:gd name="connsiteY964" fmla="*/ 456463 h 988138"/>
                <a:gd name="connsiteX965" fmla="*/ 809271 w 1119158"/>
                <a:gd name="connsiteY965" fmla="*/ 454993 h 988138"/>
                <a:gd name="connsiteX966" fmla="*/ 809973 w 1119158"/>
                <a:gd name="connsiteY966" fmla="*/ 454525 h 988138"/>
                <a:gd name="connsiteX967" fmla="*/ 310823 w 1119158"/>
                <a:gd name="connsiteY967" fmla="*/ 452730 h 988138"/>
                <a:gd name="connsiteX968" fmla="*/ 311005 w 1119158"/>
                <a:gd name="connsiteY968" fmla="*/ 452730 h 988138"/>
                <a:gd name="connsiteX969" fmla="*/ 311708 w 1119158"/>
                <a:gd name="connsiteY969" fmla="*/ 453173 h 988138"/>
                <a:gd name="connsiteX970" fmla="*/ 312241 w 1119158"/>
                <a:gd name="connsiteY970" fmla="*/ 454656 h 988138"/>
                <a:gd name="connsiteX971" fmla="*/ 311122 w 1119158"/>
                <a:gd name="connsiteY971" fmla="*/ 455605 h 988138"/>
                <a:gd name="connsiteX972" fmla="*/ 310771 w 1119158"/>
                <a:gd name="connsiteY972" fmla="*/ 455605 h 988138"/>
                <a:gd name="connsiteX973" fmla="*/ 309886 w 1119158"/>
                <a:gd name="connsiteY973" fmla="*/ 455241 h 988138"/>
                <a:gd name="connsiteX974" fmla="*/ 309483 w 1119158"/>
                <a:gd name="connsiteY974" fmla="*/ 454383 h 988138"/>
                <a:gd name="connsiteX975" fmla="*/ 310823 w 1119158"/>
                <a:gd name="connsiteY975" fmla="*/ 452730 h 988138"/>
                <a:gd name="connsiteX976" fmla="*/ 856118 w 1119158"/>
                <a:gd name="connsiteY976" fmla="*/ 452079 h 988138"/>
                <a:gd name="connsiteX977" fmla="*/ 856183 w 1119158"/>
                <a:gd name="connsiteY977" fmla="*/ 452092 h 988138"/>
                <a:gd name="connsiteX978" fmla="*/ 857211 w 1119158"/>
                <a:gd name="connsiteY978" fmla="*/ 452677 h 988138"/>
                <a:gd name="connsiteX979" fmla="*/ 857380 w 1119158"/>
                <a:gd name="connsiteY979" fmla="*/ 453393 h 988138"/>
                <a:gd name="connsiteX980" fmla="*/ 855806 w 1119158"/>
                <a:gd name="connsiteY980" fmla="*/ 454941 h 988138"/>
                <a:gd name="connsiteX981" fmla="*/ 855754 w 1119158"/>
                <a:gd name="connsiteY981" fmla="*/ 454928 h 988138"/>
                <a:gd name="connsiteX982" fmla="*/ 854687 w 1119158"/>
                <a:gd name="connsiteY982" fmla="*/ 452964 h 988138"/>
                <a:gd name="connsiteX983" fmla="*/ 856118 w 1119158"/>
                <a:gd name="connsiteY983" fmla="*/ 452079 h 988138"/>
                <a:gd name="connsiteX984" fmla="*/ 263442 w 1119158"/>
                <a:gd name="connsiteY984" fmla="*/ 450324 h 988138"/>
                <a:gd name="connsiteX985" fmla="*/ 264938 w 1119158"/>
                <a:gd name="connsiteY985" fmla="*/ 451234 h 988138"/>
                <a:gd name="connsiteX986" fmla="*/ 263819 w 1119158"/>
                <a:gd name="connsiteY986" fmla="*/ 453173 h 988138"/>
                <a:gd name="connsiteX987" fmla="*/ 263780 w 1119158"/>
                <a:gd name="connsiteY987" fmla="*/ 453173 h 988138"/>
                <a:gd name="connsiteX988" fmla="*/ 262219 w 1119158"/>
                <a:gd name="connsiteY988" fmla="*/ 451585 h 988138"/>
                <a:gd name="connsiteX989" fmla="*/ 262206 w 1119158"/>
                <a:gd name="connsiteY989" fmla="*/ 450597 h 988138"/>
                <a:gd name="connsiteX990" fmla="*/ 262310 w 1119158"/>
                <a:gd name="connsiteY990" fmla="*/ 450467 h 988138"/>
                <a:gd name="connsiteX991" fmla="*/ 262453 w 1119158"/>
                <a:gd name="connsiteY991" fmla="*/ 450441 h 988138"/>
                <a:gd name="connsiteX992" fmla="*/ 809453 w 1119158"/>
                <a:gd name="connsiteY992" fmla="*/ 448397 h 988138"/>
                <a:gd name="connsiteX993" fmla="*/ 809622 w 1119158"/>
                <a:gd name="connsiteY993" fmla="*/ 448397 h 988138"/>
                <a:gd name="connsiteX994" fmla="*/ 810962 w 1119158"/>
                <a:gd name="connsiteY994" fmla="*/ 450050 h 988138"/>
                <a:gd name="connsiteX995" fmla="*/ 810559 w 1119158"/>
                <a:gd name="connsiteY995" fmla="*/ 450908 h 988138"/>
                <a:gd name="connsiteX996" fmla="*/ 809687 w 1119158"/>
                <a:gd name="connsiteY996" fmla="*/ 451272 h 988138"/>
                <a:gd name="connsiteX997" fmla="*/ 809323 w 1119158"/>
                <a:gd name="connsiteY997" fmla="*/ 451259 h 988138"/>
                <a:gd name="connsiteX998" fmla="*/ 808217 w 1119158"/>
                <a:gd name="connsiteY998" fmla="*/ 450323 h 988138"/>
                <a:gd name="connsiteX999" fmla="*/ 808724 w 1119158"/>
                <a:gd name="connsiteY999" fmla="*/ 448840 h 988138"/>
                <a:gd name="connsiteX1000" fmla="*/ 809453 w 1119158"/>
                <a:gd name="connsiteY1000" fmla="*/ 448397 h 988138"/>
                <a:gd name="connsiteX1001" fmla="*/ 215971 w 1119158"/>
                <a:gd name="connsiteY1001" fmla="*/ 446798 h 988138"/>
                <a:gd name="connsiteX1002" fmla="*/ 229709 w 1119158"/>
                <a:gd name="connsiteY1002" fmla="*/ 450740 h 988138"/>
                <a:gd name="connsiteX1003" fmla="*/ 238517 w 1119158"/>
                <a:gd name="connsiteY1003" fmla="*/ 463099 h 988138"/>
                <a:gd name="connsiteX1004" fmla="*/ 222476 w 1119158"/>
                <a:gd name="connsiteY1004" fmla="*/ 451195 h 988138"/>
                <a:gd name="connsiteX1005" fmla="*/ 236123 w 1119158"/>
                <a:gd name="connsiteY1005" fmla="*/ 465545 h 988138"/>
                <a:gd name="connsiteX1006" fmla="*/ 256600 w 1119158"/>
                <a:gd name="connsiteY1006" fmla="*/ 493099 h 988138"/>
                <a:gd name="connsiteX1007" fmla="*/ 288031 w 1119158"/>
                <a:gd name="connsiteY1007" fmla="*/ 541650 h 988138"/>
                <a:gd name="connsiteX1008" fmla="*/ 277324 w 1119158"/>
                <a:gd name="connsiteY1008" fmla="*/ 529591 h 988138"/>
                <a:gd name="connsiteX1009" fmla="*/ 281526 w 1119158"/>
                <a:gd name="connsiteY1009" fmla="*/ 544513 h 988138"/>
                <a:gd name="connsiteX1010" fmla="*/ 270039 w 1119158"/>
                <a:gd name="connsiteY1010" fmla="*/ 534755 h 988138"/>
                <a:gd name="connsiteX1011" fmla="*/ 270182 w 1119158"/>
                <a:gd name="connsiteY1011" fmla="*/ 543290 h 988138"/>
                <a:gd name="connsiteX1012" fmla="*/ 260958 w 1119158"/>
                <a:gd name="connsiteY1012" fmla="*/ 545228 h 988138"/>
                <a:gd name="connsiteX1013" fmla="*/ 251435 w 1119158"/>
                <a:gd name="connsiteY1013" fmla="*/ 521278 h 988138"/>
                <a:gd name="connsiteX1014" fmla="*/ 253686 w 1119158"/>
                <a:gd name="connsiteY1014" fmla="*/ 535406 h 988138"/>
                <a:gd name="connsiteX1015" fmla="*/ 239571 w 1119158"/>
                <a:gd name="connsiteY1015" fmla="*/ 509543 h 988138"/>
                <a:gd name="connsiteX1016" fmla="*/ 241418 w 1119158"/>
                <a:gd name="connsiteY1016" fmla="*/ 526533 h 988138"/>
                <a:gd name="connsiteX1017" fmla="*/ 234666 w 1119158"/>
                <a:gd name="connsiteY1017" fmla="*/ 512249 h 988138"/>
                <a:gd name="connsiteX1018" fmla="*/ 230139 w 1119158"/>
                <a:gd name="connsiteY1018" fmla="*/ 501074 h 988138"/>
                <a:gd name="connsiteX1019" fmla="*/ 229345 w 1119158"/>
                <a:gd name="connsiteY1019" fmla="*/ 512080 h 988138"/>
                <a:gd name="connsiteX1020" fmla="*/ 227394 w 1119158"/>
                <a:gd name="connsiteY1020" fmla="*/ 500254 h 988138"/>
                <a:gd name="connsiteX1021" fmla="*/ 221604 w 1119158"/>
                <a:gd name="connsiteY1021" fmla="*/ 491239 h 988138"/>
                <a:gd name="connsiteX1022" fmla="*/ 223582 w 1119158"/>
                <a:gd name="connsiteY1022" fmla="*/ 497652 h 988138"/>
                <a:gd name="connsiteX1023" fmla="*/ 215880 w 1119158"/>
                <a:gd name="connsiteY1023" fmla="*/ 488819 h 988138"/>
                <a:gd name="connsiteX1024" fmla="*/ 217519 w 1119158"/>
                <a:gd name="connsiteY1024" fmla="*/ 493541 h 988138"/>
                <a:gd name="connsiteX1025" fmla="*/ 210208 w 1119158"/>
                <a:gd name="connsiteY1025" fmla="*/ 487947 h 988138"/>
                <a:gd name="connsiteX1026" fmla="*/ 204263 w 1119158"/>
                <a:gd name="connsiteY1026" fmla="*/ 481260 h 988138"/>
                <a:gd name="connsiteX1027" fmla="*/ 223764 w 1119158"/>
                <a:gd name="connsiteY1027" fmla="*/ 500827 h 988138"/>
                <a:gd name="connsiteX1028" fmla="*/ 194623 w 1119158"/>
                <a:gd name="connsiteY1028" fmla="*/ 518741 h 988138"/>
                <a:gd name="connsiteX1029" fmla="*/ 205863 w 1119158"/>
                <a:gd name="connsiteY1029" fmla="*/ 513225 h 988138"/>
                <a:gd name="connsiteX1030" fmla="*/ 189237 w 1119158"/>
                <a:gd name="connsiteY1030" fmla="*/ 534560 h 988138"/>
                <a:gd name="connsiteX1031" fmla="*/ 189137 w 1119158"/>
                <a:gd name="connsiteY1031" fmla="*/ 534254 h 988138"/>
                <a:gd name="connsiteX1032" fmla="*/ 186375 w 1119158"/>
                <a:gd name="connsiteY1032" fmla="*/ 523177 h 988138"/>
                <a:gd name="connsiteX1033" fmla="*/ 187279 w 1119158"/>
                <a:gd name="connsiteY1033" fmla="*/ 528581 h 988138"/>
                <a:gd name="connsiteX1034" fmla="*/ 189137 w 1119158"/>
                <a:gd name="connsiteY1034" fmla="*/ 534254 h 988138"/>
                <a:gd name="connsiteX1035" fmla="*/ 191422 w 1119158"/>
                <a:gd name="connsiteY1035" fmla="*/ 543420 h 988138"/>
                <a:gd name="connsiteX1036" fmla="*/ 197342 w 1119158"/>
                <a:gd name="connsiteY1036" fmla="*/ 555310 h 988138"/>
                <a:gd name="connsiteX1037" fmla="*/ 198148 w 1119158"/>
                <a:gd name="connsiteY1037" fmla="*/ 567709 h 988138"/>
                <a:gd name="connsiteX1038" fmla="*/ 199423 w 1119158"/>
                <a:gd name="connsiteY1038" fmla="*/ 563259 h 988138"/>
                <a:gd name="connsiteX1039" fmla="*/ 183773 w 1119158"/>
                <a:gd name="connsiteY1039" fmla="*/ 582123 h 988138"/>
                <a:gd name="connsiteX1040" fmla="*/ 192476 w 1119158"/>
                <a:gd name="connsiteY1040" fmla="*/ 584400 h 988138"/>
                <a:gd name="connsiteX1041" fmla="*/ 178426 w 1119158"/>
                <a:gd name="connsiteY1041" fmla="*/ 602639 h 988138"/>
                <a:gd name="connsiteX1042" fmla="*/ 173378 w 1119158"/>
                <a:gd name="connsiteY1042" fmla="*/ 614972 h 988138"/>
                <a:gd name="connsiteX1043" fmla="*/ 197940 w 1119158"/>
                <a:gd name="connsiteY1043" fmla="*/ 651841 h 988138"/>
                <a:gd name="connsiteX1044" fmla="*/ 193868 w 1119158"/>
                <a:gd name="connsiteY1044" fmla="*/ 664747 h 988138"/>
                <a:gd name="connsiteX1045" fmla="*/ 187070 w 1119158"/>
                <a:gd name="connsiteY1045" fmla="*/ 657672 h 988138"/>
                <a:gd name="connsiteX1046" fmla="*/ 185125 w 1119158"/>
                <a:gd name="connsiteY1046" fmla="*/ 656322 h 988138"/>
                <a:gd name="connsiteX1047" fmla="*/ 184242 w 1119158"/>
                <a:gd name="connsiteY1047" fmla="*/ 654176 h 988138"/>
                <a:gd name="connsiteX1048" fmla="*/ 179414 w 1119158"/>
                <a:gd name="connsiteY1048" fmla="*/ 652361 h 988138"/>
                <a:gd name="connsiteX1049" fmla="*/ 185125 w 1119158"/>
                <a:gd name="connsiteY1049" fmla="*/ 656322 h 988138"/>
                <a:gd name="connsiteX1050" fmla="*/ 187710 w 1119158"/>
                <a:gd name="connsiteY1050" fmla="*/ 662602 h 988138"/>
                <a:gd name="connsiteX1051" fmla="*/ 180911 w 1119158"/>
                <a:gd name="connsiteY1051" fmla="*/ 671056 h 988138"/>
                <a:gd name="connsiteX1052" fmla="*/ 166782 w 1119158"/>
                <a:gd name="connsiteY1052" fmla="*/ 653454 h 988138"/>
                <a:gd name="connsiteX1053" fmla="*/ 160251 w 1119158"/>
                <a:gd name="connsiteY1053" fmla="*/ 632665 h 988138"/>
                <a:gd name="connsiteX1054" fmla="*/ 158404 w 1119158"/>
                <a:gd name="connsiteY1054" fmla="*/ 645037 h 988138"/>
                <a:gd name="connsiteX1055" fmla="*/ 156713 w 1119158"/>
                <a:gd name="connsiteY1055" fmla="*/ 624326 h 988138"/>
                <a:gd name="connsiteX1056" fmla="*/ 151301 w 1119158"/>
                <a:gd name="connsiteY1056" fmla="*/ 636412 h 988138"/>
                <a:gd name="connsiteX1057" fmla="*/ 152420 w 1119158"/>
                <a:gd name="connsiteY1057" fmla="*/ 614035 h 988138"/>
                <a:gd name="connsiteX1058" fmla="*/ 145056 w 1119158"/>
                <a:gd name="connsiteY1058" fmla="*/ 627813 h 988138"/>
                <a:gd name="connsiteX1059" fmla="*/ 148205 w 1119158"/>
                <a:gd name="connsiteY1059" fmla="*/ 601104 h 988138"/>
                <a:gd name="connsiteX1060" fmla="*/ 156062 w 1119158"/>
                <a:gd name="connsiteY1060" fmla="*/ 595393 h 988138"/>
                <a:gd name="connsiteX1061" fmla="*/ 163894 w 1119158"/>
                <a:gd name="connsiteY1061" fmla="*/ 573186 h 988138"/>
                <a:gd name="connsiteX1062" fmla="*/ 157584 w 1119158"/>
                <a:gd name="connsiteY1062" fmla="*/ 538970 h 988138"/>
                <a:gd name="connsiteX1063" fmla="*/ 129341 w 1119158"/>
                <a:gd name="connsiteY1063" fmla="*/ 571403 h 988138"/>
                <a:gd name="connsiteX1064" fmla="*/ 121197 w 1119158"/>
                <a:gd name="connsiteY1064" fmla="*/ 550705 h 988138"/>
                <a:gd name="connsiteX1065" fmla="*/ 120689 w 1119158"/>
                <a:gd name="connsiteY1065" fmla="*/ 524946 h 988138"/>
                <a:gd name="connsiteX1066" fmla="*/ 125477 w 1119158"/>
                <a:gd name="connsiteY1066" fmla="*/ 539413 h 988138"/>
                <a:gd name="connsiteX1067" fmla="*/ 127741 w 1119158"/>
                <a:gd name="connsiteY1067" fmla="*/ 511325 h 988138"/>
                <a:gd name="connsiteX1068" fmla="*/ 131904 w 1119158"/>
                <a:gd name="connsiteY1068" fmla="*/ 527665 h 988138"/>
                <a:gd name="connsiteX1069" fmla="*/ 137303 w 1119158"/>
                <a:gd name="connsiteY1069" fmla="*/ 499773 h 988138"/>
                <a:gd name="connsiteX1070" fmla="*/ 140464 w 1119158"/>
                <a:gd name="connsiteY1070" fmla="*/ 513615 h 988138"/>
                <a:gd name="connsiteX1071" fmla="*/ 141179 w 1119158"/>
                <a:gd name="connsiteY1071" fmla="*/ 477904 h 988138"/>
                <a:gd name="connsiteX1072" fmla="*/ 134766 w 1119158"/>
                <a:gd name="connsiteY1072" fmla="*/ 486737 h 988138"/>
                <a:gd name="connsiteX1073" fmla="*/ 115408 w 1119158"/>
                <a:gd name="connsiteY1073" fmla="*/ 483485 h 988138"/>
                <a:gd name="connsiteX1074" fmla="*/ 116748 w 1119158"/>
                <a:gd name="connsiteY1074" fmla="*/ 511468 h 988138"/>
                <a:gd name="connsiteX1075" fmla="*/ 96934 w 1119158"/>
                <a:gd name="connsiteY1075" fmla="*/ 516802 h 988138"/>
                <a:gd name="connsiteX1076" fmla="*/ 124020 w 1119158"/>
                <a:gd name="connsiteY1076" fmla="*/ 463125 h 988138"/>
                <a:gd name="connsiteX1077" fmla="*/ 144029 w 1119158"/>
                <a:gd name="connsiteY1077" fmla="*/ 523528 h 988138"/>
                <a:gd name="connsiteX1078" fmla="*/ 128586 w 1119158"/>
                <a:gd name="connsiteY1078" fmla="*/ 557028 h 988138"/>
                <a:gd name="connsiteX1079" fmla="*/ 149857 w 1119158"/>
                <a:gd name="connsiteY1079" fmla="*/ 550471 h 988138"/>
                <a:gd name="connsiteX1080" fmla="*/ 159419 w 1119158"/>
                <a:gd name="connsiteY1080" fmla="*/ 519196 h 988138"/>
                <a:gd name="connsiteX1081" fmla="*/ 170269 w 1119158"/>
                <a:gd name="connsiteY1081" fmla="*/ 504833 h 988138"/>
                <a:gd name="connsiteX1082" fmla="*/ 178296 w 1119158"/>
                <a:gd name="connsiteY1082" fmla="*/ 495701 h 988138"/>
                <a:gd name="connsiteX1083" fmla="*/ 186375 w 1119158"/>
                <a:gd name="connsiteY1083" fmla="*/ 493229 h 988138"/>
                <a:gd name="connsiteX1084" fmla="*/ 184098 w 1119158"/>
                <a:gd name="connsiteY1084" fmla="*/ 485788 h 988138"/>
                <a:gd name="connsiteX1085" fmla="*/ 207450 w 1119158"/>
                <a:gd name="connsiteY1085" fmla="*/ 493827 h 988138"/>
                <a:gd name="connsiteX1086" fmla="*/ 201388 w 1119158"/>
                <a:gd name="connsiteY1086" fmla="*/ 466911 h 988138"/>
                <a:gd name="connsiteX1087" fmla="*/ 236227 w 1119158"/>
                <a:gd name="connsiteY1087" fmla="*/ 468706 h 988138"/>
                <a:gd name="connsiteX1088" fmla="*/ 223647 w 1119158"/>
                <a:gd name="connsiteY1088" fmla="*/ 464894 h 988138"/>
                <a:gd name="connsiteX1089" fmla="*/ 215971 w 1119158"/>
                <a:gd name="connsiteY1089" fmla="*/ 446798 h 988138"/>
                <a:gd name="connsiteX1090" fmla="*/ 311252 w 1119158"/>
                <a:gd name="connsiteY1090" fmla="*/ 446603 h 988138"/>
                <a:gd name="connsiteX1091" fmla="*/ 311408 w 1119158"/>
                <a:gd name="connsiteY1091" fmla="*/ 446603 h 988138"/>
                <a:gd name="connsiteX1092" fmla="*/ 312137 w 1119158"/>
                <a:gd name="connsiteY1092" fmla="*/ 447019 h 988138"/>
                <a:gd name="connsiteX1093" fmla="*/ 312683 w 1119158"/>
                <a:gd name="connsiteY1093" fmla="*/ 448489 h 988138"/>
                <a:gd name="connsiteX1094" fmla="*/ 311538 w 1119158"/>
                <a:gd name="connsiteY1094" fmla="*/ 449465 h 988138"/>
                <a:gd name="connsiteX1095" fmla="*/ 311239 w 1119158"/>
                <a:gd name="connsiteY1095" fmla="*/ 449465 h 988138"/>
                <a:gd name="connsiteX1096" fmla="*/ 309925 w 1119158"/>
                <a:gd name="connsiteY1096" fmla="*/ 448268 h 988138"/>
                <a:gd name="connsiteX1097" fmla="*/ 311252 w 1119158"/>
                <a:gd name="connsiteY1097" fmla="*/ 446603 h 988138"/>
                <a:gd name="connsiteX1098" fmla="*/ 856990 w 1119158"/>
                <a:gd name="connsiteY1098" fmla="*/ 445991 h 988138"/>
                <a:gd name="connsiteX1099" fmla="*/ 857991 w 1119158"/>
                <a:gd name="connsiteY1099" fmla="*/ 446108 h 988138"/>
                <a:gd name="connsiteX1100" fmla="*/ 858134 w 1119158"/>
                <a:gd name="connsiteY1100" fmla="*/ 446134 h 988138"/>
                <a:gd name="connsiteX1101" fmla="*/ 858239 w 1119158"/>
                <a:gd name="connsiteY1101" fmla="*/ 446264 h 988138"/>
                <a:gd name="connsiteX1102" fmla="*/ 858226 w 1119158"/>
                <a:gd name="connsiteY1102" fmla="*/ 447265 h 988138"/>
                <a:gd name="connsiteX1103" fmla="*/ 856664 w 1119158"/>
                <a:gd name="connsiteY1103" fmla="*/ 448840 h 988138"/>
                <a:gd name="connsiteX1104" fmla="*/ 856638 w 1119158"/>
                <a:gd name="connsiteY1104" fmla="*/ 448840 h 988138"/>
                <a:gd name="connsiteX1105" fmla="*/ 855507 w 1119158"/>
                <a:gd name="connsiteY1105" fmla="*/ 446901 h 988138"/>
                <a:gd name="connsiteX1106" fmla="*/ 856990 w 1119158"/>
                <a:gd name="connsiteY1106" fmla="*/ 445991 h 988138"/>
                <a:gd name="connsiteX1107" fmla="*/ 262753 w 1119158"/>
                <a:gd name="connsiteY1107" fmla="*/ 444222 h 988138"/>
                <a:gd name="connsiteX1108" fmla="*/ 264171 w 1119158"/>
                <a:gd name="connsiteY1108" fmla="*/ 444625 h 988138"/>
                <a:gd name="connsiteX1109" fmla="*/ 264262 w 1119158"/>
                <a:gd name="connsiteY1109" fmla="*/ 445341 h 988138"/>
                <a:gd name="connsiteX1110" fmla="*/ 263052 w 1119158"/>
                <a:gd name="connsiteY1110" fmla="*/ 447071 h 988138"/>
                <a:gd name="connsiteX1111" fmla="*/ 261517 w 1119158"/>
                <a:gd name="connsiteY1111" fmla="*/ 445640 h 988138"/>
                <a:gd name="connsiteX1112" fmla="*/ 261452 w 1119158"/>
                <a:gd name="connsiteY1112" fmla="*/ 445055 h 988138"/>
                <a:gd name="connsiteX1113" fmla="*/ 261439 w 1119158"/>
                <a:gd name="connsiteY1113" fmla="*/ 444912 h 988138"/>
                <a:gd name="connsiteX1114" fmla="*/ 262753 w 1119158"/>
                <a:gd name="connsiteY1114" fmla="*/ 444222 h 988138"/>
                <a:gd name="connsiteX1115" fmla="*/ 904475 w 1119158"/>
                <a:gd name="connsiteY1115" fmla="*/ 442465 h 988138"/>
                <a:gd name="connsiteX1116" fmla="*/ 896812 w 1119158"/>
                <a:gd name="connsiteY1116" fmla="*/ 460561 h 988138"/>
                <a:gd name="connsiteX1117" fmla="*/ 884219 w 1119158"/>
                <a:gd name="connsiteY1117" fmla="*/ 464386 h 988138"/>
                <a:gd name="connsiteX1118" fmla="*/ 919071 w 1119158"/>
                <a:gd name="connsiteY1118" fmla="*/ 462578 h 988138"/>
                <a:gd name="connsiteX1119" fmla="*/ 912996 w 1119158"/>
                <a:gd name="connsiteY1119" fmla="*/ 489507 h 988138"/>
                <a:gd name="connsiteX1120" fmla="*/ 936348 w 1119158"/>
                <a:gd name="connsiteY1120" fmla="*/ 481455 h 988138"/>
                <a:gd name="connsiteX1121" fmla="*/ 934071 w 1119158"/>
                <a:gd name="connsiteY1121" fmla="*/ 488909 h 988138"/>
                <a:gd name="connsiteX1122" fmla="*/ 942163 w 1119158"/>
                <a:gd name="connsiteY1122" fmla="*/ 491368 h 988138"/>
                <a:gd name="connsiteX1123" fmla="*/ 950177 w 1119158"/>
                <a:gd name="connsiteY1123" fmla="*/ 500500 h 988138"/>
                <a:gd name="connsiteX1124" fmla="*/ 961027 w 1119158"/>
                <a:gd name="connsiteY1124" fmla="*/ 514863 h 988138"/>
                <a:gd name="connsiteX1125" fmla="*/ 970589 w 1119158"/>
                <a:gd name="connsiteY1125" fmla="*/ 546151 h 988138"/>
                <a:gd name="connsiteX1126" fmla="*/ 991873 w 1119158"/>
                <a:gd name="connsiteY1126" fmla="*/ 552695 h 988138"/>
                <a:gd name="connsiteX1127" fmla="*/ 976417 w 1119158"/>
                <a:gd name="connsiteY1127" fmla="*/ 519195 h 988138"/>
                <a:gd name="connsiteX1128" fmla="*/ 996426 w 1119158"/>
                <a:gd name="connsiteY1128" fmla="*/ 458792 h 988138"/>
                <a:gd name="connsiteX1129" fmla="*/ 1023512 w 1119158"/>
                <a:gd name="connsiteY1129" fmla="*/ 512469 h 988138"/>
                <a:gd name="connsiteX1130" fmla="*/ 1003698 w 1119158"/>
                <a:gd name="connsiteY1130" fmla="*/ 507135 h 988138"/>
                <a:gd name="connsiteX1131" fmla="*/ 1005038 w 1119158"/>
                <a:gd name="connsiteY1131" fmla="*/ 479152 h 988138"/>
                <a:gd name="connsiteX1132" fmla="*/ 985680 w 1119158"/>
                <a:gd name="connsiteY1132" fmla="*/ 482404 h 988138"/>
                <a:gd name="connsiteX1133" fmla="*/ 979279 w 1119158"/>
                <a:gd name="connsiteY1133" fmla="*/ 473571 h 988138"/>
                <a:gd name="connsiteX1134" fmla="*/ 979995 w 1119158"/>
                <a:gd name="connsiteY1134" fmla="*/ 509295 h 988138"/>
                <a:gd name="connsiteX1135" fmla="*/ 983143 w 1119158"/>
                <a:gd name="connsiteY1135" fmla="*/ 495453 h 988138"/>
                <a:gd name="connsiteX1136" fmla="*/ 988542 w 1119158"/>
                <a:gd name="connsiteY1136" fmla="*/ 523332 h 988138"/>
                <a:gd name="connsiteX1137" fmla="*/ 992705 w 1119158"/>
                <a:gd name="connsiteY1137" fmla="*/ 506992 h 988138"/>
                <a:gd name="connsiteX1138" fmla="*/ 994982 w 1119158"/>
                <a:gd name="connsiteY1138" fmla="*/ 535080 h 988138"/>
                <a:gd name="connsiteX1139" fmla="*/ 999756 w 1119158"/>
                <a:gd name="connsiteY1139" fmla="*/ 520613 h 988138"/>
                <a:gd name="connsiteX1140" fmla="*/ 999249 w 1119158"/>
                <a:gd name="connsiteY1140" fmla="*/ 546372 h 988138"/>
                <a:gd name="connsiteX1141" fmla="*/ 991118 w 1119158"/>
                <a:gd name="connsiteY1141" fmla="*/ 567070 h 988138"/>
                <a:gd name="connsiteX1142" fmla="*/ 962874 w 1119158"/>
                <a:gd name="connsiteY1142" fmla="*/ 534650 h 988138"/>
                <a:gd name="connsiteX1143" fmla="*/ 956552 w 1119158"/>
                <a:gd name="connsiteY1143" fmla="*/ 568853 h 988138"/>
                <a:gd name="connsiteX1144" fmla="*/ 964384 w 1119158"/>
                <a:gd name="connsiteY1144" fmla="*/ 591060 h 988138"/>
                <a:gd name="connsiteX1145" fmla="*/ 972241 w 1119158"/>
                <a:gd name="connsiteY1145" fmla="*/ 596771 h 988138"/>
                <a:gd name="connsiteX1146" fmla="*/ 975403 w 1119158"/>
                <a:gd name="connsiteY1146" fmla="*/ 623493 h 988138"/>
                <a:gd name="connsiteX1147" fmla="*/ 968026 w 1119158"/>
                <a:gd name="connsiteY1147" fmla="*/ 609715 h 988138"/>
                <a:gd name="connsiteX1148" fmla="*/ 969145 w 1119158"/>
                <a:gd name="connsiteY1148" fmla="*/ 632079 h 988138"/>
                <a:gd name="connsiteX1149" fmla="*/ 963733 w 1119158"/>
                <a:gd name="connsiteY1149" fmla="*/ 619993 h 988138"/>
                <a:gd name="connsiteX1150" fmla="*/ 962042 w 1119158"/>
                <a:gd name="connsiteY1150" fmla="*/ 640704 h 988138"/>
                <a:gd name="connsiteX1151" fmla="*/ 960207 w 1119158"/>
                <a:gd name="connsiteY1151" fmla="*/ 628332 h 988138"/>
                <a:gd name="connsiteX1152" fmla="*/ 953677 w 1119158"/>
                <a:gd name="connsiteY1152" fmla="*/ 649121 h 988138"/>
                <a:gd name="connsiteX1153" fmla="*/ 939548 w 1119158"/>
                <a:gd name="connsiteY1153" fmla="*/ 666723 h 988138"/>
                <a:gd name="connsiteX1154" fmla="*/ 932739 w 1119158"/>
                <a:gd name="connsiteY1154" fmla="*/ 658264 h 988138"/>
                <a:gd name="connsiteX1155" fmla="*/ 935320 w 1119158"/>
                <a:gd name="connsiteY1155" fmla="*/ 651997 h 988138"/>
                <a:gd name="connsiteX1156" fmla="*/ 941044 w 1119158"/>
                <a:gd name="connsiteY1156" fmla="*/ 648028 h 988138"/>
                <a:gd name="connsiteX1157" fmla="*/ 936209 w 1119158"/>
                <a:gd name="connsiteY1157" fmla="*/ 649837 h 988138"/>
                <a:gd name="connsiteX1158" fmla="*/ 935320 w 1119158"/>
                <a:gd name="connsiteY1158" fmla="*/ 651997 h 988138"/>
                <a:gd name="connsiteX1159" fmla="*/ 933378 w 1119158"/>
                <a:gd name="connsiteY1159" fmla="*/ 653343 h 988138"/>
                <a:gd name="connsiteX1160" fmla="*/ 926591 w 1119158"/>
                <a:gd name="connsiteY1160" fmla="*/ 660414 h 988138"/>
                <a:gd name="connsiteX1161" fmla="*/ 922506 w 1119158"/>
                <a:gd name="connsiteY1161" fmla="*/ 647508 h 988138"/>
                <a:gd name="connsiteX1162" fmla="*/ 947081 w 1119158"/>
                <a:gd name="connsiteY1162" fmla="*/ 610652 h 988138"/>
                <a:gd name="connsiteX1163" fmla="*/ 942020 w 1119158"/>
                <a:gd name="connsiteY1163" fmla="*/ 598306 h 988138"/>
                <a:gd name="connsiteX1164" fmla="*/ 927970 w 1119158"/>
                <a:gd name="connsiteY1164" fmla="*/ 580067 h 988138"/>
                <a:gd name="connsiteX1165" fmla="*/ 936673 w 1119158"/>
                <a:gd name="connsiteY1165" fmla="*/ 577790 h 988138"/>
                <a:gd name="connsiteX1166" fmla="*/ 921023 w 1119158"/>
                <a:gd name="connsiteY1166" fmla="*/ 558926 h 988138"/>
                <a:gd name="connsiteX1167" fmla="*/ 922298 w 1119158"/>
                <a:gd name="connsiteY1167" fmla="*/ 563376 h 988138"/>
                <a:gd name="connsiteX1168" fmla="*/ 923117 w 1119158"/>
                <a:gd name="connsiteY1168" fmla="*/ 550977 h 988138"/>
                <a:gd name="connsiteX1169" fmla="*/ 929024 w 1119158"/>
                <a:gd name="connsiteY1169" fmla="*/ 539087 h 988138"/>
                <a:gd name="connsiteX1170" fmla="*/ 931303 w 1119158"/>
                <a:gd name="connsiteY1170" fmla="*/ 529939 h 988138"/>
                <a:gd name="connsiteX1171" fmla="*/ 933167 w 1119158"/>
                <a:gd name="connsiteY1171" fmla="*/ 524246 h 988138"/>
                <a:gd name="connsiteX1172" fmla="*/ 934071 w 1119158"/>
                <a:gd name="connsiteY1172" fmla="*/ 518831 h 988138"/>
                <a:gd name="connsiteX1173" fmla="*/ 931303 w 1119158"/>
                <a:gd name="connsiteY1173" fmla="*/ 529939 h 988138"/>
                <a:gd name="connsiteX1174" fmla="*/ 931209 w 1119158"/>
                <a:gd name="connsiteY1174" fmla="*/ 530227 h 988138"/>
                <a:gd name="connsiteX1175" fmla="*/ 914583 w 1119158"/>
                <a:gd name="connsiteY1175" fmla="*/ 508892 h 988138"/>
                <a:gd name="connsiteX1176" fmla="*/ 925823 w 1119158"/>
                <a:gd name="connsiteY1176" fmla="*/ 514395 h 988138"/>
                <a:gd name="connsiteX1177" fmla="*/ 896682 w 1119158"/>
                <a:gd name="connsiteY1177" fmla="*/ 496494 h 988138"/>
                <a:gd name="connsiteX1178" fmla="*/ 916183 w 1119158"/>
                <a:gd name="connsiteY1178" fmla="*/ 476940 h 988138"/>
                <a:gd name="connsiteX1179" fmla="*/ 910251 w 1119158"/>
                <a:gd name="connsiteY1179" fmla="*/ 483614 h 988138"/>
                <a:gd name="connsiteX1180" fmla="*/ 902926 w 1119158"/>
                <a:gd name="connsiteY1180" fmla="*/ 489221 h 988138"/>
                <a:gd name="connsiteX1181" fmla="*/ 904566 w 1119158"/>
                <a:gd name="connsiteY1181" fmla="*/ 484486 h 988138"/>
                <a:gd name="connsiteX1182" fmla="*/ 896864 w 1119158"/>
                <a:gd name="connsiteY1182" fmla="*/ 493306 h 988138"/>
                <a:gd name="connsiteX1183" fmla="*/ 898841 w 1119158"/>
                <a:gd name="connsiteY1183" fmla="*/ 486906 h 988138"/>
                <a:gd name="connsiteX1184" fmla="*/ 893065 w 1119158"/>
                <a:gd name="connsiteY1184" fmla="*/ 495921 h 988138"/>
                <a:gd name="connsiteX1185" fmla="*/ 891101 w 1119158"/>
                <a:gd name="connsiteY1185" fmla="*/ 507747 h 988138"/>
                <a:gd name="connsiteX1186" fmla="*/ 890307 w 1119158"/>
                <a:gd name="connsiteY1186" fmla="*/ 496754 h 988138"/>
                <a:gd name="connsiteX1187" fmla="*/ 885780 w 1119158"/>
                <a:gd name="connsiteY1187" fmla="*/ 507929 h 988138"/>
                <a:gd name="connsiteX1188" fmla="*/ 879028 w 1119158"/>
                <a:gd name="connsiteY1188" fmla="*/ 522213 h 988138"/>
                <a:gd name="connsiteX1189" fmla="*/ 880875 w 1119158"/>
                <a:gd name="connsiteY1189" fmla="*/ 505210 h 988138"/>
                <a:gd name="connsiteX1190" fmla="*/ 866760 w 1119158"/>
                <a:gd name="connsiteY1190" fmla="*/ 531073 h 988138"/>
                <a:gd name="connsiteX1191" fmla="*/ 869024 w 1119158"/>
                <a:gd name="connsiteY1191" fmla="*/ 516945 h 988138"/>
                <a:gd name="connsiteX1192" fmla="*/ 859488 w 1119158"/>
                <a:gd name="connsiteY1192" fmla="*/ 540895 h 988138"/>
                <a:gd name="connsiteX1193" fmla="*/ 850264 w 1119158"/>
                <a:gd name="connsiteY1193" fmla="*/ 538957 h 988138"/>
                <a:gd name="connsiteX1194" fmla="*/ 850420 w 1119158"/>
                <a:gd name="connsiteY1194" fmla="*/ 530422 h 988138"/>
                <a:gd name="connsiteX1195" fmla="*/ 838933 w 1119158"/>
                <a:gd name="connsiteY1195" fmla="*/ 540180 h 988138"/>
                <a:gd name="connsiteX1196" fmla="*/ 843122 w 1119158"/>
                <a:gd name="connsiteY1196" fmla="*/ 525258 h 988138"/>
                <a:gd name="connsiteX1197" fmla="*/ 832415 w 1119158"/>
                <a:gd name="connsiteY1197" fmla="*/ 537317 h 988138"/>
                <a:gd name="connsiteX1198" fmla="*/ 863859 w 1119158"/>
                <a:gd name="connsiteY1198" fmla="*/ 488766 h 988138"/>
                <a:gd name="connsiteX1199" fmla="*/ 884323 w 1119158"/>
                <a:gd name="connsiteY1199" fmla="*/ 461212 h 988138"/>
                <a:gd name="connsiteX1200" fmla="*/ 897983 w 1119158"/>
                <a:gd name="connsiteY1200" fmla="*/ 446862 h 988138"/>
                <a:gd name="connsiteX1201" fmla="*/ 881929 w 1119158"/>
                <a:gd name="connsiteY1201" fmla="*/ 458766 h 988138"/>
                <a:gd name="connsiteX1202" fmla="*/ 890737 w 1119158"/>
                <a:gd name="connsiteY1202" fmla="*/ 446394 h 988138"/>
                <a:gd name="connsiteX1203" fmla="*/ 904475 w 1119158"/>
                <a:gd name="connsiteY1203" fmla="*/ 442465 h 988138"/>
                <a:gd name="connsiteX1204" fmla="*/ 809049 w 1119158"/>
                <a:gd name="connsiteY1204" fmla="*/ 442270 h 988138"/>
                <a:gd name="connsiteX1205" fmla="*/ 809193 w 1119158"/>
                <a:gd name="connsiteY1205" fmla="*/ 442270 h 988138"/>
                <a:gd name="connsiteX1206" fmla="*/ 810520 w 1119158"/>
                <a:gd name="connsiteY1206" fmla="*/ 443935 h 988138"/>
                <a:gd name="connsiteX1207" fmla="*/ 809206 w 1119158"/>
                <a:gd name="connsiteY1207" fmla="*/ 445132 h 988138"/>
                <a:gd name="connsiteX1208" fmla="*/ 808906 w 1119158"/>
                <a:gd name="connsiteY1208" fmla="*/ 445132 h 988138"/>
                <a:gd name="connsiteX1209" fmla="*/ 807762 w 1119158"/>
                <a:gd name="connsiteY1209" fmla="*/ 444156 h 988138"/>
                <a:gd name="connsiteX1210" fmla="*/ 808308 w 1119158"/>
                <a:gd name="connsiteY1210" fmla="*/ 442699 h 988138"/>
                <a:gd name="connsiteX1211" fmla="*/ 809049 w 1119158"/>
                <a:gd name="connsiteY1211" fmla="*/ 442270 h 988138"/>
                <a:gd name="connsiteX1212" fmla="*/ 311551 w 1119158"/>
                <a:gd name="connsiteY1212" fmla="*/ 440462 h 988138"/>
                <a:gd name="connsiteX1213" fmla="*/ 311708 w 1119158"/>
                <a:gd name="connsiteY1213" fmla="*/ 440475 h 988138"/>
                <a:gd name="connsiteX1214" fmla="*/ 312436 w 1119158"/>
                <a:gd name="connsiteY1214" fmla="*/ 440866 h 988138"/>
                <a:gd name="connsiteX1215" fmla="*/ 312982 w 1119158"/>
                <a:gd name="connsiteY1215" fmla="*/ 442323 h 988138"/>
                <a:gd name="connsiteX1216" fmla="*/ 311864 w 1119158"/>
                <a:gd name="connsiteY1216" fmla="*/ 443324 h 988138"/>
                <a:gd name="connsiteX1217" fmla="*/ 311577 w 1119158"/>
                <a:gd name="connsiteY1217" fmla="*/ 443350 h 988138"/>
                <a:gd name="connsiteX1218" fmla="*/ 310250 w 1119158"/>
                <a:gd name="connsiteY1218" fmla="*/ 442167 h 988138"/>
                <a:gd name="connsiteX1219" fmla="*/ 311551 w 1119158"/>
                <a:gd name="connsiteY1219" fmla="*/ 440462 h 988138"/>
                <a:gd name="connsiteX1220" fmla="*/ 857705 w 1119158"/>
                <a:gd name="connsiteY1220" fmla="*/ 439889 h 988138"/>
                <a:gd name="connsiteX1221" fmla="*/ 859006 w 1119158"/>
                <a:gd name="connsiteY1221" fmla="*/ 440579 h 988138"/>
                <a:gd name="connsiteX1222" fmla="*/ 859006 w 1119158"/>
                <a:gd name="connsiteY1222" fmla="*/ 440722 h 988138"/>
                <a:gd name="connsiteX1223" fmla="*/ 858928 w 1119158"/>
                <a:gd name="connsiteY1223" fmla="*/ 441307 h 988138"/>
                <a:gd name="connsiteX1224" fmla="*/ 857393 w 1119158"/>
                <a:gd name="connsiteY1224" fmla="*/ 442738 h 988138"/>
                <a:gd name="connsiteX1225" fmla="*/ 856183 w 1119158"/>
                <a:gd name="connsiteY1225" fmla="*/ 441008 h 988138"/>
                <a:gd name="connsiteX1226" fmla="*/ 856274 w 1119158"/>
                <a:gd name="connsiteY1226" fmla="*/ 440292 h 988138"/>
                <a:gd name="connsiteX1227" fmla="*/ 857705 w 1119158"/>
                <a:gd name="connsiteY1227" fmla="*/ 439889 h 988138"/>
                <a:gd name="connsiteX1228" fmla="*/ 262154 w 1119158"/>
                <a:gd name="connsiteY1228" fmla="*/ 438095 h 988138"/>
                <a:gd name="connsiteX1229" fmla="*/ 263624 w 1119158"/>
                <a:gd name="connsiteY1229" fmla="*/ 439070 h 988138"/>
                <a:gd name="connsiteX1230" fmla="*/ 262440 w 1119158"/>
                <a:gd name="connsiteY1230" fmla="*/ 440944 h 988138"/>
                <a:gd name="connsiteX1231" fmla="*/ 262414 w 1119158"/>
                <a:gd name="connsiteY1231" fmla="*/ 440944 h 988138"/>
                <a:gd name="connsiteX1232" fmla="*/ 261647 w 1119158"/>
                <a:gd name="connsiteY1232" fmla="*/ 440657 h 988138"/>
                <a:gd name="connsiteX1233" fmla="*/ 260892 w 1119158"/>
                <a:gd name="connsiteY1233" fmla="*/ 439304 h 988138"/>
                <a:gd name="connsiteX1234" fmla="*/ 260827 w 1119158"/>
                <a:gd name="connsiteY1234" fmla="*/ 438628 h 988138"/>
                <a:gd name="connsiteX1235" fmla="*/ 260788 w 1119158"/>
                <a:gd name="connsiteY1235" fmla="*/ 438212 h 988138"/>
                <a:gd name="connsiteX1236" fmla="*/ 261192 w 1119158"/>
                <a:gd name="connsiteY1236" fmla="*/ 438173 h 988138"/>
                <a:gd name="connsiteX1237" fmla="*/ 808893 w 1119158"/>
                <a:gd name="connsiteY1237" fmla="*/ 436129 h 988138"/>
                <a:gd name="connsiteX1238" fmla="*/ 810194 w 1119158"/>
                <a:gd name="connsiteY1238" fmla="*/ 437834 h 988138"/>
                <a:gd name="connsiteX1239" fmla="*/ 808867 w 1119158"/>
                <a:gd name="connsiteY1239" fmla="*/ 439017 h 988138"/>
                <a:gd name="connsiteX1240" fmla="*/ 808581 w 1119158"/>
                <a:gd name="connsiteY1240" fmla="*/ 438991 h 988138"/>
                <a:gd name="connsiteX1241" fmla="*/ 807462 w 1119158"/>
                <a:gd name="connsiteY1241" fmla="*/ 437990 h 988138"/>
                <a:gd name="connsiteX1242" fmla="*/ 808009 w 1119158"/>
                <a:gd name="connsiteY1242" fmla="*/ 436533 h 988138"/>
                <a:gd name="connsiteX1243" fmla="*/ 808737 w 1119158"/>
                <a:gd name="connsiteY1243" fmla="*/ 436142 h 988138"/>
                <a:gd name="connsiteX1244" fmla="*/ 808893 w 1119158"/>
                <a:gd name="connsiteY1244" fmla="*/ 436129 h 988138"/>
                <a:gd name="connsiteX1245" fmla="*/ 311773 w 1119158"/>
                <a:gd name="connsiteY1245" fmla="*/ 434335 h 988138"/>
                <a:gd name="connsiteX1246" fmla="*/ 311890 w 1119158"/>
                <a:gd name="connsiteY1246" fmla="*/ 434335 h 988138"/>
                <a:gd name="connsiteX1247" fmla="*/ 312644 w 1119158"/>
                <a:gd name="connsiteY1247" fmla="*/ 434725 h 988138"/>
                <a:gd name="connsiteX1248" fmla="*/ 313230 w 1119158"/>
                <a:gd name="connsiteY1248" fmla="*/ 436156 h 988138"/>
                <a:gd name="connsiteX1249" fmla="*/ 312072 w 1119158"/>
                <a:gd name="connsiteY1249" fmla="*/ 437171 h 988138"/>
                <a:gd name="connsiteX1250" fmla="*/ 311825 w 1119158"/>
                <a:gd name="connsiteY1250" fmla="*/ 437171 h 988138"/>
                <a:gd name="connsiteX1251" fmla="*/ 310927 w 1119158"/>
                <a:gd name="connsiteY1251" fmla="*/ 436885 h 988138"/>
                <a:gd name="connsiteX1252" fmla="*/ 310485 w 1119158"/>
                <a:gd name="connsiteY1252" fmla="*/ 436039 h 988138"/>
                <a:gd name="connsiteX1253" fmla="*/ 311773 w 1119158"/>
                <a:gd name="connsiteY1253" fmla="*/ 434335 h 988138"/>
                <a:gd name="connsiteX1254" fmla="*/ 858304 w 1119158"/>
                <a:gd name="connsiteY1254" fmla="*/ 433762 h 988138"/>
                <a:gd name="connsiteX1255" fmla="*/ 859266 w 1119158"/>
                <a:gd name="connsiteY1255" fmla="*/ 433840 h 988138"/>
                <a:gd name="connsiteX1256" fmla="*/ 859670 w 1119158"/>
                <a:gd name="connsiteY1256" fmla="*/ 433879 h 988138"/>
                <a:gd name="connsiteX1257" fmla="*/ 859618 w 1119158"/>
                <a:gd name="connsiteY1257" fmla="*/ 434295 h 988138"/>
                <a:gd name="connsiteX1258" fmla="*/ 859566 w 1119158"/>
                <a:gd name="connsiteY1258" fmla="*/ 434971 h 988138"/>
                <a:gd name="connsiteX1259" fmla="*/ 858798 w 1119158"/>
                <a:gd name="connsiteY1259" fmla="*/ 436324 h 988138"/>
                <a:gd name="connsiteX1260" fmla="*/ 858030 w 1119158"/>
                <a:gd name="connsiteY1260" fmla="*/ 436611 h 988138"/>
                <a:gd name="connsiteX1261" fmla="*/ 858004 w 1119158"/>
                <a:gd name="connsiteY1261" fmla="*/ 436611 h 988138"/>
                <a:gd name="connsiteX1262" fmla="*/ 856834 w 1119158"/>
                <a:gd name="connsiteY1262" fmla="*/ 434724 h 988138"/>
                <a:gd name="connsiteX1263" fmla="*/ 858304 w 1119158"/>
                <a:gd name="connsiteY1263" fmla="*/ 433762 h 988138"/>
                <a:gd name="connsiteX1264" fmla="*/ 261673 w 1119158"/>
                <a:gd name="connsiteY1264" fmla="*/ 431954 h 988138"/>
                <a:gd name="connsiteX1265" fmla="*/ 262597 w 1119158"/>
                <a:gd name="connsiteY1265" fmla="*/ 432175 h 988138"/>
                <a:gd name="connsiteX1266" fmla="*/ 263130 w 1119158"/>
                <a:gd name="connsiteY1266" fmla="*/ 432943 h 988138"/>
                <a:gd name="connsiteX1267" fmla="*/ 261907 w 1119158"/>
                <a:gd name="connsiteY1267" fmla="*/ 434829 h 988138"/>
                <a:gd name="connsiteX1268" fmla="*/ 261881 w 1119158"/>
                <a:gd name="connsiteY1268" fmla="*/ 434829 h 988138"/>
                <a:gd name="connsiteX1269" fmla="*/ 261100 w 1119158"/>
                <a:gd name="connsiteY1269" fmla="*/ 434517 h 988138"/>
                <a:gd name="connsiteX1270" fmla="*/ 260385 w 1119158"/>
                <a:gd name="connsiteY1270" fmla="*/ 433151 h 988138"/>
                <a:gd name="connsiteX1271" fmla="*/ 260333 w 1119158"/>
                <a:gd name="connsiteY1271" fmla="*/ 432474 h 988138"/>
                <a:gd name="connsiteX1272" fmla="*/ 260307 w 1119158"/>
                <a:gd name="connsiteY1272" fmla="*/ 432071 h 988138"/>
                <a:gd name="connsiteX1273" fmla="*/ 260671 w 1119158"/>
                <a:gd name="connsiteY1273" fmla="*/ 432019 h 988138"/>
                <a:gd name="connsiteX1274" fmla="*/ 261165 w 1119158"/>
                <a:gd name="connsiteY1274" fmla="*/ 432006 h 988138"/>
                <a:gd name="connsiteX1275" fmla="*/ 808555 w 1119158"/>
                <a:gd name="connsiteY1275" fmla="*/ 430002 h 988138"/>
                <a:gd name="connsiteX1276" fmla="*/ 808672 w 1119158"/>
                <a:gd name="connsiteY1276" fmla="*/ 430002 h 988138"/>
                <a:gd name="connsiteX1277" fmla="*/ 809973 w 1119158"/>
                <a:gd name="connsiteY1277" fmla="*/ 431719 h 988138"/>
                <a:gd name="connsiteX1278" fmla="*/ 809531 w 1119158"/>
                <a:gd name="connsiteY1278" fmla="*/ 432565 h 988138"/>
                <a:gd name="connsiteX1279" fmla="*/ 808620 w 1119158"/>
                <a:gd name="connsiteY1279" fmla="*/ 432838 h 988138"/>
                <a:gd name="connsiteX1280" fmla="*/ 808373 w 1119158"/>
                <a:gd name="connsiteY1280" fmla="*/ 432838 h 988138"/>
                <a:gd name="connsiteX1281" fmla="*/ 807215 w 1119158"/>
                <a:gd name="connsiteY1281" fmla="*/ 431823 h 988138"/>
                <a:gd name="connsiteX1282" fmla="*/ 807801 w 1119158"/>
                <a:gd name="connsiteY1282" fmla="*/ 430392 h 988138"/>
                <a:gd name="connsiteX1283" fmla="*/ 808555 w 1119158"/>
                <a:gd name="connsiteY1283" fmla="*/ 430002 h 988138"/>
                <a:gd name="connsiteX1284" fmla="*/ 311916 w 1119158"/>
                <a:gd name="connsiteY1284" fmla="*/ 428181 h 988138"/>
                <a:gd name="connsiteX1285" fmla="*/ 312020 w 1119158"/>
                <a:gd name="connsiteY1285" fmla="*/ 428181 h 988138"/>
                <a:gd name="connsiteX1286" fmla="*/ 312761 w 1119158"/>
                <a:gd name="connsiteY1286" fmla="*/ 428572 h 988138"/>
                <a:gd name="connsiteX1287" fmla="*/ 313373 w 1119158"/>
                <a:gd name="connsiteY1287" fmla="*/ 429990 h 988138"/>
                <a:gd name="connsiteX1288" fmla="*/ 313360 w 1119158"/>
                <a:gd name="connsiteY1288" fmla="*/ 430679 h 988138"/>
                <a:gd name="connsiteX1289" fmla="*/ 313334 w 1119158"/>
                <a:gd name="connsiteY1289" fmla="*/ 431056 h 988138"/>
                <a:gd name="connsiteX1290" fmla="*/ 312995 w 1119158"/>
                <a:gd name="connsiteY1290" fmla="*/ 431082 h 988138"/>
                <a:gd name="connsiteX1291" fmla="*/ 311968 w 1119158"/>
                <a:gd name="connsiteY1291" fmla="*/ 431056 h 988138"/>
                <a:gd name="connsiteX1292" fmla="*/ 310628 w 1119158"/>
                <a:gd name="connsiteY1292" fmla="*/ 429925 h 988138"/>
                <a:gd name="connsiteX1293" fmla="*/ 311916 w 1119158"/>
                <a:gd name="connsiteY1293" fmla="*/ 428181 h 988138"/>
                <a:gd name="connsiteX1294" fmla="*/ 858772 w 1119158"/>
                <a:gd name="connsiteY1294" fmla="*/ 427634 h 988138"/>
                <a:gd name="connsiteX1295" fmla="*/ 859279 w 1119158"/>
                <a:gd name="connsiteY1295" fmla="*/ 427673 h 988138"/>
                <a:gd name="connsiteX1296" fmla="*/ 859774 w 1119158"/>
                <a:gd name="connsiteY1296" fmla="*/ 427699 h 988138"/>
                <a:gd name="connsiteX1297" fmla="*/ 860138 w 1119158"/>
                <a:gd name="connsiteY1297" fmla="*/ 427738 h 988138"/>
                <a:gd name="connsiteX1298" fmla="*/ 860112 w 1119158"/>
                <a:gd name="connsiteY1298" fmla="*/ 428141 h 988138"/>
                <a:gd name="connsiteX1299" fmla="*/ 860060 w 1119158"/>
                <a:gd name="connsiteY1299" fmla="*/ 428818 h 988138"/>
                <a:gd name="connsiteX1300" fmla="*/ 859344 w 1119158"/>
                <a:gd name="connsiteY1300" fmla="*/ 430184 h 988138"/>
                <a:gd name="connsiteX1301" fmla="*/ 858564 w 1119158"/>
                <a:gd name="connsiteY1301" fmla="*/ 430496 h 988138"/>
                <a:gd name="connsiteX1302" fmla="*/ 858538 w 1119158"/>
                <a:gd name="connsiteY1302" fmla="*/ 430496 h 988138"/>
                <a:gd name="connsiteX1303" fmla="*/ 857328 w 1119158"/>
                <a:gd name="connsiteY1303" fmla="*/ 428610 h 988138"/>
                <a:gd name="connsiteX1304" fmla="*/ 857848 w 1119158"/>
                <a:gd name="connsiteY1304" fmla="*/ 427842 h 988138"/>
                <a:gd name="connsiteX1305" fmla="*/ 858772 w 1119158"/>
                <a:gd name="connsiteY1305" fmla="*/ 427634 h 988138"/>
                <a:gd name="connsiteX1306" fmla="*/ 220480 w 1119158"/>
                <a:gd name="connsiteY1306" fmla="*/ 426809 h 988138"/>
                <a:gd name="connsiteX1307" fmla="*/ 230620 w 1119158"/>
                <a:gd name="connsiteY1307" fmla="*/ 429833 h 988138"/>
                <a:gd name="connsiteX1308" fmla="*/ 209297 w 1119158"/>
                <a:gd name="connsiteY1308" fmla="*/ 428467 h 988138"/>
                <a:gd name="connsiteX1309" fmla="*/ 220480 w 1119158"/>
                <a:gd name="connsiteY1309" fmla="*/ 426809 h 988138"/>
                <a:gd name="connsiteX1310" fmla="*/ 261165 w 1119158"/>
                <a:gd name="connsiteY1310" fmla="*/ 425840 h 988138"/>
                <a:gd name="connsiteX1311" fmla="*/ 261257 w 1119158"/>
                <a:gd name="connsiteY1311" fmla="*/ 425840 h 988138"/>
                <a:gd name="connsiteX1312" fmla="*/ 262193 w 1119158"/>
                <a:gd name="connsiteY1312" fmla="*/ 426048 h 988138"/>
                <a:gd name="connsiteX1313" fmla="*/ 262701 w 1119158"/>
                <a:gd name="connsiteY1313" fmla="*/ 426828 h 988138"/>
                <a:gd name="connsiteX1314" fmla="*/ 261491 w 1119158"/>
                <a:gd name="connsiteY1314" fmla="*/ 428702 h 988138"/>
                <a:gd name="connsiteX1315" fmla="*/ 261439 w 1119158"/>
                <a:gd name="connsiteY1315" fmla="*/ 428702 h 988138"/>
                <a:gd name="connsiteX1316" fmla="*/ 260671 w 1119158"/>
                <a:gd name="connsiteY1316" fmla="*/ 428376 h 988138"/>
                <a:gd name="connsiteX1317" fmla="*/ 259956 w 1119158"/>
                <a:gd name="connsiteY1317" fmla="*/ 427010 h 988138"/>
                <a:gd name="connsiteX1318" fmla="*/ 261165 w 1119158"/>
                <a:gd name="connsiteY1318" fmla="*/ 425840 h 988138"/>
                <a:gd name="connsiteX1319" fmla="*/ 808425 w 1119158"/>
                <a:gd name="connsiteY1319" fmla="*/ 423861 h 988138"/>
                <a:gd name="connsiteX1320" fmla="*/ 808516 w 1119158"/>
                <a:gd name="connsiteY1320" fmla="*/ 423861 h 988138"/>
                <a:gd name="connsiteX1321" fmla="*/ 809830 w 1119158"/>
                <a:gd name="connsiteY1321" fmla="*/ 425592 h 988138"/>
                <a:gd name="connsiteX1322" fmla="*/ 808477 w 1119158"/>
                <a:gd name="connsiteY1322" fmla="*/ 426723 h 988138"/>
                <a:gd name="connsiteX1323" fmla="*/ 807449 w 1119158"/>
                <a:gd name="connsiteY1323" fmla="*/ 426749 h 988138"/>
                <a:gd name="connsiteX1324" fmla="*/ 807111 w 1119158"/>
                <a:gd name="connsiteY1324" fmla="*/ 426723 h 988138"/>
                <a:gd name="connsiteX1325" fmla="*/ 807085 w 1119158"/>
                <a:gd name="connsiteY1325" fmla="*/ 426346 h 988138"/>
                <a:gd name="connsiteX1326" fmla="*/ 807072 w 1119158"/>
                <a:gd name="connsiteY1326" fmla="*/ 425657 h 988138"/>
                <a:gd name="connsiteX1327" fmla="*/ 807697 w 1119158"/>
                <a:gd name="connsiteY1327" fmla="*/ 424239 h 988138"/>
                <a:gd name="connsiteX1328" fmla="*/ 808425 w 1119158"/>
                <a:gd name="connsiteY1328" fmla="*/ 423861 h 988138"/>
                <a:gd name="connsiteX1329" fmla="*/ 899966 w 1119158"/>
                <a:gd name="connsiteY1329" fmla="*/ 422472 h 988138"/>
                <a:gd name="connsiteX1330" fmla="*/ 911149 w 1119158"/>
                <a:gd name="connsiteY1330" fmla="*/ 424135 h 988138"/>
                <a:gd name="connsiteX1331" fmla="*/ 889826 w 1119158"/>
                <a:gd name="connsiteY1331" fmla="*/ 425501 h 988138"/>
                <a:gd name="connsiteX1332" fmla="*/ 899966 w 1119158"/>
                <a:gd name="connsiteY1332" fmla="*/ 422472 h 988138"/>
                <a:gd name="connsiteX1333" fmla="*/ 312046 w 1119158"/>
                <a:gd name="connsiteY1333" fmla="*/ 422015 h 988138"/>
                <a:gd name="connsiteX1334" fmla="*/ 312826 w 1119158"/>
                <a:gd name="connsiteY1334" fmla="*/ 422379 h 988138"/>
                <a:gd name="connsiteX1335" fmla="*/ 313425 w 1119158"/>
                <a:gd name="connsiteY1335" fmla="*/ 423823 h 988138"/>
                <a:gd name="connsiteX1336" fmla="*/ 312267 w 1119158"/>
                <a:gd name="connsiteY1336" fmla="*/ 424877 h 988138"/>
                <a:gd name="connsiteX1337" fmla="*/ 312059 w 1119158"/>
                <a:gd name="connsiteY1337" fmla="*/ 424890 h 988138"/>
                <a:gd name="connsiteX1338" fmla="*/ 310680 w 1119158"/>
                <a:gd name="connsiteY1338" fmla="*/ 423771 h 988138"/>
                <a:gd name="connsiteX1339" fmla="*/ 311968 w 1119158"/>
                <a:gd name="connsiteY1339" fmla="*/ 422028 h 988138"/>
                <a:gd name="connsiteX1340" fmla="*/ 312046 w 1119158"/>
                <a:gd name="connsiteY1340" fmla="*/ 422015 h 988138"/>
                <a:gd name="connsiteX1341" fmla="*/ 859188 w 1119158"/>
                <a:gd name="connsiteY1341" fmla="*/ 421507 h 988138"/>
                <a:gd name="connsiteX1342" fmla="*/ 859279 w 1119158"/>
                <a:gd name="connsiteY1342" fmla="*/ 421507 h 988138"/>
                <a:gd name="connsiteX1343" fmla="*/ 860476 w 1119158"/>
                <a:gd name="connsiteY1343" fmla="*/ 422677 h 988138"/>
                <a:gd name="connsiteX1344" fmla="*/ 859774 w 1119158"/>
                <a:gd name="connsiteY1344" fmla="*/ 424043 h 988138"/>
                <a:gd name="connsiteX1345" fmla="*/ 859006 w 1119158"/>
                <a:gd name="connsiteY1345" fmla="*/ 424369 h 988138"/>
                <a:gd name="connsiteX1346" fmla="*/ 858954 w 1119158"/>
                <a:gd name="connsiteY1346" fmla="*/ 424369 h 988138"/>
                <a:gd name="connsiteX1347" fmla="*/ 857744 w 1119158"/>
                <a:gd name="connsiteY1347" fmla="*/ 422495 h 988138"/>
                <a:gd name="connsiteX1348" fmla="*/ 858265 w 1119158"/>
                <a:gd name="connsiteY1348" fmla="*/ 421715 h 988138"/>
                <a:gd name="connsiteX1349" fmla="*/ 859188 w 1119158"/>
                <a:gd name="connsiteY1349" fmla="*/ 421507 h 988138"/>
                <a:gd name="connsiteX1350" fmla="*/ 249367 w 1119158"/>
                <a:gd name="connsiteY1350" fmla="*/ 420662 h 988138"/>
                <a:gd name="connsiteX1351" fmla="*/ 249210 w 1119158"/>
                <a:gd name="connsiteY1351" fmla="*/ 421363 h 988138"/>
                <a:gd name="connsiteX1352" fmla="*/ 249653 w 1119158"/>
                <a:gd name="connsiteY1352" fmla="*/ 421072 h 988138"/>
                <a:gd name="connsiteX1353" fmla="*/ 808399 w 1119158"/>
                <a:gd name="connsiteY1353" fmla="*/ 417682 h 988138"/>
                <a:gd name="connsiteX1354" fmla="*/ 808477 w 1119158"/>
                <a:gd name="connsiteY1354" fmla="*/ 417708 h 988138"/>
                <a:gd name="connsiteX1355" fmla="*/ 809765 w 1119158"/>
                <a:gd name="connsiteY1355" fmla="*/ 419438 h 988138"/>
                <a:gd name="connsiteX1356" fmla="*/ 808386 w 1119158"/>
                <a:gd name="connsiteY1356" fmla="*/ 420570 h 988138"/>
                <a:gd name="connsiteX1357" fmla="*/ 808178 w 1119158"/>
                <a:gd name="connsiteY1357" fmla="*/ 420544 h 988138"/>
                <a:gd name="connsiteX1358" fmla="*/ 807020 w 1119158"/>
                <a:gd name="connsiteY1358" fmla="*/ 419490 h 988138"/>
                <a:gd name="connsiteX1359" fmla="*/ 807618 w 1119158"/>
                <a:gd name="connsiteY1359" fmla="*/ 418059 h 988138"/>
                <a:gd name="connsiteX1360" fmla="*/ 808399 w 1119158"/>
                <a:gd name="connsiteY1360" fmla="*/ 417682 h 988138"/>
                <a:gd name="connsiteX1361" fmla="*/ 871091 w 1119158"/>
                <a:gd name="connsiteY1361" fmla="*/ 416326 h 988138"/>
                <a:gd name="connsiteX1362" fmla="*/ 870808 w 1119158"/>
                <a:gd name="connsiteY1362" fmla="*/ 416732 h 988138"/>
                <a:gd name="connsiteX1363" fmla="*/ 871248 w 1119158"/>
                <a:gd name="connsiteY1363" fmla="*/ 417018 h 988138"/>
                <a:gd name="connsiteX1364" fmla="*/ 312046 w 1119158"/>
                <a:gd name="connsiteY1364" fmla="*/ 415861 h 988138"/>
                <a:gd name="connsiteX1365" fmla="*/ 312800 w 1119158"/>
                <a:gd name="connsiteY1365" fmla="*/ 416239 h 988138"/>
                <a:gd name="connsiteX1366" fmla="*/ 313438 w 1119158"/>
                <a:gd name="connsiteY1366" fmla="*/ 417657 h 988138"/>
                <a:gd name="connsiteX1367" fmla="*/ 313334 w 1119158"/>
                <a:gd name="connsiteY1367" fmla="*/ 418060 h 988138"/>
                <a:gd name="connsiteX1368" fmla="*/ 313425 w 1119158"/>
                <a:gd name="connsiteY1368" fmla="*/ 418294 h 988138"/>
                <a:gd name="connsiteX1369" fmla="*/ 313087 w 1119158"/>
                <a:gd name="connsiteY1369" fmla="*/ 418736 h 988138"/>
                <a:gd name="connsiteX1370" fmla="*/ 312735 w 1119158"/>
                <a:gd name="connsiteY1370" fmla="*/ 418593 h 988138"/>
                <a:gd name="connsiteX1371" fmla="*/ 312267 w 1119158"/>
                <a:gd name="connsiteY1371" fmla="*/ 418736 h 988138"/>
                <a:gd name="connsiteX1372" fmla="*/ 312072 w 1119158"/>
                <a:gd name="connsiteY1372" fmla="*/ 418736 h 988138"/>
                <a:gd name="connsiteX1373" fmla="*/ 310680 w 1119158"/>
                <a:gd name="connsiteY1373" fmla="*/ 416954 h 988138"/>
                <a:gd name="connsiteX1374" fmla="*/ 311864 w 1119158"/>
                <a:gd name="connsiteY1374" fmla="*/ 415874 h 988138"/>
                <a:gd name="connsiteX1375" fmla="*/ 312046 w 1119158"/>
                <a:gd name="connsiteY1375" fmla="*/ 415861 h 988138"/>
                <a:gd name="connsiteX1376" fmla="*/ 808399 w 1119158"/>
                <a:gd name="connsiteY1376" fmla="*/ 411541 h 988138"/>
                <a:gd name="connsiteX1377" fmla="*/ 808581 w 1119158"/>
                <a:gd name="connsiteY1377" fmla="*/ 411541 h 988138"/>
                <a:gd name="connsiteX1378" fmla="*/ 809765 w 1119158"/>
                <a:gd name="connsiteY1378" fmla="*/ 412634 h 988138"/>
                <a:gd name="connsiteX1379" fmla="*/ 808386 w 1119158"/>
                <a:gd name="connsiteY1379" fmla="*/ 414403 h 988138"/>
                <a:gd name="connsiteX1380" fmla="*/ 808178 w 1119158"/>
                <a:gd name="connsiteY1380" fmla="*/ 414403 h 988138"/>
                <a:gd name="connsiteX1381" fmla="*/ 807710 w 1119158"/>
                <a:gd name="connsiteY1381" fmla="*/ 414260 h 988138"/>
                <a:gd name="connsiteX1382" fmla="*/ 807371 w 1119158"/>
                <a:gd name="connsiteY1382" fmla="*/ 414403 h 988138"/>
                <a:gd name="connsiteX1383" fmla="*/ 807020 w 1119158"/>
                <a:gd name="connsiteY1383" fmla="*/ 413961 h 988138"/>
                <a:gd name="connsiteX1384" fmla="*/ 807124 w 1119158"/>
                <a:gd name="connsiteY1384" fmla="*/ 413727 h 988138"/>
                <a:gd name="connsiteX1385" fmla="*/ 807007 w 1119158"/>
                <a:gd name="connsiteY1385" fmla="*/ 413324 h 988138"/>
                <a:gd name="connsiteX1386" fmla="*/ 807644 w 1119158"/>
                <a:gd name="connsiteY1386" fmla="*/ 411919 h 988138"/>
                <a:gd name="connsiteX1387" fmla="*/ 808399 w 1119158"/>
                <a:gd name="connsiteY1387" fmla="*/ 411541 h 988138"/>
                <a:gd name="connsiteX1388" fmla="*/ 311890 w 1119158"/>
                <a:gd name="connsiteY1388" fmla="*/ 409721 h 988138"/>
                <a:gd name="connsiteX1389" fmla="*/ 311955 w 1119158"/>
                <a:gd name="connsiteY1389" fmla="*/ 409721 h 988138"/>
                <a:gd name="connsiteX1390" fmla="*/ 312722 w 1119158"/>
                <a:gd name="connsiteY1390" fmla="*/ 410085 h 988138"/>
                <a:gd name="connsiteX1391" fmla="*/ 313373 w 1119158"/>
                <a:gd name="connsiteY1391" fmla="*/ 411477 h 988138"/>
                <a:gd name="connsiteX1392" fmla="*/ 312202 w 1119158"/>
                <a:gd name="connsiteY1392" fmla="*/ 412583 h 988138"/>
                <a:gd name="connsiteX1393" fmla="*/ 312007 w 1119158"/>
                <a:gd name="connsiteY1393" fmla="*/ 412583 h 988138"/>
                <a:gd name="connsiteX1394" fmla="*/ 310628 w 1119158"/>
                <a:gd name="connsiteY1394" fmla="*/ 411503 h 988138"/>
                <a:gd name="connsiteX1395" fmla="*/ 311890 w 1119158"/>
                <a:gd name="connsiteY1395" fmla="*/ 409721 h 988138"/>
                <a:gd name="connsiteX1396" fmla="*/ 912357 w 1119158"/>
                <a:gd name="connsiteY1396" fmla="*/ 406108 h 988138"/>
                <a:gd name="connsiteX1397" fmla="*/ 912125 w 1119158"/>
                <a:gd name="connsiteY1397" fmla="*/ 408876 h 988138"/>
                <a:gd name="connsiteX1398" fmla="*/ 912189 w 1119158"/>
                <a:gd name="connsiteY1398" fmla="*/ 406147 h 988138"/>
                <a:gd name="connsiteX1399" fmla="*/ 808490 w 1119158"/>
                <a:gd name="connsiteY1399" fmla="*/ 405388 h 988138"/>
                <a:gd name="connsiteX1400" fmla="*/ 808568 w 1119158"/>
                <a:gd name="connsiteY1400" fmla="*/ 405388 h 988138"/>
                <a:gd name="connsiteX1401" fmla="*/ 809830 w 1119158"/>
                <a:gd name="connsiteY1401" fmla="*/ 407170 h 988138"/>
                <a:gd name="connsiteX1402" fmla="*/ 808438 w 1119158"/>
                <a:gd name="connsiteY1402" fmla="*/ 408250 h 988138"/>
                <a:gd name="connsiteX1403" fmla="*/ 808256 w 1119158"/>
                <a:gd name="connsiteY1403" fmla="*/ 408250 h 988138"/>
                <a:gd name="connsiteX1404" fmla="*/ 807072 w 1119158"/>
                <a:gd name="connsiteY1404" fmla="*/ 407144 h 988138"/>
                <a:gd name="connsiteX1405" fmla="*/ 807723 w 1119158"/>
                <a:gd name="connsiteY1405" fmla="*/ 405739 h 988138"/>
                <a:gd name="connsiteX1406" fmla="*/ 808490 w 1119158"/>
                <a:gd name="connsiteY1406" fmla="*/ 405388 h 988138"/>
                <a:gd name="connsiteX1407" fmla="*/ 311825 w 1119158"/>
                <a:gd name="connsiteY1407" fmla="*/ 403567 h 988138"/>
                <a:gd name="connsiteX1408" fmla="*/ 312579 w 1119158"/>
                <a:gd name="connsiteY1408" fmla="*/ 403919 h 988138"/>
                <a:gd name="connsiteX1409" fmla="*/ 313243 w 1119158"/>
                <a:gd name="connsiteY1409" fmla="*/ 405311 h 988138"/>
                <a:gd name="connsiteX1410" fmla="*/ 312059 w 1119158"/>
                <a:gd name="connsiteY1410" fmla="*/ 406429 h 988138"/>
                <a:gd name="connsiteX1411" fmla="*/ 311890 w 1119158"/>
                <a:gd name="connsiteY1411" fmla="*/ 406429 h 988138"/>
                <a:gd name="connsiteX1412" fmla="*/ 310485 w 1119158"/>
                <a:gd name="connsiteY1412" fmla="*/ 405363 h 988138"/>
                <a:gd name="connsiteX1413" fmla="*/ 311747 w 1119158"/>
                <a:gd name="connsiteY1413" fmla="*/ 403593 h 988138"/>
                <a:gd name="connsiteX1414" fmla="*/ 311773 w 1119158"/>
                <a:gd name="connsiteY1414" fmla="*/ 403593 h 988138"/>
                <a:gd name="connsiteX1415" fmla="*/ 808620 w 1119158"/>
                <a:gd name="connsiteY1415" fmla="*/ 399234 h 988138"/>
                <a:gd name="connsiteX1416" fmla="*/ 808672 w 1119158"/>
                <a:gd name="connsiteY1416" fmla="*/ 399260 h 988138"/>
                <a:gd name="connsiteX1417" fmla="*/ 808698 w 1119158"/>
                <a:gd name="connsiteY1417" fmla="*/ 399260 h 988138"/>
                <a:gd name="connsiteX1418" fmla="*/ 809960 w 1119158"/>
                <a:gd name="connsiteY1418" fmla="*/ 401030 h 988138"/>
                <a:gd name="connsiteX1419" fmla="*/ 808555 w 1119158"/>
                <a:gd name="connsiteY1419" fmla="*/ 402096 h 988138"/>
                <a:gd name="connsiteX1420" fmla="*/ 808386 w 1119158"/>
                <a:gd name="connsiteY1420" fmla="*/ 402096 h 988138"/>
                <a:gd name="connsiteX1421" fmla="*/ 807202 w 1119158"/>
                <a:gd name="connsiteY1421" fmla="*/ 400978 h 988138"/>
                <a:gd name="connsiteX1422" fmla="*/ 807866 w 1119158"/>
                <a:gd name="connsiteY1422" fmla="*/ 399586 h 988138"/>
                <a:gd name="connsiteX1423" fmla="*/ 808620 w 1119158"/>
                <a:gd name="connsiteY1423" fmla="*/ 399234 h 988138"/>
                <a:gd name="connsiteX1424" fmla="*/ 311577 w 1119158"/>
                <a:gd name="connsiteY1424" fmla="*/ 397414 h 988138"/>
                <a:gd name="connsiteX1425" fmla="*/ 311629 w 1119158"/>
                <a:gd name="connsiteY1425" fmla="*/ 397414 h 988138"/>
                <a:gd name="connsiteX1426" fmla="*/ 312384 w 1119158"/>
                <a:gd name="connsiteY1426" fmla="*/ 397765 h 988138"/>
                <a:gd name="connsiteX1427" fmla="*/ 313087 w 1119158"/>
                <a:gd name="connsiteY1427" fmla="*/ 399144 h 988138"/>
                <a:gd name="connsiteX1428" fmla="*/ 311864 w 1119158"/>
                <a:gd name="connsiteY1428" fmla="*/ 400276 h 988138"/>
                <a:gd name="connsiteX1429" fmla="*/ 311721 w 1119158"/>
                <a:gd name="connsiteY1429" fmla="*/ 400289 h 988138"/>
                <a:gd name="connsiteX1430" fmla="*/ 310316 w 1119158"/>
                <a:gd name="connsiteY1430" fmla="*/ 399235 h 988138"/>
                <a:gd name="connsiteX1431" fmla="*/ 311577 w 1119158"/>
                <a:gd name="connsiteY1431" fmla="*/ 397414 h 988138"/>
                <a:gd name="connsiteX1432" fmla="*/ 174255 w 1119158"/>
                <a:gd name="connsiteY1432" fmla="*/ 393381 h 988138"/>
                <a:gd name="connsiteX1433" fmla="*/ 179687 w 1119158"/>
                <a:gd name="connsiteY1433" fmla="*/ 396230 h 988138"/>
                <a:gd name="connsiteX1434" fmla="*/ 173716 w 1119158"/>
                <a:gd name="connsiteY1434" fmla="*/ 403996 h 988138"/>
                <a:gd name="connsiteX1435" fmla="*/ 166495 w 1119158"/>
                <a:gd name="connsiteY1435" fmla="*/ 415861 h 988138"/>
                <a:gd name="connsiteX1436" fmla="*/ 149075 w 1119158"/>
                <a:gd name="connsiteY1436" fmla="*/ 426802 h 988138"/>
                <a:gd name="connsiteX1437" fmla="*/ 157779 w 1119158"/>
                <a:gd name="connsiteY1437" fmla="*/ 408133 h 988138"/>
                <a:gd name="connsiteX1438" fmla="*/ 178165 w 1119158"/>
                <a:gd name="connsiteY1438" fmla="*/ 400744 h 988138"/>
                <a:gd name="connsiteX1439" fmla="*/ 168395 w 1119158"/>
                <a:gd name="connsiteY1439" fmla="*/ 396191 h 988138"/>
                <a:gd name="connsiteX1440" fmla="*/ 174255 w 1119158"/>
                <a:gd name="connsiteY1440" fmla="*/ 393381 h 988138"/>
                <a:gd name="connsiteX1441" fmla="*/ 808815 w 1119158"/>
                <a:gd name="connsiteY1441" fmla="*/ 393081 h 988138"/>
                <a:gd name="connsiteX1442" fmla="*/ 808867 w 1119158"/>
                <a:gd name="connsiteY1442" fmla="*/ 393081 h 988138"/>
                <a:gd name="connsiteX1443" fmla="*/ 810129 w 1119158"/>
                <a:gd name="connsiteY1443" fmla="*/ 394902 h 988138"/>
                <a:gd name="connsiteX1444" fmla="*/ 808724 w 1119158"/>
                <a:gd name="connsiteY1444" fmla="*/ 395956 h 988138"/>
                <a:gd name="connsiteX1445" fmla="*/ 808581 w 1119158"/>
                <a:gd name="connsiteY1445" fmla="*/ 395943 h 988138"/>
                <a:gd name="connsiteX1446" fmla="*/ 807371 w 1119158"/>
                <a:gd name="connsiteY1446" fmla="*/ 394824 h 988138"/>
                <a:gd name="connsiteX1447" fmla="*/ 808061 w 1119158"/>
                <a:gd name="connsiteY1447" fmla="*/ 393432 h 988138"/>
                <a:gd name="connsiteX1448" fmla="*/ 808815 w 1119158"/>
                <a:gd name="connsiteY1448" fmla="*/ 393081 h 988138"/>
                <a:gd name="connsiteX1449" fmla="*/ 311343 w 1119158"/>
                <a:gd name="connsiteY1449" fmla="*/ 391273 h 988138"/>
                <a:gd name="connsiteX1450" fmla="*/ 311408 w 1119158"/>
                <a:gd name="connsiteY1450" fmla="*/ 391273 h 988138"/>
                <a:gd name="connsiteX1451" fmla="*/ 312839 w 1119158"/>
                <a:gd name="connsiteY1451" fmla="*/ 392991 h 988138"/>
                <a:gd name="connsiteX1452" fmla="*/ 311642 w 1119158"/>
                <a:gd name="connsiteY1452" fmla="*/ 394122 h 988138"/>
                <a:gd name="connsiteX1453" fmla="*/ 311512 w 1119158"/>
                <a:gd name="connsiteY1453" fmla="*/ 394135 h 988138"/>
                <a:gd name="connsiteX1454" fmla="*/ 310107 w 1119158"/>
                <a:gd name="connsiteY1454" fmla="*/ 393095 h 988138"/>
                <a:gd name="connsiteX1455" fmla="*/ 311343 w 1119158"/>
                <a:gd name="connsiteY1455" fmla="*/ 391273 h 988138"/>
                <a:gd name="connsiteX1456" fmla="*/ 188876 w 1119158"/>
                <a:gd name="connsiteY1456" fmla="*/ 389400 h 988138"/>
                <a:gd name="connsiteX1457" fmla="*/ 192501 w 1119158"/>
                <a:gd name="connsiteY1457" fmla="*/ 389530 h 988138"/>
                <a:gd name="connsiteX1458" fmla="*/ 189106 w 1119158"/>
                <a:gd name="connsiteY1458" fmla="*/ 389842 h 988138"/>
                <a:gd name="connsiteX1459" fmla="*/ 946198 w 1119158"/>
                <a:gd name="connsiteY1459" fmla="*/ 389043 h 988138"/>
                <a:gd name="connsiteX1460" fmla="*/ 952064 w 1119158"/>
                <a:gd name="connsiteY1460" fmla="*/ 391858 h 988138"/>
                <a:gd name="connsiteX1461" fmla="*/ 942280 w 1119158"/>
                <a:gd name="connsiteY1461" fmla="*/ 396424 h 988138"/>
                <a:gd name="connsiteX1462" fmla="*/ 962666 w 1119158"/>
                <a:gd name="connsiteY1462" fmla="*/ 403801 h 988138"/>
                <a:gd name="connsiteX1463" fmla="*/ 971370 w 1119158"/>
                <a:gd name="connsiteY1463" fmla="*/ 422469 h 988138"/>
                <a:gd name="connsiteX1464" fmla="*/ 953950 w 1119158"/>
                <a:gd name="connsiteY1464" fmla="*/ 411541 h 988138"/>
                <a:gd name="connsiteX1465" fmla="*/ 946730 w 1119158"/>
                <a:gd name="connsiteY1465" fmla="*/ 399664 h 988138"/>
                <a:gd name="connsiteX1466" fmla="*/ 940771 w 1119158"/>
                <a:gd name="connsiteY1466" fmla="*/ 391897 h 988138"/>
                <a:gd name="connsiteX1467" fmla="*/ 946198 w 1119158"/>
                <a:gd name="connsiteY1467" fmla="*/ 389043 h 988138"/>
                <a:gd name="connsiteX1468" fmla="*/ 150273 w 1119158"/>
                <a:gd name="connsiteY1468" fmla="*/ 387864 h 988138"/>
                <a:gd name="connsiteX1469" fmla="*/ 153941 w 1119158"/>
                <a:gd name="connsiteY1469" fmla="*/ 390596 h 988138"/>
                <a:gd name="connsiteX1470" fmla="*/ 148545 w 1119158"/>
                <a:gd name="connsiteY1470" fmla="*/ 391909 h 988138"/>
                <a:gd name="connsiteX1471" fmla="*/ 158105 w 1119158"/>
                <a:gd name="connsiteY1471" fmla="*/ 391676 h 988138"/>
                <a:gd name="connsiteX1472" fmla="*/ 168200 w 1119158"/>
                <a:gd name="connsiteY1472" fmla="*/ 392431 h 988138"/>
                <a:gd name="connsiteX1473" fmla="*/ 161539 w 1119158"/>
                <a:gd name="connsiteY1473" fmla="*/ 399300 h 988138"/>
                <a:gd name="connsiteX1474" fmla="*/ 167433 w 1119158"/>
                <a:gd name="connsiteY1474" fmla="*/ 398792 h 988138"/>
                <a:gd name="connsiteX1475" fmla="*/ 152302 w 1119158"/>
                <a:gd name="connsiteY1475" fmla="*/ 408484 h 988138"/>
                <a:gd name="connsiteX1476" fmla="*/ 140516 w 1119158"/>
                <a:gd name="connsiteY1476" fmla="*/ 392105 h 988138"/>
                <a:gd name="connsiteX1477" fmla="*/ 146471 w 1119158"/>
                <a:gd name="connsiteY1477" fmla="*/ 391959 h 988138"/>
                <a:gd name="connsiteX1478" fmla="*/ 141101 w 1119158"/>
                <a:gd name="connsiteY1478" fmla="*/ 389542 h 988138"/>
                <a:gd name="connsiteX1479" fmla="*/ 150273 w 1119158"/>
                <a:gd name="connsiteY1479" fmla="*/ 387864 h 988138"/>
                <a:gd name="connsiteX1480" fmla="*/ 809049 w 1119158"/>
                <a:gd name="connsiteY1480" fmla="*/ 386940 h 988138"/>
                <a:gd name="connsiteX1481" fmla="*/ 809102 w 1119158"/>
                <a:gd name="connsiteY1481" fmla="*/ 386940 h 988138"/>
                <a:gd name="connsiteX1482" fmla="*/ 810350 w 1119158"/>
                <a:gd name="connsiteY1482" fmla="*/ 388749 h 988138"/>
                <a:gd name="connsiteX1483" fmla="*/ 808932 w 1119158"/>
                <a:gd name="connsiteY1483" fmla="*/ 389789 h 988138"/>
                <a:gd name="connsiteX1484" fmla="*/ 808802 w 1119158"/>
                <a:gd name="connsiteY1484" fmla="*/ 389789 h 988138"/>
                <a:gd name="connsiteX1485" fmla="*/ 807618 w 1119158"/>
                <a:gd name="connsiteY1485" fmla="*/ 388658 h 988138"/>
                <a:gd name="connsiteX1486" fmla="*/ 809049 w 1119158"/>
                <a:gd name="connsiteY1486" fmla="*/ 386940 h 988138"/>
                <a:gd name="connsiteX1487" fmla="*/ 187128 w 1119158"/>
                <a:gd name="connsiteY1487" fmla="*/ 386043 h 988138"/>
                <a:gd name="connsiteX1488" fmla="*/ 188876 w 1119158"/>
                <a:gd name="connsiteY1488" fmla="*/ 389400 h 988138"/>
                <a:gd name="connsiteX1489" fmla="*/ 187273 w 1119158"/>
                <a:gd name="connsiteY1489" fmla="*/ 389342 h 988138"/>
                <a:gd name="connsiteX1490" fmla="*/ 187128 w 1119158"/>
                <a:gd name="connsiteY1490" fmla="*/ 386043 h 988138"/>
                <a:gd name="connsiteX1491" fmla="*/ 311070 w 1119158"/>
                <a:gd name="connsiteY1491" fmla="*/ 385120 h 988138"/>
                <a:gd name="connsiteX1492" fmla="*/ 311122 w 1119158"/>
                <a:gd name="connsiteY1492" fmla="*/ 385120 h 988138"/>
                <a:gd name="connsiteX1493" fmla="*/ 311864 w 1119158"/>
                <a:gd name="connsiteY1493" fmla="*/ 385445 h 988138"/>
                <a:gd name="connsiteX1494" fmla="*/ 312579 w 1119158"/>
                <a:gd name="connsiteY1494" fmla="*/ 386837 h 988138"/>
                <a:gd name="connsiteX1495" fmla="*/ 311356 w 1119158"/>
                <a:gd name="connsiteY1495" fmla="*/ 387969 h 988138"/>
                <a:gd name="connsiteX1496" fmla="*/ 311291 w 1119158"/>
                <a:gd name="connsiteY1496" fmla="*/ 387982 h 988138"/>
                <a:gd name="connsiteX1497" fmla="*/ 309834 w 1119158"/>
                <a:gd name="connsiteY1497" fmla="*/ 386954 h 988138"/>
                <a:gd name="connsiteX1498" fmla="*/ 311070 w 1119158"/>
                <a:gd name="connsiteY1498" fmla="*/ 385120 h 988138"/>
                <a:gd name="connsiteX1499" fmla="*/ 931571 w 1119158"/>
                <a:gd name="connsiteY1499" fmla="*/ 385059 h 988138"/>
                <a:gd name="connsiteX1500" fmla="*/ 931338 w 1119158"/>
                <a:gd name="connsiteY1500" fmla="*/ 385510 h 988138"/>
                <a:gd name="connsiteX1501" fmla="*/ 927956 w 1119158"/>
                <a:gd name="connsiteY1501" fmla="*/ 385185 h 988138"/>
                <a:gd name="connsiteX1502" fmla="*/ 970186 w 1119158"/>
                <a:gd name="connsiteY1502" fmla="*/ 383532 h 988138"/>
                <a:gd name="connsiteX1503" fmla="*/ 979357 w 1119158"/>
                <a:gd name="connsiteY1503" fmla="*/ 385210 h 988138"/>
                <a:gd name="connsiteX1504" fmla="*/ 973977 w 1119158"/>
                <a:gd name="connsiteY1504" fmla="*/ 387627 h 988138"/>
                <a:gd name="connsiteX1505" fmla="*/ 979942 w 1119158"/>
                <a:gd name="connsiteY1505" fmla="*/ 387773 h 988138"/>
                <a:gd name="connsiteX1506" fmla="*/ 968143 w 1119158"/>
                <a:gd name="connsiteY1506" fmla="*/ 404165 h 988138"/>
                <a:gd name="connsiteX1507" fmla="*/ 953013 w 1119158"/>
                <a:gd name="connsiteY1507" fmla="*/ 394460 h 988138"/>
                <a:gd name="connsiteX1508" fmla="*/ 958919 w 1119158"/>
                <a:gd name="connsiteY1508" fmla="*/ 394968 h 988138"/>
                <a:gd name="connsiteX1509" fmla="*/ 952245 w 1119158"/>
                <a:gd name="connsiteY1509" fmla="*/ 388099 h 988138"/>
                <a:gd name="connsiteX1510" fmla="*/ 962340 w 1119158"/>
                <a:gd name="connsiteY1510" fmla="*/ 387344 h 988138"/>
                <a:gd name="connsiteX1511" fmla="*/ 971901 w 1119158"/>
                <a:gd name="connsiteY1511" fmla="*/ 387577 h 988138"/>
                <a:gd name="connsiteX1512" fmla="*/ 966504 w 1119158"/>
                <a:gd name="connsiteY1512" fmla="*/ 386264 h 988138"/>
                <a:gd name="connsiteX1513" fmla="*/ 970186 w 1119158"/>
                <a:gd name="connsiteY1513" fmla="*/ 383532 h 988138"/>
                <a:gd name="connsiteX1514" fmla="*/ 933303 w 1119158"/>
                <a:gd name="connsiteY1514" fmla="*/ 381711 h 988138"/>
                <a:gd name="connsiteX1515" fmla="*/ 933171 w 1119158"/>
                <a:gd name="connsiteY1515" fmla="*/ 385004 h 988138"/>
                <a:gd name="connsiteX1516" fmla="*/ 931571 w 1119158"/>
                <a:gd name="connsiteY1516" fmla="*/ 385059 h 988138"/>
                <a:gd name="connsiteX1517" fmla="*/ 809323 w 1119158"/>
                <a:gd name="connsiteY1517" fmla="*/ 380800 h 988138"/>
                <a:gd name="connsiteX1518" fmla="*/ 809388 w 1119158"/>
                <a:gd name="connsiteY1518" fmla="*/ 380800 h 988138"/>
                <a:gd name="connsiteX1519" fmla="*/ 810611 w 1119158"/>
                <a:gd name="connsiteY1519" fmla="*/ 382621 h 988138"/>
                <a:gd name="connsiteX1520" fmla="*/ 809154 w 1119158"/>
                <a:gd name="connsiteY1520" fmla="*/ 383649 h 988138"/>
                <a:gd name="connsiteX1521" fmla="*/ 809089 w 1119158"/>
                <a:gd name="connsiteY1521" fmla="*/ 383649 h 988138"/>
                <a:gd name="connsiteX1522" fmla="*/ 807866 w 1119158"/>
                <a:gd name="connsiteY1522" fmla="*/ 382504 h 988138"/>
                <a:gd name="connsiteX1523" fmla="*/ 808581 w 1119158"/>
                <a:gd name="connsiteY1523" fmla="*/ 381112 h 988138"/>
                <a:gd name="connsiteX1524" fmla="*/ 809323 w 1119158"/>
                <a:gd name="connsiteY1524" fmla="*/ 380800 h 988138"/>
                <a:gd name="connsiteX1525" fmla="*/ 310745 w 1119158"/>
                <a:gd name="connsiteY1525" fmla="*/ 378966 h 988138"/>
                <a:gd name="connsiteX1526" fmla="*/ 310797 w 1119158"/>
                <a:gd name="connsiteY1526" fmla="*/ 378966 h 988138"/>
                <a:gd name="connsiteX1527" fmla="*/ 311551 w 1119158"/>
                <a:gd name="connsiteY1527" fmla="*/ 379292 h 988138"/>
                <a:gd name="connsiteX1528" fmla="*/ 312254 w 1119158"/>
                <a:gd name="connsiteY1528" fmla="*/ 380684 h 988138"/>
                <a:gd name="connsiteX1529" fmla="*/ 312280 w 1119158"/>
                <a:gd name="connsiteY1529" fmla="*/ 381360 h 988138"/>
                <a:gd name="connsiteX1530" fmla="*/ 312319 w 1119158"/>
                <a:gd name="connsiteY1530" fmla="*/ 381763 h 988138"/>
                <a:gd name="connsiteX1531" fmla="*/ 311929 w 1119158"/>
                <a:gd name="connsiteY1531" fmla="*/ 381776 h 988138"/>
                <a:gd name="connsiteX1532" fmla="*/ 310940 w 1119158"/>
                <a:gd name="connsiteY1532" fmla="*/ 381841 h 988138"/>
                <a:gd name="connsiteX1533" fmla="*/ 309509 w 1119158"/>
                <a:gd name="connsiteY1533" fmla="*/ 380814 h 988138"/>
                <a:gd name="connsiteX1534" fmla="*/ 310745 w 1119158"/>
                <a:gd name="connsiteY1534" fmla="*/ 378966 h 988138"/>
                <a:gd name="connsiteX1535" fmla="*/ 183558 w 1119158"/>
                <a:gd name="connsiteY1535" fmla="*/ 374737 h 988138"/>
                <a:gd name="connsiteX1536" fmla="*/ 195884 w 1119158"/>
                <a:gd name="connsiteY1536" fmla="*/ 377469 h 988138"/>
                <a:gd name="connsiteX1537" fmla="*/ 210884 w 1119158"/>
                <a:gd name="connsiteY1537" fmla="*/ 383870 h 988138"/>
                <a:gd name="connsiteX1538" fmla="*/ 203377 w 1119158"/>
                <a:gd name="connsiteY1538" fmla="*/ 398168 h 988138"/>
                <a:gd name="connsiteX1539" fmla="*/ 194635 w 1119158"/>
                <a:gd name="connsiteY1539" fmla="*/ 411906 h 988138"/>
                <a:gd name="connsiteX1540" fmla="*/ 215906 w 1119158"/>
                <a:gd name="connsiteY1540" fmla="*/ 418306 h 988138"/>
                <a:gd name="connsiteX1541" fmla="*/ 200320 w 1119158"/>
                <a:gd name="connsiteY1541" fmla="*/ 415626 h 988138"/>
                <a:gd name="connsiteX1542" fmla="*/ 203677 w 1119158"/>
                <a:gd name="connsiteY1542" fmla="*/ 422235 h 988138"/>
                <a:gd name="connsiteX1543" fmla="*/ 196326 w 1119158"/>
                <a:gd name="connsiteY1543" fmla="*/ 416693 h 988138"/>
                <a:gd name="connsiteX1544" fmla="*/ 197081 w 1119158"/>
                <a:gd name="connsiteY1544" fmla="*/ 423445 h 988138"/>
                <a:gd name="connsiteX1545" fmla="*/ 190459 w 1119158"/>
                <a:gd name="connsiteY1545" fmla="*/ 416888 h 988138"/>
                <a:gd name="connsiteX1546" fmla="*/ 188638 w 1119158"/>
                <a:gd name="connsiteY1546" fmla="*/ 421624 h 988138"/>
                <a:gd name="connsiteX1547" fmla="*/ 185997 w 1119158"/>
                <a:gd name="connsiteY1547" fmla="*/ 413883 h 988138"/>
                <a:gd name="connsiteX1548" fmla="*/ 179089 w 1119158"/>
                <a:gd name="connsiteY1548" fmla="*/ 418458 h 988138"/>
                <a:gd name="connsiteX1549" fmla="*/ 182545 w 1119158"/>
                <a:gd name="connsiteY1549" fmla="*/ 420847 h 988138"/>
                <a:gd name="connsiteX1550" fmla="*/ 190837 w 1119158"/>
                <a:gd name="connsiteY1550" fmla="*/ 422158 h 988138"/>
                <a:gd name="connsiteX1551" fmla="*/ 201296 w 1119158"/>
                <a:gd name="connsiteY1551" fmla="*/ 426269 h 988138"/>
                <a:gd name="connsiteX1552" fmla="*/ 199527 w 1119158"/>
                <a:gd name="connsiteY1552" fmla="*/ 422912 h 988138"/>
                <a:gd name="connsiteX1553" fmla="*/ 220876 w 1119158"/>
                <a:gd name="connsiteY1553" fmla="*/ 436234 h 988138"/>
                <a:gd name="connsiteX1554" fmla="*/ 243942 w 1119158"/>
                <a:gd name="connsiteY1554" fmla="*/ 457271 h 988138"/>
                <a:gd name="connsiteX1555" fmla="*/ 221396 w 1119158"/>
                <a:gd name="connsiteY1555" fmla="*/ 445276 h 988138"/>
                <a:gd name="connsiteX1556" fmla="*/ 199813 w 1119158"/>
                <a:gd name="connsiteY1556" fmla="*/ 430016 h 988138"/>
                <a:gd name="connsiteX1557" fmla="*/ 228161 w 1119158"/>
                <a:gd name="connsiteY1557" fmla="*/ 471373 h 988138"/>
                <a:gd name="connsiteX1558" fmla="*/ 201830 w 1119158"/>
                <a:gd name="connsiteY1558" fmla="*/ 458611 h 988138"/>
                <a:gd name="connsiteX1559" fmla="*/ 190316 w 1119158"/>
                <a:gd name="connsiteY1559" fmla="*/ 424981 h 988138"/>
                <a:gd name="connsiteX1560" fmla="*/ 198694 w 1119158"/>
                <a:gd name="connsiteY1560" fmla="*/ 456490 h 988138"/>
                <a:gd name="connsiteX1561" fmla="*/ 201140 w 1119158"/>
                <a:gd name="connsiteY1561" fmla="*/ 492240 h 988138"/>
                <a:gd name="connsiteX1562" fmla="*/ 191984 w 1119158"/>
                <a:gd name="connsiteY1562" fmla="*/ 436731 h 988138"/>
                <a:gd name="connsiteX1563" fmla="*/ 187943 w 1119158"/>
                <a:gd name="connsiteY1563" fmla="*/ 428317 h 988138"/>
                <a:gd name="connsiteX1564" fmla="*/ 187928 w 1119158"/>
                <a:gd name="connsiteY1564" fmla="*/ 427121 h 988138"/>
                <a:gd name="connsiteX1565" fmla="*/ 185685 w 1119158"/>
                <a:gd name="connsiteY1565" fmla="*/ 423615 h 988138"/>
                <a:gd name="connsiteX1566" fmla="*/ 187943 w 1119158"/>
                <a:gd name="connsiteY1566" fmla="*/ 428317 h 988138"/>
                <a:gd name="connsiteX1567" fmla="*/ 188043 w 1119158"/>
                <a:gd name="connsiteY1567" fmla="*/ 436254 h 988138"/>
                <a:gd name="connsiteX1568" fmla="*/ 186010 w 1119158"/>
                <a:gd name="connsiteY1568" fmla="*/ 451976 h 988138"/>
                <a:gd name="connsiteX1569" fmla="*/ 178881 w 1119158"/>
                <a:gd name="connsiteY1569" fmla="*/ 492149 h 988138"/>
                <a:gd name="connsiteX1570" fmla="*/ 178784 w 1119158"/>
                <a:gd name="connsiteY1570" fmla="*/ 440182 h 988138"/>
                <a:gd name="connsiteX1571" fmla="*/ 179656 w 1119158"/>
                <a:gd name="connsiteY1571" fmla="*/ 430218 h 988138"/>
                <a:gd name="connsiteX1572" fmla="*/ 180767 w 1119158"/>
                <a:gd name="connsiteY1572" fmla="*/ 427573 h 988138"/>
                <a:gd name="connsiteX1573" fmla="*/ 180221 w 1119158"/>
                <a:gd name="connsiteY1573" fmla="*/ 423771 h 988138"/>
                <a:gd name="connsiteX1574" fmla="*/ 179656 w 1119158"/>
                <a:gd name="connsiteY1574" fmla="*/ 430218 h 988138"/>
                <a:gd name="connsiteX1575" fmla="*/ 177458 w 1119158"/>
                <a:gd name="connsiteY1575" fmla="*/ 435453 h 988138"/>
                <a:gd name="connsiteX1576" fmla="*/ 170334 w 1119158"/>
                <a:gd name="connsiteY1576" fmla="*/ 447904 h 988138"/>
                <a:gd name="connsiteX1577" fmla="*/ 161331 w 1119158"/>
                <a:gd name="connsiteY1577" fmla="*/ 460835 h 988138"/>
                <a:gd name="connsiteX1578" fmla="*/ 161617 w 1119158"/>
                <a:gd name="connsiteY1578" fmla="*/ 475731 h 988138"/>
                <a:gd name="connsiteX1579" fmla="*/ 158664 w 1119158"/>
                <a:gd name="connsiteY1579" fmla="*/ 443806 h 988138"/>
                <a:gd name="connsiteX1580" fmla="*/ 176734 w 1119158"/>
                <a:gd name="connsiteY1580" fmla="*/ 421104 h 988138"/>
                <a:gd name="connsiteX1581" fmla="*/ 159731 w 1119158"/>
                <a:gd name="connsiteY1581" fmla="*/ 433411 h 988138"/>
                <a:gd name="connsiteX1582" fmla="*/ 150234 w 1119158"/>
                <a:gd name="connsiteY1582" fmla="*/ 450480 h 988138"/>
                <a:gd name="connsiteX1583" fmla="*/ 155802 w 1119158"/>
                <a:gd name="connsiteY1583" fmla="*/ 424461 h 988138"/>
                <a:gd name="connsiteX1584" fmla="*/ 179766 w 1119158"/>
                <a:gd name="connsiteY1584" fmla="*/ 410892 h 988138"/>
                <a:gd name="connsiteX1585" fmla="*/ 175824 w 1119158"/>
                <a:gd name="connsiteY1585" fmla="*/ 416200 h 988138"/>
                <a:gd name="connsiteX1586" fmla="*/ 179067 w 1119158"/>
                <a:gd name="connsiteY1586" fmla="*/ 418442 h 988138"/>
                <a:gd name="connsiteX1587" fmla="*/ 184232 w 1119158"/>
                <a:gd name="connsiteY1587" fmla="*/ 411298 h 988138"/>
                <a:gd name="connsiteX1588" fmla="*/ 188612 w 1119158"/>
                <a:gd name="connsiteY1588" fmla="*/ 403488 h 988138"/>
                <a:gd name="connsiteX1589" fmla="*/ 177853 w 1119158"/>
                <a:gd name="connsiteY1589" fmla="*/ 406897 h 988138"/>
                <a:gd name="connsiteX1590" fmla="*/ 189887 w 1119158"/>
                <a:gd name="connsiteY1590" fmla="*/ 400379 h 988138"/>
                <a:gd name="connsiteX1591" fmla="*/ 186868 w 1119158"/>
                <a:gd name="connsiteY1591" fmla="*/ 396164 h 988138"/>
                <a:gd name="connsiteX1592" fmla="*/ 188260 w 1119158"/>
                <a:gd name="connsiteY1592" fmla="*/ 397712 h 988138"/>
                <a:gd name="connsiteX1593" fmla="*/ 181912 w 1119158"/>
                <a:gd name="connsiteY1593" fmla="*/ 400002 h 988138"/>
                <a:gd name="connsiteX1594" fmla="*/ 170177 w 1119158"/>
                <a:gd name="connsiteY1594" fmla="*/ 390427 h 988138"/>
                <a:gd name="connsiteX1595" fmla="*/ 183499 w 1119158"/>
                <a:gd name="connsiteY1595" fmla="*/ 387162 h 988138"/>
                <a:gd name="connsiteX1596" fmla="*/ 186582 w 1119158"/>
                <a:gd name="connsiteY1596" fmla="*/ 394941 h 988138"/>
                <a:gd name="connsiteX1597" fmla="*/ 194154 w 1119158"/>
                <a:gd name="connsiteY1597" fmla="*/ 388983 h 988138"/>
                <a:gd name="connsiteX1598" fmla="*/ 206760 w 1119158"/>
                <a:gd name="connsiteY1598" fmla="*/ 384495 h 988138"/>
                <a:gd name="connsiteX1599" fmla="*/ 208269 w 1119158"/>
                <a:gd name="connsiteY1599" fmla="*/ 382335 h 988138"/>
                <a:gd name="connsiteX1600" fmla="*/ 197432 w 1119158"/>
                <a:gd name="connsiteY1600" fmla="*/ 381034 h 988138"/>
                <a:gd name="connsiteX1601" fmla="*/ 179583 w 1119158"/>
                <a:gd name="connsiteY1601" fmla="*/ 384469 h 988138"/>
                <a:gd name="connsiteX1602" fmla="*/ 146877 w 1119158"/>
                <a:gd name="connsiteY1602" fmla="*/ 378705 h 988138"/>
                <a:gd name="connsiteX1603" fmla="*/ 161209 w 1119158"/>
                <a:gd name="connsiteY1603" fmla="*/ 378468 h 988138"/>
                <a:gd name="connsiteX1604" fmla="*/ 154397 w 1119158"/>
                <a:gd name="connsiteY1604" fmla="*/ 374985 h 988138"/>
                <a:gd name="connsiteX1605" fmla="*/ 172871 w 1119158"/>
                <a:gd name="connsiteY1605" fmla="*/ 375870 h 988138"/>
                <a:gd name="connsiteX1606" fmla="*/ 165289 w 1119158"/>
                <a:gd name="connsiteY1606" fmla="*/ 378401 h 988138"/>
                <a:gd name="connsiteX1607" fmla="*/ 171605 w 1119158"/>
                <a:gd name="connsiteY1607" fmla="*/ 378297 h 988138"/>
                <a:gd name="connsiteX1608" fmla="*/ 183558 w 1119158"/>
                <a:gd name="connsiteY1608" fmla="*/ 374737 h 988138"/>
                <a:gd name="connsiteX1609" fmla="*/ 809661 w 1119158"/>
                <a:gd name="connsiteY1609" fmla="*/ 374633 h 988138"/>
                <a:gd name="connsiteX1610" fmla="*/ 809700 w 1119158"/>
                <a:gd name="connsiteY1610" fmla="*/ 374633 h 988138"/>
                <a:gd name="connsiteX1611" fmla="*/ 810936 w 1119158"/>
                <a:gd name="connsiteY1611" fmla="*/ 376481 h 988138"/>
                <a:gd name="connsiteX1612" fmla="*/ 809505 w 1119158"/>
                <a:gd name="connsiteY1612" fmla="*/ 377508 h 988138"/>
                <a:gd name="connsiteX1613" fmla="*/ 808516 w 1119158"/>
                <a:gd name="connsiteY1613" fmla="*/ 377456 h 988138"/>
                <a:gd name="connsiteX1614" fmla="*/ 808126 w 1119158"/>
                <a:gd name="connsiteY1614" fmla="*/ 377430 h 988138"/>
                <a:gd name="connsiteX1615" fmla="*/ 808165 w 1119158"/>
                <a:gd name="connsiteY1615" fmla="*/ 377027 h 988138"/>
                <a:gd name="connsiteX1616" fmla="*/ 808191 w 1119158"/>
                <a:gd name="connsiteY1616" fmla="*/ 376351 h 988138"/>
                <a:gd name="connsiteX1617" fmla="*/ 808893 w 1119158"/>
                <a:gd name="connsiteY1617" fmla="*/ 374959 h 988138"/>
                <a:gd name="connsiteX1618" fmla="*/ 809661 w 1119158"/>
                <a:gd name="connsiteY1618" fmla="*/ 374633 h 988138"/>
                <a:gd name="connsiteX1619" fmla="*/ 169419 w 1119158"/>
                <a:gd name="connsiteY1619" fmla="*/ 372838 h 988138"/>
                <a:gd name="connsiteX1620" fmla="*/ 176461 w 1119158"/>
                <a:gd name="connsiteY1620" fmla="*/ 373177 h 988138"/>
                <a:gd name="connsiteX1621" fmla="*/ 164271 w 1119158"/>
                <a:gd name="connsiteY1621" fmla="*/ 374764 h 988138"/>
                <a:gd name="connsiteX1622" fmla="*/ 169419 w 1119158"/>
                <a:gd name="connsiteY1622" fmla="*/ 372838 h 988138"/>
                <a:gd name="connsiteX1623" fmla="*/ 310381 w 1119158"/>
                <a:gd name="connsiteY1623" fmla="*/ 372813 h 988138"/>
                <a:gd name="connsiteX1624" fmla="*/ 311174 w 1119158"/>
                <a:gd name="connsiteY1624" fmla="*/ 373125 h 988138"/>
                <a:gd name="connsiteX1625" fmla="*/ 311890 w 1119158"/>
                <a:gd name="connsiteY1625" fmla="*/ 374504 h 988138"/>
                <a:gd name="connsiteX1626" fmla="*/ 310680 w 1119158"/>
                <a:gd name="connsiteY1626" fmla="*/ 375675 h 988138"/>
                <a:gd name="connsiteX1627" fmla="*/ 310589 w 1119158"/>
                <a:gd name="connsiteY1627" fmla="*/ 375688 h 988138"/>
                <a:gd name="connsiteX1628" fmla="*/ 309145 w 1119158"/>
                <a:gd name="connsiteY1628" fmla="*/ 374673 h 988138"/>
                <a:gd name="connsiteX1629" fmla="*/ 310381 w 1119158"/>
                <a:gd name="connsiteY1629" fmla="*/ 372813 h 988138"/>
                <a:gd name="connsiteX1630" fmla="*/ 936887 w 1119158"/>
                <a:gd name="connsiteY1630" fmla="*/ 370405 h 988138"/>
                <a:gd name="connsiteX1631" fmla="*/ 948840 w 1119158"/>
                <a:gd name="connsiteY1631" fmla="*/ 373965 h 988138"/>
                <a:gd name="connsiteX1632" fmla="*/ 955148 w 1119158"/>
                <a:gd name="connsiteY1632" fmla="*/ 374069 h 988138"/>
                <a:gd name="connsiteX1633" fmla="*/ 947588 w 1119158"/>
                <a:gd name="connsiteY1633" fmla="*/ 371538 h 988138"/>
                <a:gd name="connsiteX1634" fmla="*/ 966062 w 1119158"/>
                <a:gd name="connsiteY1634" fmla="*/ 370666 h 988138"/>
                <a:gd name="connsiteX1635" fmla="*/ 959256 w 1119158"/>
                <a:gd name="connsiteY1635" fmla="*/ 374137 h 988138"/>
                <a:gd name="connsiteX1636" fmla="*/ 973568 w 1119158"/>
                <a:gd name="connsiteY1636" fmla="*/ 374373 h 988138"/>
                <a:gd name="connsiteX1637" fmla="*/ 940875 w 1119158"/>
                <a:gd name="connsiteY1637" fmla="*/ 380124 h 988138"/>
                <a:gd name="connsiteX1638" fmla="*/ 923013 w 1119158"/>
                <a:gd name="connsiteY1638" fmla="*/ 376702 h 988138"/>
                <a:gd name="connsiteX1639" fmla="*/ 912176 w 1119158"/>
                <a:gd name="connsiteY1639" fmla="*/ 378003 h 988138"/>
                <a:gd name="connsiteX1640" fmla="*/ 913698 w 1119158"/>
                <a:gd name="connsiteY1640" fmla="*/ 380176 h 988138"/>
                <a:gd name="connsiteX1641" fmla="*/ 926291 w 1119158"/>
                <a:gd name="connsiteY1641" fmla="*/ 384651 h 988138"/>
                <a:gd name="connsiteX1642" fmla="*/ 933862 w 1119158"/>
                <a:gd name="connsiteY1642" fmla="*/ 390609 h 988138"/>
                <a:gd name="connsiteX1643" fmla="*/ 936959 w 1119158"/>
                <a:gd name="connsiteY1643" fmla="*/ 382830 h 988138"/>
                <a:gd name="connsiteX1644" fmla="*/ 950268 w 1119158"/>
                <a:gd name="connsiteY1644" fmla="*/ 386095 h 988138"/>
                <a:gd name="connsiteX1645" fmla="*/ 938533 w 1119158"/>
                <a:gd name="connsiteY1645" fmla="*/ 395670 h 988138"/>
                <a:gd name="connsiteX1646" fmla="*/ 932197 w 1119158"/>
                <a:gd name="connsiteY1646" fmla="*/ 393380 h 988138"/>
                <a:gd name="connsiteX1647" fmla="*/ 933589 w 1119158"/>
                <a:gd name="connsiteY1647" fmla="*/ 391832 h 988138"/>
                <a:gd name="connsiteX1648" fmla="*/ 930558 w 1119158"/>
                <a:gd name="connsiteY1648" fmla="*/ 396047 h 988138"/>
                <a:gd name="connsiteX1649" fmla="*/ 942592 w 1119158"/>
                <a:gd name="connsiteY1649" fmla="*/ 402565 h 988138"/>
                <a:gd name="connsiteX1650" fmla="*/ 931846 w 1119158"/>
                <a:gd name="connsiteY1650" fmla="*/ 399169 h 988138"/>
                <a:gd name="connsiteX1651" fmla="*/ 936220 w 1119158"/>
                <a:gd name="connsiteY1651" fmla="*/ 406967 h 988138"/>
                <a:gd name="connsiteX1652" fmla="*/ 941393 w 1119158"/>
                <a:gd name="connsiteY1652" fmla="*/ 414112 h 988138"/>
                <a:gd name="connsiteX1653" fmla="*/ 944621 w 1119158"/>
                <a:gd name="connsiteY1653" fmla="*/ 411880 h 988138"/>
                <a:gd name="connsiteX1654" fmla="*/ 940692 w 1119158"/>
                <a:gd name="connsiteY1654" fmla="*/ 406559 h 988138"/>
                <a:gd name="connsiteX1655" fmla="*/ 964643 w 1119158"/>
                <a:gd name="connsiteY1655" fmla="*/ 420128 h 988138"/>
                <a:gd name="connsiteX1656" fmla="*/ 970211 w 1119158"/>
                <a:gd name="connsiteY1656" fmla="*/ 446147 h 988138"/>
                <a:gd name="connsiteX1657" fmla="*/ 960714 w 1119158"/>
                <a:gd name="connsiteY1657" fmla="*/ 429078 h 988138"/>
                <a:gd name="connsiteX1658" fmla="*/ 943724 w 1119158"/>
                <a:gd name="connsiteY1658" fmla="*/ 416784 h 988138"/>
                <a:gd name="connsiteX1659" fmla="*/ 961794 w 1119158"/>
                <a:gd name="connsiteY1659" fmla="*/ 439486 h 988138"/>
                <a:gd name="connsiteX1660" fmla="*/ 958828 w 1119158"/>
                <a:gd name="connsiteY1660" fmla="*/ 471385 h 988138"/>
                <a:gd name="connsiteX1661" fmla="*/ 959127 w 1119158"/>
                <a:gd name="connsiteY1661" fmla="*/ 456502 h 988138"/>
                <a:gd name="connsiteX1662" fmla="*/ 950111 w 1119158"/>
                <a:gd name="connsiteY1662" fmla="*/ 443571 h 988138"/>
                <a:gd name="connsiteX1663" fmla="*/ 942987 w 1119158"/>
                <a:gd name="connsiteY1663" fmla="*/ 431120 h 988138"/>
                <a:gd name="connsiteX1664" fmla="*/ 940791 w 1119158"/>
                <a:gd name="connsiteY1664" fmla="*/ 425892 h 988138"/>
                <a:gd name="connsiteX1665" fmla="*/ 940224 w 1119158"/>
                <a:gd name="connsiteY1665" fmla="*/ 419438 h 988138"/>
                <a:gd name="connsiteX1666" fmla="*/ 939678 w 1119158"/>
                <a:gd name="connsiteY1666" fmla="*/ 423240 h 988138"/>
                <a:gd name="connsiteX1667" fmla="*/ 940791 w 1119158"/>
                <a:gd name="connsiteY1667" fmla="*/ 425892 h 988138"/>
                <a:gd name="connsiteX1668" fmla="*/ 941667 w 1119158"/>
                <a:gd name="connsiteY1668" fmla="*/ 435849 h 988138"/>
                <a:gd name="connsiteX1669" fmla="*/ 941564 w 1119158"/>
                <a:gd name="connsiteY1669" fmla="*/ 487816 h 988138"/>
                <a:gd name="connsiteX1670" fmla="*/ 934435 w 1119158"/>
                <a:gd name="connsiteY1670" fmla="*/ 447643 h 988138"/>
                <a:gd name="connsiteX1671" fmla="*/ 932407 w 1119158"/>
                <a:gd name="connsiteY1671" fmla="*/ 431921 h 988138"/>
                <a:gd name="connsiteX1672" fmla="*/ 932508 w 1119158"/>
                <a:gd name="connsiteY1672" fmla="*/ 423973 h 988138"/>
                <a:gd name="connsiteX1673" fmla="*/ 934760 w 1119158"/>
                <a:gd name="connsiteY1673" fmla="*/ 419282 h 988138"/>
                <a:gd name="connsiteX1674" fmla="*/ 932523 w 1119158"/>
                <a:gd name="connsiteY1674" fmla="*/ 422788 h 988138"/>
                <a:gd name="connsiteX1675" fmla="*/ 932508 w 1119158"/>
                <a:gd name="connsiteY1675" fmla="*/ 423973 h 988138"/>
                <a:gd name="connsiteX1676" fmla="*/ 928461 w 1119158"/>
                <a:gd name="connsiteY1676" fmla="*/ 432399 h 988138"/>
                <a:gd name="connsiteX1677" fmla="*/ 919318 w 1119158"/>
                <a:gd name="connsiteY1677" fmla="*/ 487894 h 988138"/>
                <a:gd name="connsiteX1678" fmla="*/ 921751 w 1119158"/>
                <a:gd name="connsiteY1678" fmla="*/ 452157 h 988138"/>
                <a:gd name="connsiteX1679" fmla="*/ 930129 w 1119158"/>
                <a:gd name="connsiteY1679" fmla="*/ 420648 h 988138"/>
                <a:gd name="connsiteX1680" fmla="*/ 918615 w 1119158"/>
                <a:gd name="connsiteY1680" fmla="*/ 454278 h 988138"/>
                <a:gd name="connsiteX1681" fmla="*/ 892284 w 1119158"/>
                <a:gd name="connsiteY1681" fmla="*/ 467040 h 988138"/>
                <a:gd name="connsiteX1682" fmla="*/ 920632 w 1119158"/>
                <a:gd name="connsiteY1682" fmla="*/ 425683 h 988138"/>
                <a:gd name="connsiteX1683" fmla="*/ 899049 w 1119158"/>
                <a:gd name="connsiteY1683" fmla="*/ 440943 h 988138"/>
                <a:gd name="connsiteX1684" fmla="*/ 876503 w 1119158"/>
                <a:gd name="connsiteY1684" fmla="*/ 452925 h 988138"/>
                <a:gd name="connsiteX1685" fmla="*/ 899569 w 1119158"/>
                <a:gd name="connsiteY1685" fmla="*/ 431901 h 988138"/>
                <a:gd name="connsiteX1686" fmla="*/ 920918 w 1119158"/>
                <a:gd name="connsiteY1686" fmla="*/ 418579 h 988138"/>
                <a:gd name="connsiteX1687" fmla="*/ 919149 w 1119158"/>
                <a:gd name="connsiteY1687" fmla="*/ 421949 h 988138"/>
                <a:gd name="connsiteX1688" fmla="*/ 929621 w 1119158"/>
                <a:gd name="connsiteY1688" fmla="*/ 417812 h 988138"/>
                <a:gd name="connsiteX1689" fmla="*/ 937912 w 1119158"/>
                <a:gd name="connsiteY1689" fmla="*/ 416519 h 988138"/>
                <a:gd name="connsiteX1690" fmla="*/ 941371 w 1119158"/>
                <a:gd name="connsiteY1690" fmla="*/ 414127 h 988138"/>
                <a:gd name="connsiteX1691" fmla="*/ 934461 w 1119158"/>
                <a:gd name="connsiteY1691" fmla="*/ 409551 h 988138"/>
                <a:gd name="connsiteX1692" fmla="*/ 931807 w 1119158"/>
                <a:gd name="connsiteY1692" fmla="*/ 417292 h 988138"/>
                <a:gd name="connsiteX1693" fmla="*/ 929986 w 1119158"/>
                <a:gd name="connsiteY1693" fmla="*/ 412569 h 988138"/>
                <a:gd name="connsiteX1694" fmla="*/ 923364 w 1119158"/>
                <a:gd name="connsiteY1694" fmla="*/ 419113 h 988138"/>
                <a:gd name="connsiteX1695" fmla="*/ 924118 w 1119158"/>
                <a:gd name="connsiteY1695" fmla="*/ 412361 h 988138"/>
                <a:gd name="connsiteX1696" fmla="*/ 916768 w 1119158"/>
                <a:gd name="connsiteY1696" fmla="*/ 417903 h 988138"/>
                <a:gd name="connsiteX1697" fmla="*/ 920137 w 1119158"/>
                <a:gd name="connsiteY1697" fmla="*/ 411294 h 988138"/>
                <a:gd name="connsiteX1698" fmla="*/ 904539 w 1119158"/>
                <a:gd name="connsiteY1698" fmla="*/ 413974 h 988138"/>
                <a:gd name="connsiteX1699" fmla="*/ 925797 w 1119158"/>
                <a:gd name="connsiteY1699" fmla="*/ 407574 h 988138"/>
                <a:gd name="connsiteX1700" fmla="*/ 917067 w 1119158"/>
                <a:gd name="connsiteY1700" fmla="*/ 393836 h 988138"/>
                <a:gd name="connsiteX1701" fmla="*/ 909548 w 1119158"/>
                <a:gd name="connsiteY1701" fmla="*/ 379538 h 988138"/>
                <a:gd name="connsiteX1702" fmla="*/ 924561 w 1119158"/>
                <a:gd name="connsiteY1702" fmla="*/ 373137 h 988138"/>
                <a:gd name="connsiteX1703" fmla="*/ 936887 w 1119158"/>
                <a:gd name="connsiteY1703" fmla="*/ 370405 h 988138"/>
                <a:gd name="connsiteX1704" fmla="*/ 951030 w 1119158"/>
                <a:gd name="connsiteY1704" fmla="*/ 368506 h 988138"/>
                <a:gd name="connsiteX1705" fmla="*/ 956174 w 1119158"/>
                <a:gd name="connsiteY1705" fmla="*/ 370432 h 988138"/>
                <a:gd name="connsiteX1706" fmla="*/ 943984 w 1119158"/>
                <a:gd name="connsiteY1706" fmla="*/ 368845 h 988138"/>
                <a:gd name="connsiteX1707" fmla="*/ 951030 w 1119158"/>
                <a:gd name="connsiteY1707" fmla="*/ 368506 h 988138"/>
                <a:gd name="connsiteX1708" fmla="*/ 810064 w 1119158"/>
                <a:gd name="connsiteY1708" fmla="*/ 368480 h 988138"/>
                <a:gd name="connsiteX1709" fmla="*/ 811300 w 1119158"/>
                <a:gd name="connsiteY1709" fmla="*/ 370340 h 988138"/>
                <a:gd name="connsiteX1710" fmla="*/ 809869 w 1119158"/>
                <a:gd name="connsiteY1710" fmla="*/ 371355 h 988138"/>
                <a:gd name="connsiteX1711" fmla="*/ 809765 w 1119158"/>
                <a:gd name="connsiteY1711" fmla="*/ 371342 h 988138"/>
                <a:gd name="connsiteX1712" fmla="*/ 808555 w 1119158"/>
                <a:gd name="connsiteY1712" fmla="*/ 370184 h 988138"/>
                <a:gd name="connsiteX1713" fmla="*/ 809271 w 1119158"/>
                <a:gd name="connsiteY1713" fmla="*/ 368792 h 988138"/>
                <a:gd name="connsiteX1714" fmla="*/ 810064 w 1119158"/>
                <a:gd name="connsiteY1714" fmla="*/ 368480 h 988138"/>
                <a:gd name="connsiteX1715" fmla="*/ 309977 w 1119158"/>
                <a:gd name="connsiteY1715" fmla="*/ 366672 h 988138"/>
                <a:gd name="connsiteX1716" fmla="*/ 310771 w 1119158"/>
                <a:gd name="connsiteY1716" fmla="*/ 366985 h 988138"/>
                <a:gd name="connsiteX1717" fmla="*/ 311486 w 1119158"/>
                <a:gd name="connsiteY1717" fmla="*/ 368351 h 988138"/>
                <a:gd name="connsiteX1718" fmla="*/ 310276 w 1119158"/>
                <a:gd name="connsiteY1718" fmla="*/ 369534 h 988138"/>
                <a:gd name="connsiteX1719" fmla="*/ 310198 w 1119158"/>
                <a:gd name="connsiteY1719" fmla="*/ 369534 h 988138"/>
                <a:gd name="connsiteX1720" fmla="*/ 308754 w 1119158"/>
                <a:gd name="connsiteY1720" fmla="*/ 368546 h 988138"/>
                <a:gd name="connsiteX1721" fmla="*/ 309977 w 1119158"/>
                <a:gd name="connsiteY1721" fmla="*/ 366672 h 988138"/>
                <a:gd name="connsiteX1722" fmla="*/ 625654 w 1119158"/>
                <a:gd name="connsiteY1722" fmla="*/ 365905 h 988138"/>
                <a:gd name="connsiteX1723" fmla="*/ 614791 w 1119158"/>
                <a:gd name="connsiteY1723" fmla="*/ 368767 h 988138"/>
                <a:gd name="connsiteX1724" fmla="*/ 609925 w 1119158"/>
                <a:gd name="connsiteY1724" fmla="*/ 377237 h 988138"/>
                <a:gd name="connsiteX1725" fmla="*/ 616339 w 1119158"/>
                <a:gd name="connsiteY1725" fmla="*/ 387137 h 988138"/>
                <a:gd name="connsiteX1726" fmla="*/ 629336 w 1119158"/>
                <a:gd name="connsiteY1726" fmla="*/ 389583 h 988138"/>
                <a:gd name="connsiteX1727" fmla="*/ 640264 w 1119158"/>
                <a:gd name="connsiteY1727" fmla="*/ 387930 h 988138"/>
                <a:gd name="connsiteX1728" fmla="*/ 650216 w 1119158"/>
                <a:gd name="connsiteY1728" fmla="*/ 383312 h 988138"/>
                <a:gd name="connsiteX1729" fmla="*/ 640563 w 1119158"/>
                <a:gd name="connsiteY1729" fmla="*/ 370888 h 988138"/>
                <a:gd name="connsiteX1730" fmla="*/ 625654 w 1119158"/>
                <a:gd name="connsiteY1730" fmla="*/ 365905 h 988138"/>
                <a:gd name="connsiteX1731" fmla="*/ 495312 w 1119158"/>
                <a:gd name="connsiteY1731" fmla="*/ 364110 h 988138"/>
                <a:gd name="connsiteX1732" fmla="*/ 480285 w 1119158"/>
                <a:gd name="connsiteY1732" fmla="*/ 368677 h 988138"/>
                <a:gd name="connsiteX1733" fmla="*/ 470424 w 1119158"/>
                <a:gd name="connsiteY1733" fmla="*/ 380854 h 988138"/>
                <a:gd name="connsiteX1734" fmla="*/ 480259 w 1119158"/>
                <a:gd name="connsiteY1734" fmla="*/ 385758 h 988138"/>
                <a:gd name="connsiteX1735" fmla="*/ 491174 w 1119158"/>
                <a:gd name="connsiteY1735" fmla="*/ 387658 h 988138"/>
                <a:gd name="connsiteX1736" fmla="*/ 504197 w 1119158"/>
                <a:gd name="connsiteY1736" fmla="*/ 385602 h 988138"/>
                <a:gd name="connsiteX1737" fmla="*/ 510806 w 1119158"/>
                <a:gd name="connsiteY1737" fmla="*/ 375884 h 988138"/>
                <a:gd name="connsiteX1738" fmla="*/ 506161 w 1119158"/>
                <a:gd name="connsiteY1738" fmla="*/ 367285 h 988138"/>
                <a:gd name="connsiteX1739" fmla="*/ 495312 w 1119158"/>
                <a:gd name="connsiteY1739" fmla="*/ 364110 h 988138"/>
                <a:gd name="connsiteX1740" fmla="*/ 810468 w 1119158"/>
                <a:gd name="connsiteY1740" fmla="*/ 362339 h 988138"/>
                <a:gd name="connsiteX1741" fmla="*/ 811690 w 1119158"/>
                <a:gd name="connsiteY1741" fmla="*/ 364213 h 988138"/>
                <a:gd name="connsiteX1742" fmla="*/ 810246 w 1119158"/>
                <a:gd name="connsiteY1742" fmla="*/ 365201 h 988138"/>
                <a:gd name="connsiteX1743" fmla="*/ 810168 w 1119158"/>
                <a:gd name="connsiteY1743" fmla="*/ 365201 h 988138"/>
                <a:gd name="connsiteX1744" fmla="*/ 808958 w 1119158"/>
                <a:gd name="connsiteY1744" fmla="*/ 364018 h 988138"/>
                <a:gd name="connsiteX1745" fmla="*/ 809687 w 1119158"/>
                <a:gd name="connsiteY1745" fmla="*/ 362652 h 988138"/>
                <a:gd name="connsiteX1746" fmla="*/ 810468 w 1119158"/>
                <a:gd name="connsiteY1746" fmla="*/ 362339 h 988138"/>
                <a:gd name="connsiteX1747" fmla="*/ 309535 w 1119158"/>
                <a:gd name="connsiteY1747" fmla="*/ 360532 h 988138"/>
                <a:gd name="connsiteX1748" fmla="*/ 310316 w 1119158"/>
                <a:gd name="connsiteY1748" fmla="*/ 360831 h 988138"/>
                <a:gd name="connsiteX1749" fmla="*/ 311057 w 1119158"/>
                <a:gd name="connsiteY1749" fmla="*/ 362184 h 988138"/>
                <a:gd name="connsiteX1750" fmla="*/ 309834 w 1119158"/>
                <a:gd name="connsiteY1750" fmla="*/ 363381 h 988138"/>
                <a:gd name="connsiteX1751" fmla="*/ 309769 w 1119158"/>
                <a:gd name="connsiteY1751" fmla="*/ 363394 h 988138"/>
                <a:gd name="connsiteX1752" fmla="*/ 308299 w 1119158"/>
                <a:gd name="connsiteY1752" fmla="*/ 362392 h 988138"/>
                <a:gd name="connsiteX1753" fmla="*/ 309535 w 1119158"/>
                <a:gd name="connsiteY1753" fmla="*/ 360532 h 988138"/>
                <a:gd name="connsiteX1754" fmla="*/ 810910 w 1119158"/>
                <a:gd name="connsiteY1754" fmla="*/ 356199 h 988138"/>
                <a:gd name="connsiteX1755" fmla="*/ 812146 w 1119158"/>
                <a:gd name="connsiteY1755" fmla="*/ 358059 h 988138"/>
                <a:gd name="connsiteX1756" fmla="*/ 810689 w 1119158"/>
                <a:gd name="connsiteY1756" fmla="*/ 359061 h 988138"/>
                <a:gd name="connsiteX1757" fmla="*/ 810611 w 1119158"/>
                <a:gd name="connsiteY1757" fmla="*/ 359048 h 988138"/>
                <a:gd name="connsiteX1758" fmla="*/ 809388 w 1119158"/>
                <a:gd name="connsiteY1758" fmla="*/ 357851 h 988138"/>
                <a:gd name="connsiteX1759" fmla="*/ 810129 w 1119158"/>
                <a:gd name="connsiteY1759" fmla="*/ 356498 h 988138"/>
                <a:gd name="connsiteX1760" fmla="*/ 810910 w 1119158"/>
                <a:gd name="connsiteY1760" fmla="*/ 356199 h 988138"/>
                <a:gd name="connsiteX1761" fmla="*/ 309028 w 1119158"/>
                <a:gd name="connsiteY1761" fmla="*/ 354391 h 988138"/>
                <a:gd name="connsiteX1762" fmla="*/ 310563 w 1119158"/>
                <a:gd name="connsiteY1762" fmla="*/ 356031 h 988138"/>
                <a:gd name="connsiteX1763" fmla="*/ 309340 w 1119158"/>
                <a:gd name="connsiteY1763" fmla="*/ 357227 h 988138"/>
                <a:gd name="connsiteX1764" fmla="*/ 309288 w 1119158"/>
                <a:gd name="connsiteY1764" fmla="*/ 357240 h 988138"/>
                <a:gd name="connsiteX1765" fmla="*/ 307831 w 1119158"/>
                <a:gd name="connsiteY1765" fmla="*/ 356239 h 988138"/>
                <a:gd name="connsiteX1766" fmla="*/ 309028 w 1119158"/>
                <a:gd name="connsiteY1766" fmla="*/ 354391 h 988138"/>
                <a:gd name="connsiteX1767" fmla="*/ 811417 w 1119158"/>
                <a:gd name="connsiteY1767" fmla="*/ 350058 h 988138"/>
                <a:gd name="connsiteX1768" fmla="*/ 812614 w 1119158"/>
                <a:gd name="connsiteY1768" fmla="*/ 351906 h 988138"/>
                <a:gd name="connsiteX1769" fmla="*/ 811157 w 1119158"/>
                <a:gd name="connsiteY1769" fmla="*/ 352907 h 988138"/>
                <a:gd name="connsiteX1770" fmla="*/ 811105 w 1119158"/>
                <a:gd name="connsiteY1770" fmla="*/ 352907 h 988138"/>
                <a:gd name="connsiteX1771" fmla="*/ 809882 w 1119158"/>
                <a:gd name="connsiteY1771" fmla="*/ 351698 h 988138"/>
                <a:gd name="connsiteX1772" fmla="*/ 811417 w 1119158"/>
                <a:gd name="connsiteY1772" fmla="*/ 350058 h 988138"/>
                <a:gd name="connsiteX1773" fmla="*/ 195832 w 1119158"/>
                <a:gd name="connsiteY1773" fmla="*/ 198029 h 988138"/>
                <a:gd name="connsiteX1774" fmla="*/ 198304 w 1119158"/>
                <a:gd name="connsiteY1774" fmla="*/ 200280 h 988138"/>
                <a:gd name="connsiteX1775" fmla="*/ 205602 w 1119158"/>
                <a:gd name="connsiteY1775" fmla="*/ 208463 h 988138"/>
                <a:gd name="connsiteX1776" fmla="*/ 213018 w 1119158"/>
                <a:gd name="connsiteY1776" fmla="*/ 211377 h 988138"/>
                <a:gd name="connsiteX1777" fmla="*/ 269445 w 1119158"/>
                <a:gd name="connsiteY1777" fmla="*/ 229136 h 988138"/>
                <a:gd name="connsiteX1778" fmla="*/ 271753 w 1119158"/>
                <a:gd name="connsiteY1778" fmla="*/ 230637 h 988138"/>
                <a:gd name="connsiteX1779" fmla="*/ 276868 w 1119158"/>
                <a:gd name="connsiteY1779" fmla="*/ 229617 h 988138"/>
                <a:gd name="connsiteX1780" fmla="*/ 277870 w 1119158"/>
                <a:gd name="connsiteY1780" fmla="*/ 230085 h 988138"/>
                <a:gd name="connsiteX1781" fmla="*/ 281070 w 1119158"/>
                <a:gd name="connsiteY1781" fmla="*/ 233806 h 988138"/>
                <a:gd name="connsiteX1782" fmla="*/ 283399 w 1119158"/>
                <a:gd name="connsiteY1782" fmla="*/ 235211 h 988138"/>
                <a:gd name="connsiteX1783" fmla="*/ 286365 w 1119158"/>
                <a:gd name="connsiteY1783" fmla="*/ 235796 h 988138"/>
                <a:gd name="connsiteX1784" fmla="*/ 287354 w 1119158"/>
                <a:gd name="connsiteY1784" fmla="*/ 236264 h 988138"/>
                <a:gd name="connsiteX1785" fmla="*/ 291075 w 1119158"/>
                <a:gd name="connsiteY1785" fmla="*/ 242119 h 988138"/>
                <a:gd name="connsiteX1786" fmla="*/ 290330 w 1119158"/>
                <a:gd name="connsiteY1786" fmla="*/ 243377 h 988138"/>
                <a:gd name="connsiteX1787" fmla="*/ 291908 w 1119158"/>
                <a:gd name="connsiteY1787" fmla="*/ 244642 h 988138"/>
                <a:gd name="connsiteX1788" fmla="*/ 319701 w 1119158"/>
                <a:gd name="connsiteY1788" fmla="*/ 303443 h 988138"/>
                <a:gd name="connsiteX1789" fmla="*/ 319795 w 1119158"/>
                <a:gd name="connsiteY1789" fmla="*/ 304274 h 988138"/>
                <a:gd name="connsiteX1790" fmla="*/ 322402 w 1119158"/>
                <a:gd name="connsiteY1790" fmla="*/ 306893 h 988138"/>
                <a:gd name="connsiteX1791" fmla="*/ 322571 w 1119158"/>
                <a:gd name="connsiteY1791" fmla="*/ 307726 h 988138"/>
                <a:gd name="connsiteX1792" fmla="*/ 321947 w 1119158"/>
                <a:gd name="connsiteY1792" fmla="*/ 311421 h 988138"/>
                <a:gd name="connsiteX1793" fmla="*/ 322181 w 1119158"/>
                <a:gd name="connsiteY1793" fmla="*/ 313554 h 988138"/>
                <a:gd name="connsiteX1794" fmla="*/ 323156 w 1119158"/>
                <a:gd name="connsiteY1794" fmla="*/ 315688 h 988138"/>
                <a:gd name="connsiteX1795" fmla="*/ 323326 w 1119158"/>
                <a:gd name="connsiteY1795" fmla="*/ 316546 h 988138"/>
                <a:gd name="connsiteX1796" fmla="*/ 321751 w 1119158"/>
                <a:gd name="connsiteY1796" fmla="*/ 321503 h 988138"/>
                <a:gd name="connsiteX1797" fmla="*/ 317966 w 1119158"/>
                <a:gd name="connsiteY1797" fmla="*/ 321821 h 988138"/>
                <a:gd name="connsiteX1798" fmla="*/ 312077 w 1119158"/>
                <a:gd name="connsiteY1798" fmla="*/ 347118 h 988138"/>
                <a:gd name="connsiteX1799" fmla="*/ 310084 w 1119158"/>
                <a:gd name="connsiteY1799" fmla="*/ 350455 h 988138"/>
                <a:gd name="connsiteX1800" fmla="*/ 310094 w 1119158"/>
                <a:gd name="connsiteY1800" fmla="*/ 350567 h 988138"/>
                <a:gd name="connsiteX1801" fmla="*/ 310120 w 1119158"/>
                <a:gd name="connsiteY1801" fmla="*/ 350970 h 988138"/>
                <a:gd name="connsiteX1802" fmla="*/ 309762 w 1119158"/>
                <a:gd name="connsiteY1802" fmla="*/ 350994 h 988138"/>
                <a:gd name="connsiteX1803" fmla="*/ 296235 w 1119158"/>
                <a:gd name="connsiteY1803" fmla="*/ 373648 h 988138"/>
                <a:gd name="connsiteX1804" fmla="*/ 274059 w 1119158"/>
                <a:gd name="connsiteY1804" fmla="*/ 395449 h 988138"/>
                <a:gd name="connsiteX1805" fmla="*/ 271002 w 1119158"/>
                <a:gd name="connsiteY1805" fmla="*/ 397007 h 988138"/>
                <a:gd name="connsiteX1806" fmla="*/ 269270 w 1119158"/>
                <a:gd name="connsiteY1806" fmla="*/ 406494 h 988138"/>
                <a:gd name="connsiteX1807" fmla="*/ 265771 w 1119158"/>
                <a:gd name="connsiteY1807" fmla="*/ 418645 h 988138"/>
                <a:gd name="connsiteX1808" fmla="*/ 261803 w 1119158"/>
                <a:gd name="connsiteY1808" fmla="*/ 425085 h 988138"/>
                <a:gd name="connsiteX1809" fmla="*/ 257667 w 1119158"/>
                <a:gd name="connsiteY1809" fmla="*/ 423901 h 988138"/>
                <a:gd name="connsiteX1810" fmla="*/ 258512 w 1119158"/>
                <a:gd name="connsiteY1810" fmla="*/ 436572 h 988138"/>
                <a:gd name="connsiteX1811" fmla="*/ 250927 w 1119158"/>
                <a:gd name="connsiteY1811" fmla="*/ 432604 h 988138"/>
                <a:gd name="connsiteX1812" fmla="*/ 245762 w 1119158"/>
                <a:gd name="connsiteY1812" fmla="*/ 471242 h 988138"/>
                <a:gd name="connsiteX1813" fmla="*/ 237306 w 1119158"/>
                <a:gd name="connsiteY1813" fmla="*/ 454056 h 988138"/>
                <a:gd name="connsiteX1814" fmla="*/ 243408 w 1119158"/>
                <a:gd name="connsiteY1814" fmla="*/ 464009 h 988138"/>
                <a:gd name="connsiteX1815" fmla="*/ 245957 w 1119158"/>
                <a:gd name="connsiteY1815" fmla="*/ 452300 h 988138"/>
                <a:gd name="connsiteX1816" fmla="*/ 235797 w 1119158"/>
                <a:gd name="connsiteY1816" fmla="*/ 438341 h 988138"/>
                <a:gd name="connsiteX1817" fmla="*/ 242760 w 1119158"/>
                <a:gd name="connsiteY1817" fmla="*/ 427239 h 988138"/>
                <a:gd name="connsiteX1818" fmla="*/ 248446 w 1119158"/>
                <a:gd name="connsiteY1818" fmla="*/ 419342 h 988138"/>
                <a:gd name="connsiteX1819" fmla="*/ 246816 w 1119158"/>
                <a:gd name="connsiteY1819" fmla="*/ 417006 h 988138"/>
                <a:gd name="connsiteX1820" fmla="*/ 249267 w 1119158"/>
                <a:gd name="connsiteY1820" fmla="*/ 407855 h 988138"/>
                <a:gd name="connsiteX1821" fmla="*/ 227059 w 1119158"/>
                <a:gd name="connsiteY1821" fmla="*/ 410521 h 988138"/>
                <a:gd name="connsiteX1822" fmla="*/ 210126 w 1119158"/>
                <a:gd name="connsiteY1822" fmla="*/ 408563 h 988138"/>
                <a:gd name="connsiteX1823" fmla="*/ 208600 w 1119158"/>
                <a:gd name="connsiteY1823" fmla="*/ 408162 h 988138"/>
                <a:gd name="connsiteX1824" fmla="*/ 209297 w 1119158"/>
                <a:gd name="connsiteY1824" fmla="*/ 410722 h 988138"/>
                <a:gd name="connsiteX1825" fmla="*/ 208030 w 1119158"/>
                <a:gd name="connsiteY1825" fmla="*/ 412882 h 988138"/>
                <a:gd name="connsiteX1826" fmla="*/ 208144 w 1119158"/>
                <a:gd name="connsiteY1826" fmla="*/ 408042 h 988138"/>
                <a:gd name="connsiteX1827" fmla="*/ 204046 w 1119158"/>
                <a:gd name="connsiteY1827" fmla="*/ 406964 h 988138"/>
                <a:gd name="connsiteX1828" fmla="*/ 203467 w 1119158"/>
                <a:gd name="connsiteY1828" fmla="*/ 407746 h 988138"/>
                <a:gd name="connsiteX1829" fmla="*/ 196860 w 1119158"/>
                <a:gd name="connsiteY1829" fmla="*/ 410943 h 988138"/>
                <a:gd name="connsiteX1830" fmla="*/ 196586 w 1119158"/>
                <a:gd name="connsiteY1830" fmla="*/ 404829 h 988138"/>
                <a:gd name="connsiteX1831" fmla="*/ 207176 w 1119158"/>
                <a:gd name="connsiteY1831" fmla="*/ 402734 h 988138"/>
                <a:gd name="connsiteX1832" fmla="*/ 205775 w 1119158"/>
                <a:gd name="connsiteY1832" fmla="*/ 404628 h 988138"/>
                <a:gd name="connsiteX1833" fmla="*/ 208513 w 1119158"/>
                <a:gd name="connsiteY1833" fmla="*/ 404811 h 988138"/>
                <a:gd name="connsiteX1834" fmla="*/ 207853 w 1119158"/>
                <a:gd name="connsiteY1834" fmla="*/ 404530 h 988138"/>
                <a:gd name="connsiteX1835" fmla="*/ 223985 w 1119158"/>
                <a:gd name="connsiteY1835" fmla="*/ 404036 h 988138"/>
                <a:gd name="connsiteX1836" fmla="*/ 220637 w 1119158"/>
                <a:gd name="connsiteY1836" fmla="*/ 405622 h 988138"/>
                <a:gd name="connsiteX1837" fmla="*/ 232795 w 1119158"/>
                <a:gd name="connsiteY1837" fmla="*/ 406436 h 988138"/>
                <a:gd name="connsiteX1838" fmla="*/ 253180 w 1119158"/>
                <a:gd name="connsiteY1838" fmla="*/ 400939 h 988138"/>
                <a:gd name="connsiteX1839" fmla="*/ 259757 w 1119158"/>
                <a:gd name="connsiteY1839" fmla="*/ 396987 h 988138"/>
                <a:gd name="connsiteX1840" fmla="*/ 259527 w 1119158"/>
                <a:gd name="connsiteY1840" fmla="*/ 396542 h 988138"/>
                <a:gd name="connsiteX1841" fmla="*/ 260841 w 1119158"/>
                <a:gd name="connsiteY1841" fmla="*/ 394928 h 988138"/>
                <a:gd name="connsiteX1842" fmla="*/ 261140 w 1119158"/>
                <a:gd name="connsiteY1842" fmla="*/ 394824 h 988138"/>
                <a:gd name="connsiteX1843" fmla="*/ 262050 w 1119158"/>
                <a:gd name="connsiteY1843" fmla="*/ 394642 h 988138"/>
                <a:gd name="connsiteX1844" fmla="*/ 262818 w 1119158"/>
                <a:gd name="connsiteY1844" fmla="*/ 394265 h 988138"/>
                <a:gd name="connsiteX1845" fmla="*/ 263885 w 1119158"/>
                <a:gd name="connsiteY1845" fmla="*/ 393237 h 988138"/>
                <a:gd name="connsiteX1846" fmla="*/ 264197 w 1119158"/>
                <a:gd name="connsiteY1846" fmla="*/ 393107 h 988138"/>
                <a:gd name="connsiteX1847" fmla="*/ 265642 w 1119158"/>
                <a:gd name="connsiteY1847" fmla="*/ 393386 h 988138"/>
                <a:gd name="connsiteX1848" fmla="*/ 269518 w 1119158"/>
                <a:gd name="connsiteY1848" fmla="*/ 389894 h 988138"/>
                <a:gd name="connsiteX1849" fmla="*/ 298839 w 1119158"/>
                <a:gd name="connsiteY1849" fmla="*/ 342389 h 988138"/>
                <a:gd name="connsiteX1850" fmla="*/ 301251 w 1119158"/>
                <a:gd name="connsiteY1850" fmla="*/ 322503 h 988138"/>
                <a:gd name="connsiteX1851" fmla="*/ 299193 w 1119158"/>
                <a:gd name="connsiteY1851" fmla="*/ 318576 h 988138"/>
                <a:gd name="connsiteX1852" fmla="*/ 299219 w 1119158"/>
                <a:gd name="connsiteY1852" fmla="*/ 317717 h 988138"/>
                <a:gd name="connsiteX1853" fmla="*/ 299817 w 1119158"/>
                <a:gd name="connsiteY1853" fmla="*/ 315441 h 988138"/>
                <a:gd name="connsiteX1854" fmla="*/ 299700 w 1119158"/>
                <a:gd name="connsiteY1854" fmla="*/ 313307 h 988138"/>
                <a:gd name="connsiteX1855" fmla="*/ 298438 w 1119158"/>
                <a:gd name="connsiteY1855" fmla="*/ 309768 h 988138"/>
                <a:gd name="connsiteX1856" fmla="*/ 298464 w 1119158"/>
                <a:gd name="connsiteY1856" fmla="*/ 308910 h 988138"/>
                <a:gd name="connsiteX1857" fmla="*/ 300062 w 1119158"/>
                <a:gd name="connsiteY1857" fmla="*/ 306645 h 988138"/>
                <a:gd name="connsiteX1858" fmla="*/ 298489 w 1119158"/>
                <a:gd name="connsiteY1858" fmla="*/ 297799 h 988138"/>
                <a:gd name="connsiteX1859" fmla="*/ 277688 w 1119158"/>
                <a:gd name="connsiteY1859" fmla="*/ 266668 h 988138"/>
                <a:gd name="connsiteX1860" fmla="*/ 276867 w 1119158"/>
                <a:gd name="connsiteY1860" fmla="*/ 266112 h 988138"/>
                <a:gd name="connsiteX1861" fmla="*/ 276322 w 1119158"/>
                <a:gd name="connsiteY1861" fmla="*/ 267032 h 988138"/>
                <a:gd name="connsiteX1862" fmla="*/ 269687 w 1119158"/>
                <a:gd name="connsiteY1862" fmla="*/ 266134 h 988138"/>
                <a:gd name="connsiteX1863" fmla="*/ 268841 w 1119158"/>
                <a:gd name="connsiteY1863" fmla="*/ 265419 h 988138"/>
                <a:gd name="connsiteX1864" fmla="*/ 267020 w 1119158"/>
                <a:gd name="connsiteY1864" fmla="*/ 262895 h 988138"/>
                <a:gd name="connsiteX1865" fmla="*/ 264782 w 1119158"/>
                <a:gd name="connsiteY1865" fmla="*/ 261321 h 988138"/>
                <a:gd name="connsiteX1866" fmla="*/ 260190 w 1119158"/>
                <a:gd name="connsiteY1866" fmla="*/ 259955 h 988138"/>
                <a:gd name="connsiteX1867" fmla="*/ 259344 w 1119158"/>
                <a:gd name="connsiteY1867" fmla="*/ 259226 h 988138"/>
                <a:gd name="connsiteX1868" fmla="*/ 258546 w 1119158"/>
                <a:gd name="connsiteY1868" fmla="*/ 256194 h 988138"/>
                <a:gd name="connsiteX1869" fmla="*/ 228086 w 1119158"/>
                <a:gd name="connsiteY1869" fmla="*/ 247061 h 988138"/>
                <a:gd name="connsiteX1870" fmla="*/ 212120 w 1119158"/>
                <a:gd name="connsiteY1870" fmla="*/ 248181 h 988138"/>
                <a:gd name="connsiteX1871" fmla="*/ 208998 w 1119158"/>
                <a:gd name="connsiteY1871" fmla="*/ 253021 h 988138"/>
                <a:gd name="connsiteX1872" fmla="*/ 203456 w 1119158"/>
                <a:gd name="connsiteY1872" fmla="*/ 252344 h 988138"/>
                <a:gd name="connsiteX1873" fmla="*/ 199618 w 1119158"/>
                <a:gd name="connsiteY1873" fmla="*/ 256403 h 988138"/>
                <a:gd name="connsiteX1874" fmla="*/ 192098 w 1119158"/>
                <a:gd name="connsiteY1874" fmla="*/ 257665 h 988138"/>
                <a:gd name="connsiteX1875" fmla="*/ 188924 w 1119158"/>
                <a:gd name="connsiteY1875" fmla="*/ 203727 h 988138"/>
                <a:gd name="connsiteX1876" fmla="*/ 195832 w 1119158"/>
                <a:gd name="connsiteY1876" fmla="*/ 198029 h 988138"/>
                <a:gd name="connsiteX1877" fmla="*/ 924613 w 1119158"/>
                <a:gd name="connsiteY1877" fmla="*/ 193699 h 988138"/>
                <a:gd name="connsiteX1878" fmla="*/ 931521 w 1119158"/>
                <a:gd name="connsiteY1878" fmla="*/ 199397 h 988138"/>
                <a:gd name="connsiteX1879" fmla="*/ 928347 w 1119158"/>
                <a:gd name="connsiteY1879" fmla="*/ 253334 h 988138"/>
                <a:gd name="connsiteX1880" fmla="*/ 920828 w 1119158"/>
                <a:gd name="connsiteY1880" fmla="*/ 252072 h 988138"/>
                <a:gd name="connsiteX1881" fmla="*/ 916990 w 1119158"/>
                <a:gd name="connsiteY1881" fmla="*/ 248013 h 988138"/>
                <a:gd name="connsiteX1882" fmla="*/ 911448 w 1119158"/>
                <a:gd name="connsiteY1882" fmla="*/ 248690 h 988138"/>
                <a:gd name="connsiteX1883" fmla="*/ 908338 w 1119158"/>
                <a:gd name="connsiteY1883" fmla="*/ 243850 h 988138"/>
                <a:gd name="connsiteX1884" fmla="*/ 892366 w 1119158"/>
                <a:gd name="connsiteY1884" fmla="*/ 242730 h 988138"/>
                <a:gd name="connsiteX1885" fmla="*/ 876716 w 1119158"/>
                <a:gd name="connsiteY1885" fmla="*/ 245081 h 988138"/>
                <a:gd name="connsiteX1886" fmla="*/ 875023 w 1119158"/>
                <a:gd name="connsiteY1886" fmla="*/ 245702 h 988138"/>
                <a:gd name="connsiteX1887" fmla="*/ 862050 w 1119158"/>
                <a:gd name="connsiteY1887" fmla="*/ 251328 h 988138"/>
                <a:gd name="connsiteX1888" fmla="*/ 861100 w 1119158"/>
                <a:gd name="connsiteY1888" fmla="*/ 254895 h 988138"/>
                <a:gd name="connsiteX1889" fmla="*/ 860255 w 1119158"/>
                <a:gd name="connsiteY1889" fmla="*/ 255623 h 988138"/>
                <a:gd name="connsiteX1890" fmla="*/ 855662 w 1119158"/>
                <a:gd name="connsiteY1890" fmla="*/ 256989 h 988138"/>
                <a:gd name="connsiteX1891" fmla="*/ 853438 w 1119158"/>
                <a:gd name="connsiteY1891" fmla="*/ 258563 h 988138"/>
                <a:gd name="connsiteX1892" fmla="*/ 851603 w 1119158"/>
                <a:gd name="connsiteY1892" fmla="*/ 261087 h 988138"/>
                <a:gd name="connsiteX1893" fmla="*/ 850771 w 1119158"/>
                <a:gd name="connsiteY1893" fmla="*/ 261803 h 988138"/>
                <a:gd name="connsiteX1894" fmla="*/ 844136 w 1119158"/>
                <a:gd name="connsiteY1894" fmla="*/ 262700 h 988138"/>
                <a:gd name="connsiteX1895" fmla="*/ 843588 w 1119158"/>
                <a:gd name="connsiteY1895" fmla="*/ 261776 h 988138"/>
                <a:gd name="connsiteX1896" fmla="*/ 842757 w 1119158"/>
                <a:gd name="connsiteY1896" fmla="*/ 262337 h 988138"/>
                <a:gd name="connsiteX1897" fmla="*/ 829904 w 1119158"/>
                <a:gd name="connsiteY1897" fmla="*/ 277427 h 988138"/>
                <a:gd name="connsiteX1898" fmla="*/ 821419 w 1119158"/>
                <a:gd name="connsiteY1898" fmla="*/ 303767 h 988138"/>
                <a:gd name="connsiteX1899" fmla="*/ 821994 w 1119158"/>
                <a:gd name="connsiteY1899" fmla="*/ 304578 h 988138"/>
                <a:gd name="connsiteX1900" fmla="*/ 822020 w 1119158"/>
                <a:gd name="connsiteY1900" fmla="*/ 305449 h 988138"/>
                <a:gd name="connsiteX1901" fmla="*/ 820758 w 1119158"/>
                <a:gd name="connsiteY1901" fmla="*/ 308975 h 988138"/>
                <a:gd name="connsiteX1902" fmla="*/ 820628 w 1119158"/>
                <a:gd name="connsiteY1902" fmla="*/ 311109 h 988138"/>
                <a:gd name="connsiteX1903" fmla="*/ 821227 w 1119158"/>
                <a:gd name="connsiteY1903" fmla="*/ 313385 h 988138"/>
                <a:gd name="connsiteX1904" fmla="*/ 821253 w 1119158"/>
                <a:gd name="connsiteY1904" fmla="*/ 314244 h 988138"/>
                <a:gd name="connsiteX1905" fmla="*/ 818833 w 1119158"/>
                <a:gd name="connsiteY1905" fmla="*/ 318862 h 988138"/>
                <a:gd name="connsiteX1906" fmla="*/ 818654 w 1119158"/>
                <a:gd name="connsiteY1906" fmla="*/ 318847 h 988138"/>
                <a:gd name="connsiteX1907" fmla="*/ 818676 w 1119158"/>
                <a:gd name="connsiteY1907" fmla="*/ 319948 h 988138"/>
                <a:gd name="connsiteX1908" fmla="*/ 850927 w 1119158"/>
                <a:gd name="connsiteY1908" fmla="*/ 385563 h 988138"/>
                <a:gd name="connsiteX1909" fmla="*/ 854791 w 1119158"/>
                <a:gd name="connsiteY1909" fmla="*/ 389045 h 988138"/>
                <a:gd name="connsiteX1910" fmla="*/ 856260 w 1119158"/>
                <a:gd name="connsiteY1910" fmla="*/ 388762 h 988138"/>
                <a:gd name="connsiteX1911" fmla="*/ 856560 w 1119158"/>
                <a:gd name="connsiteY1911" fmla="*/ 388905 h 988138"/>
                <a:gd name="connsiteX1912" fmla="*/ 857626 w 1119158"/>
                <a:gd name="connsiteY1912" fmla="*/ 389920 h 988138"/>
                <a:gd name="connsiteX1913" fmla="*/ 858394 w 1119158"/>
                <a:gd name="connsiteY1913" fmla="*/ 390311 h 988138"/>
                <a:gd name="connsiteX1914" fmla="*/ 859305 w 1119158"/>
                <a:gd name="connsiteY1914" fmla="*/ 390480 h 988138"/>
                <a:gd name="connsiteX1915" fmla="*/ 859604 w 1119158"/>
                <a:gd name="connsiteY1915" fmla="*/ 390597 h 988138"/>
                <a:gd name="connsiteX1916" fmla="*/ 860931 w 1119158"/>
                <a:gd name="connsiteY1916" fmla="*/ 392223 h 988138"/>
                <a:gd name="connsiteX1917" fmla="*/ 860703 w 1119158"/>
                <a:gd name="connsiteY1917" fmla="*/ 392665 h 988138"/>
                <a:gd name="connsiteX1918" fmla="*/ 867267 w 1119158"/>
                <a:gd name="connsiteY1918" fmla="*/ 396608 h 988138"/>
                <a:gd name="connsiteX1919" fmla="*/ 887656 w 1119158"/>
                <a:gd name="connsiteY1919" fmla="*/ 402105 h 988138"/>
                <a:gd name="connsiteX1920" fmla="*/ 914674 w 1119158"/>
                <a:gd name="connsiteY1920" fmla="*/ 400298 h 988138"/>
                <a:gd name="connsiteX1921" fmla="*/ 913269 w 1119158"/>
                <a:gd name="connsiteY1921" fmla="*/ 398402 h 988138"/>
                <a:gd name="connsiteX1922" fmla="*/ 923859 w 1119158"/>
                <a:gd name="connsiteY1922" fmla="*/ 400497 h 988138"/>
                <a:gd name="connsiteX1923" fmla="*/ 923586 w 1119158"/>
                <a:gd name="connsiteY1923" fmla="*/ 406611 h 988138"/>
                <a:gd name="connsiteX1924" fmla="*/ 916983 w 1119158"/>
                <a:gd name="connsiteY1924" fmla="*/ 403414 h 988138"/>
                <a:gd name="connsiteX1925" fmla="*/ 916412 w 1119158"/>
                <a:gd name="connsiteY1925" fmla="*/ 402644 h 988138"/>
                <a:gd name="connsiteX1926" fmla="*/ 912246 w 1119158"/>
                <a:gd name="connsiteY1926" fmla="*/ 403738 h 988138"/>
                <a:gd name="connsiteX1927" fmla="*/ 912189 w 1119158"/>
                <a:gd name="connsiteY1927" fmla="*/ 406147 h 988138"/>
                <a:gd name="connsiteX1928" fmla="*/ 911148 w 1119158"/>
                <a:gd name="connsiteY1928" fmla="*/ 406390 h 988138"/>
                <a:gd name="connsiteX1929" fmla="*/ 911850 w 1119158"/>
                <a:gd name="connsiteY1929" fmla="*/ 403842 h 988138"/>
                <a:gd name="connsiteX1930" fmla="*/ 910320 w 1119158"/>
                <a:gd name="connsiteY1930" fmla="*/ 404243 h 988138"/>
                <a:gd name="connsiteX1931" fmla="*/ 893387 w 1119158"/>
                <a:gd name="connsiteY1931" fmla="*/ 406197 h 988138"/>
                <a:gd name="connsiteX1932" fmla="*/ 871179 w 1119158"/>
                <a:gd name="connsiteY1932" fmla="*/ 403527 h 988138"/>
                <a:gd name="connsiteX1933" fmla="*/ 873629 w 1119158"/>
                <a:gd name="connsiteY1933" fmla="*/ 412674 h 988138"/>
                <a:gd name="connsiteX1934" fmla="*/ 872008 w 1119158"/>
                <a:gd name="connsiteY1934" fmla="*/ 415007 h 988138"/>
                <a:gd name="connsiteX1935" fmla="*/ 877694 w 1119158"/>
                <a:gd name="connsiteY1935" fmla="*/ 422901 h 988138"/>
                <a:gd name="connsiteX1936" fmla="*/ 884648 w 1119158"/>
                <a:gd name="connsiteY1936" fmla="*/ 434009 h 988138"/>
                <a:gd name="connsiteX1937" fmla="*/ 874487 w 1119158"/>
                <a:gd name="connsiteY1937" fmla="*/ 447968 h 988138"/>
                <a:gd name="connsiteX1938" fmla="*/ 877050 w 1119158"/>
                <a:gd name="connsiteY1938" fmla="*/ 459677 h 988138"/>
                <a:gd name="connsiteX1939" fmla="*/ 883139 w 1119158"/>
                <a:gd name="connsiteY1939" fmla="*/ 449711 h 988138"/>
                <a:gd name="connsiteX1940" fmla="*/ 874682 w 1119158"/>
                <a:gd name="connsiteY1940" fmla="*/ 466923 h 988138"/>
                <a:gd name="connsiteX1941" fmla="*/ 869518 w 1119158"/>
                <a:gd name="connsiteY1941" fmla="*/ 428285 h 988138"/>
                <a:gd name="connsiteX1942" fmla="*/ 861933 w 1119158"/>
                <a:gd name="connsiteY1942" fmla="*/ 432240 h 988138"/>
                <a:gd name="connsiteX1943" fmla="*/ 862778 w 1119158"/>
                <a:gd name="connsiteY1943" fmla="*/ 419571 h 988138"/>
                <a:gd name="connsiteX1944" fmla="*/ 858642 w 1119158"/>
                <a:gd name="connsiteY1944" fmla="*/ 420753 h 988138"/>
                <a:gd name="connsiteX1945" fmla="*/ 854687 w 1119158"/>
                <a:gd name="connsiteY1945" fmla="*/ 414313 h 988138"/>
                <a:gd name="connsiteX1946" fmla="*/ 851175 w 1119158"/>
                <a:gd name="connsiteY1946" fmla="*/ 402175 h 988138"/>
                <a:gd name="connsiteX1947" fmla="*/ 849442 w 1119158"/>
                <a:gd name="connsiteY1947" fmla="*/ 392676 h 988138"/>
                <a:gd name="connsiteX1948" fmla="*/ 846387 w 1119158"/>
                <a:gd name="connsiteY1948" fmla="*/ 391118 h 988138"/>
                <a:gd name="connsiteX1949" fmla="*/ 824211 w 1119158"/>
                <a:gd name="connsiteY1949" fmla="*/ 369319 h 988138"/>
                <a:gd name="connsiteX1950" fmla="*/ 810679 w 1119158"/>
                <a:gd name="connsiteY1950" fmla="*/ 346662 h 988138"/>
                <a:gd name="connsiteX1951" fmla="*/ 810324 w 1119158"/>
                <a:gd name="connsiteY1951" fmla="*/ 346637 h 988138"/>
                <a:gd name="connsiteX1952" fmla="*/ 810363 w 1119158"/>
                <a:gd name="connsiteY1952" fmla="*/ 346234 h 988138"/>
                <a:gd name="connsiteX1953" fmla="*/ 810369 w 1119158"/>
                <a:gd name="connsiteY1953" fmla="*/ 346143 h 988138"/>
                <a:gd name="connsiteX1954" fmla="*/ 808369 w 1119158"/>
                <a:gd name="connsiteY1954" fmla="*/ 342793 h 988138"/>
                <a:gd name="connsiteX1955" fmla="*/ 802478 w 1119158"/>
                <a:gd name="connsiteY1955" fmla="*/ 317489 h 988138"/>
                <a:gd name="connsiteX1956" fmla="*/ 798694 w 1119158"/>
                <a:gd name="connsiteY1956" fmla="*/ 317171 h 988138"/>
                <a:gd name="connsiteX1957" fmla="*/ 797133 w 1119158"/>
                <a:gd name="connsiteY1957" fmla="*/ 312214 h 988138"/>
                <a:gd name="connsiteX1958" fmla="*/ 797302 w 1119158"/>
                <a:gd name="connsiteY1958" fmla="*/ 311356 h 988138"/>
                <a:gd name="connsiteX1959" fmla="*/ 798265 w 1119158"/>
                <a:gd name="connsiteY1959" fmla="*/ 309222 h 988138"/>
                <a:gd name="connsiteX1960" fmla="*/ 798512 w 1119158"/>
                <a:gd name="connsiteY1960" fmla="*/ 307089 h 988138"/>
                <a:gd name="connsiteX1961" fmla="*/ 797875 w 1119158"/>
                <a:gd name="connsiteY1961" fmla="*/ 303394 h 988138"/>
                <a:gd name="connsiteX1962" fmla="*/ 798057 w 1119158"/>
                <a:gd name="connsiteY1962" fmla="*/ 302561 h 988138"/>
                <a:gd name="connsiteX1963" fmla="*/ 800651 w 1119158"/>
                <a:gd name="connsiteY1963" fmla="*/ 299956 h 988138"/>
                <a:gd name="connsiteX1964" fmla="*/ 800745 w 1119158"/>
                <a:gd name="connsiteY1964" fmla="*/ 299124 h 988138"/>
                <a:gd name="connsiteX1965" fmla="*/ 828538 w 1119158"/>
                <a:gd name="connsiteY1965" fmla="*/ 240312 h 988138"/>
                <a:gd name="connsiteX1966" fmla="*/ 830117 w 1119158"/>
                <a:gd name="connsiteY1966" fmla="*/ 239047 h 988138"/>
                <a:gd name="connsiteX1967" fmla="*/ 829370 w 1119158"/>
                <a:gd name="connsiteY1967" fmla="*/ 237787 h 988138"/>
                <a:gd name="connsiteX1968" fmla="*/ 833091 w 1119158"/>
                <a:gd name="connsiteY1968" fmla="*/ 231933 h 988138"/>
                <a:gd name="connsiteX1969" fmla="*/ 834067 w 1119158"/>
                <a:gd name="connsiteY1969" fmla="*/ 231464 h 988138"/>
                <a:gd name="connsiteX1970" fmla="*/ 837046 w 1119158"/>
                <a:gd name="connsiteY1970" fmla="*/ 230879 h 988138"/>
                <a:gd name="connsiteX1971" fmla="*/ 839374 w 1119158"/>
                <a:gd name="connsiteY1971" fmla="*/ 229474 h 988138"/>
                <a:gd name="connsiteX1972" fmla="*/ 842588 w 1119158"/>
                <a:gd name="connsiteY1972" fmla="*/ 225740 h 988138"/>
                <a:gd name="connsiteX1973" fmla="*/ 843577 w 1119158"/>
                <a:gd name="connsiteY1973" fmla="*/ 225285 h 988138"/>
                <a:gd name="connsiteX1974" fmla="*/ 848684 w 1119158"/>
                <a:gd name="connsiteY1974" fmla="*/ 226317 h 988138"/>
                <a:gd name="connsiteX1975" fmla="*/ 851007 w 1119158"/>
                <a:gd name="connsiteY1975" fmla="*/ 224807 h 988138"/>
                <a:gd name="connsiteX1976" fmla="*/ 907441 w 1119158"/>
                <a:gd name="connsiteY1976" fmla="*/ 207046 h 988138"/>
                <a:gd name="connsiteX1977" fmla="*/ 914856 w 1119158"/>
                <a:gd name="connsiteY1977" fmla="*/ 204132 h 988138"/>
                <a:gd name="connsiteX1978" fmla="*/ 922142 w 1119158"/>
                <a:gd name="connsiteY1978" fmla="*/ 195949 h 988138"/>
                <a:gd name="connsiteX1979" fmla="*/ 924613 w 1119158"/>
                <a:gd name="connsiteY1979" fmla="*/ 193699 h 988138"/>
                <a:gd name="connsiteX1980" fmla="*/ 562497 w 1119158"/>
                <a:gd name="connsiteY1980" fmla="*/ 167401 h 988138"/>
                <a:gd name="connsiteX1981" fmla="*/ 541820 w 1119158"/>
                <a:gd name="connsiteY1981" fmla="*/ 174912 h 988138"/>
                <a:gd name="connsiteX1982" fmla="*/ 533700 w 1119158"/>
                <a:gd name="connsiteY1982" fmla="*/ 181489 h 988138"/>
                <a:gd name="connsiteX1983" fmla="*/ 534535 w 1119158"/>
                <a:gd name="connsiteY1983" fmla="*/ 181366 h 988138"/>
                <a:gd name="connsiteX1984" fmla="*/ 541886 w 1119158"/>
                <a:gd name="connsiteY1984" fmla="*/ 187727 h 988138"/>
                <a:gd name="connsiteX1985" fmla="*/ 561361 w 1119158"/>
                <a:gd name="connsiteY1985" fmla="*/ 204562 h 988138"/>
                <a:gd name="connsiteX1986" fmla="*/ 562131 w 1119158"/>
                <a:gd name="connsiteY1986" fmla="*/ 205110 h 988138"/>
                <a:gd name="connsiteX1987" fmla="*/ 562909 w 1119158"/>
                <a:gd name="connsiteY1987" fmla="*/ 204587 h 988138"/>
                <a:gd name="connsiteX1988" fmla="*/ 582709 w 1119158"/>
                <a:gd name="connsiteY1988" fmla="*/ 188286 h 988138"/>
                <a:gd name="connsiteX1989" fmla="*/ 590190 w 1119158"/>
                <a:gd name="connsiteY1989" fmla="*/ 182120 h 988138"/>
                <a:gd name="connsiteX1990" fmla="*/ 591006 w 1119158"/>
                <a:gd name="connsiteY1990" fmla="*/ 182263 h 988138"/>
                <a:gd name="connsiteX1991" fmla="*/ 583035 w 1119158"/>
                <a:gd name="connsiteY1991" fmla="*/ 175498 h 988138"/>
                <a:gd name="connsiteX1992" fmla="*/ 493438 w 1119158"/>
                <a:gd name="connsiteY1992" fmla="*/ 139605 h 988138"/>
                <a:gd name="connsiteX1993" fmla="*/ 543798 w 1119158"/>
                <a:gd name="connsiteY1993" fmla="*/ 145069 h 988138"/>
                <a:gd name="connsiteX1994" fmla="*/ 562657 w 1119158"/>
                <a:gd name="connsiteY1994" fmla="*/ 153680 h 988138"/>
                <a:gd name="connsiteX1995" fmla="*/ 581682 w 1119158"/>
                <a:gd name="connsiteY1995" fmla="*/ 145576 h 988138"/>
                <a:gd name="connsiteX1996" fmla="*/ 632133 w 1119158"/>
                <a:gd name="connsiteY1996" fmla="*/ 141491 h 988138"/>
                <a:gd name="connsiteX1997" fmla="*/ 718854 w 1119158"/>
                <a:gd name="connsiteY1997" fmla="*/ 176357 h 988138"/>
                <a:gd name="connsiteX1998" fmla="*/ 755151 w 1119158"/>
                <a:gd name="connsiteY1998" fmla="*/ 263715 h 988138"/>
                <a:gd name="connsiteX1999" fmla="*/ 730016 w 1119158"/>
                <a:gd name="connsiteY1999" fmla="*/ 343230 h 988138"/>
                <a:gd name="connsiteX2000" fmla="*/ 675285 w 1119158"/>
                <a:gd name="connsiteY2000" fmla="*/ 390688 h 988138"/>
                <a:gd name="connsiteX2001" fmla="*/ 689765 w 1119158"/>
                <a:gd name="connsiteY2001" fmla="*/ 418503 h 988138"/>
                <a:gd name="connsiteX2002" fmla="*/ 703269 w 1119158"/>
                <a:gd name="connsiteY2002" fmla="*/ 455827 h 988138"/>
                <a:gd name="connsiteX2003" fmla="*/ 717813 w 1119158"/>
                <a:gd name="connsiteY2003" fmla="*/ 498498 h 988138"/>
                <a:gd name="connsiteX2004" fmla="*/ 737601 w 1119158"/>
                <a:gd name="connsiteY2004" fmla="*/ 535940 h 988138"/>
                <a:gd name="connsiteX2005" fmla="*/ 764817 w 1119158"/>
                <a:gd name="connsiteY2005" fmla="*/ 552137 h 988138"/>
                <a:gd name="connsiteX2006" fmla="*/ 775055 w 1119158"/>
                <a:gd name="connsiteY2006" fmla="*/ 549496 h 988138"/>
                <a:gd name="connsiteX2007" fmla="*/ 780545 w 1119158"/>
                <a:gd name="connsiteY2007" fmla="*/ 541287 h 988138"/>
                <a:gd name="connsiteX2008" fmla="*/ 780064 w 1119158"/>
                <a:gd name="connsiteY2008" fmla="*/ 534626 h 988138"/>
                <a:gd name="connsiteX2009" fmla="*/ 778178 w 1119158"/>
                <a:gd name="connsiteY2009" fmla="*/ 530567 h 988138"/>
                <a:gd name="connsiteX2010" fmla="*/ 776786 w 1119158"/>
                <a:gd name="connsiteY2010" fmla="*/ 527653 h 988138"/>
                <a:gd name="connsiteX2011" fmla="*/ 778516 w 1119158"/>
                <a:gd name="connsiteY2011" fmla="*/ 525675 h 988138"/>
                <a:gd name="connsiteX2012" fmla="*/ 789808 w 1119158"/>
                <a:gd name="connsiteY2012" fmla="*/ 529097 h 988138"/>
                <a:gd name="connsiteX2013" fmla="*/ 796183 w 1119158"/>
                <a:gd name="connsiteY2013" fmla="*/ 540987 h 988138"/>
                <a:gd name="connsiteX2014" fmla="*/ 786048 w 1119158"/>
                <a:gd name="connsiteY2014" fmla="*/ 557913 h 988138"/>
                <a:gd name="connsiteX2015" fmla="*/ 765571 w 1119158"/>
                <a:gd name="connsiteY2015" fmla="*/ 563182 h 988138"/>
                <a:gd name="connsiteX2016" fmla="*/ 716916 w 1119158"/>
                <a:gd name="connsiteY2016" fmla="*/ 546699 h 988138"/>
                <a:gd name="connsiteX2017" fmla="*/ 683221 w 1119158"/>
                <a:gd name="connsiteY2017" fmla="*/ 505797 h 988138"/>
                <a:gd name="connsiteX2018" fmla="*/ 671005 w 1119158"/>
                <a:gd name="connsiteY2018" fmla="*/ 470736 h 988138"/>
                <a:gd name="connsiteX2019" fmla="*/ 664032 w 1119158"/>
                <a:gd name="connsiteY2019" fmla="*/ 433243 h 988138"/>
                <a:gd name="connsiteX2020" fmla="*/ 655680 w 1119158"/>
                <a:gd name="connsiteY2020" fmla="*/ 397948 h 988138"/>
                <a:gd name="connsiteX2021" fmla="*/ 642046 w 1119158"/>
                <a:gd name="connsiteY2021" fmla="*/ 401382 h 988138"/>
                <a:gd name="connsiteX2022" fmla="*/ 628646 w 1119158"/>
                <a:gd name="connsiteY2022" fmla="*/ 402618 h 988138"/>
                <a:gd name="connsiteX2023" fmla="*/ 604969 w 1119158"/>
                <a:gd name="connsiteY2023" fmla="*/ 396790 h 988138"/>
                <a:gd name="connsiteX2024" fmla="*/ 594509 w 1119158"/>
                <a:gd name="connsiteY2024" fmla="*/ 377028 h 988138"/>
                <a:gd name="connsiteX2025" fmla="*/ 605151 w 1119158"/>
                <a:gd name="connsiteY2025" fmla="*/ 358841 h 988138"/>
                <a:gd name="connsiteX2026" fmla="*/ 626525 w 1119158"/>
                <a:gd name="connsiteY2026" fmla="*/ 353364 h 988138"/>
                <a:gd name="connsiteX2027" fmla="*/ 648759 w 1119158"/>
                <a:gd name="connsiteY2027" fmla="*/ 359062 h 988138"/>
                <a:gd name="connsiteX2028" fmla="*/ 665918 w 1119158"/>
                <a:gd name="connsiteY2028" fmla="*/ 375493 h 988138"/>
                <a:gd name="connsiteX2029" fmla="*/ 702735 w 1119158"/>
                <a:gd name="connsiteY2029" fmla="*/ 336556 h 988138"/>
                <a:gd name="connsiteX2030" fmla="*/ 719856 w 1119158"/>
                <a:gd name="connsiteY2030" fmla="*/ 274292 h 988138"/>
                <a:gd name="connsiteX2031" fmla="*/ 691781 w 1119158"/>
                <a:gd name="connsiteY2031" fmla="*/ 192553 h 988138"/>
                <a:gd name="connsiteX2032" fmla="*/ 618043 w 1119158"/>
                <a:gd name="connsiteY2032" fmla="*/ 158898 h 988138"/>
                <a:gd name="connsiteX2033" fmla="*/ 581070 w 1119158"/>
                <a:gd name="connsiteY2033" fmla="*/ 160654 h 988138"/>
                <a:gd name="connsiteX2034" fmla="*/ 579321 w 1119158"/>
                <a:gd name="connsiteY2034" fmla="*/ 161289 h 988138"/>
                <a:gd name="connsiteX2035" fmla="*/ 593117 w 1119158"/>
                <a:gd name="connsiteY2035" fmla="*/ 167589 h 988138"/>
                <a:gd name="connsiteX2036" fmla="*/ 622154 w 1119158"/>
                <a:gd name="connsiteY2036" fmla="*/ 195130 h 988138"/>
                <a:gd name="connsiteX2037" fmla="*/ 635411 w 1119158"/>
                <a:gd name="connsiteY2037" fmla="*/ 235980 h 988138"/>
                <a:gd name="connsiteX2038" fmla="*/ 628555 w 1119158"/>
                <a:gd name="connsiteY2038" fmla="*/ 258967 h 988138"/>
                <a:gd name="connsiteX2039" fmla="*/ 611187 w 1119158"/>
                <a:gd name="connsiteY2039" fmla="*/ 268308 h 988138"/>
                <a:gd name="connsiteX2040" fmla="*/ 595602 w 1119158"/>
                <a:gd name="connsiteY2040" fmla="*/ 261049 h 988138"/>
                <a:gd name="connsiteX2041" fmla="*/ 589279 w 1119158"/>
                <a:gd name="connsiteY2041" fmla="*/ 243876 h 988138"/>
                <a:gd name="connsiteX2042" fmla="*/ 592883 w 1119158"/>
                <a:gd name="connsiteY2042" fmla="*/ 230372 h 988138"/>
                <a:gd name="connsiteX2043" fmla="*/ 594847 w 1119158"/>
                <a:gd name="connsiteY2043" fmla="*/ 228369 h 988138"/>
                <a:gd name="connsiteX2044" fmla="*/ 596799 w 1119158"/>
                <a:gd name="connsiteY2044" fmla="*/ 231400 h 988138"/>
                <a:gd name="connsiteX2045" fmla="*/ 600832 w 1119158"/>
                <a:gd name="connsiteY2045" fmla="*/ 241769 h 988138"/>
                <a:gd name="connsiteX2046" fmla="*/ 607987 w 1119158"/>
                <a:gd name="connsiteY2046" fmla="*/ 244631 h 988138"/>
                <a:gd name="connsiteX2047" fmla="*/ 615923 w 1119158"/>
                <a:gd name="connsiteY2047" fmla="*/ 239466 h 988138"/>
                <a:gd name="connsiteX2048" fmla="*/ 618785 w 1119158"/>
                <a:gd name="connsiteY2048" fmla="*/ 227211 h 988138"/>
                <a:gd name="connsiteX2049" fmla="*/ 618590 w 1119158"/>
                <a:gd name="connsiteY2049" fmla="*/ 223191 h 988138"/>
                <a:gd name="connsiteX2050" fmla="*/ 606764 w 1119158"/>
                <a:gd name="connsiteY2050" fmla="*/ 195637 h 988138"/>
                <a:gd name="connsiteX2051" fmla="*/ 593223 w 1119158"/>
                <a:gd name="connsiteY2051" fmla="*/ 184144 h 988138"/>
                <a:gd name="connsiteX2052" fmla="*/ 593208 w 1119158"/>
                <a:gd name="connsiteY2052" fmla="*/ 186166 h 988138"/>
                <a:gd name="connsiteX2053" fmla="*/ 584466 w 1119158"/>
                <a:gd name="connsiteY2053" fmla="*/ 206044 h 988138"/>
                <a:gd name="connsiteX2054" fmla="*/ 581996 w 1119158"/>
                <a:gd name="connsiteY2054" fmla="*/ 218728 h 988138"/>
                <a:gd name="connsiteX2055" fmla="*/ 583438 w 1119158"/>
                <a:gd name="connsiteY2055" fmla="*/ 219679 h 988138"/>
                <a:gd name="connsiteX2056" fmla="*/ 586027 w 1119158"/>
                <a:gd name="connsiteY2056" fmla="*/ 223764 h 988138"/>
                <a:gd name="connsiteX2057" fmla="*/ 583802 w 1119158"/>
                <a:gd name="connsiteY2057" fmla="*/ 226222 h 988138"/>
                <a:gd name="connsiteX2058" fmla="*/ 581276 w 1119158"/>
                <a:gd name="connsiteY2058" fmla="*/ 227558 h 988138"/>
                <a:gd name="connsiteX2059" fmla="*/ 578728 w 1119158"/>
                <a:gd name="connsiteY2059" fmla="*/ 564079 h 988138"/>
                <a:gd name="connsiteX2060" fmla="*/ 585220 w 1119158"/>
                <a:gd name="connsiteY2060" fmla="*/ 574708 h 988138"/>
                <a:gd name="connsiteX2061" fmla="*/ 594379 w 1119158"/>
                <a:gd name="connsiteY2061" fmla="*/ 584257 h 988138"/>
                <a:gd name="connsiteX2062" fmla="*/ 595029 w 1119158"/>
                <a:gd name="connsiteY2062" fmla="*/ 585922 h 988138"/>
                <a:gd name="connsiteX2063" fmla="*/ 595211 w 1119158"/>
                <a:gd name="connsiteY2063" fmla="*/ 587288 h 988138"/>
                <a:gd name="connsiteX2064" fmla="*/ 591270 w 1119158"/>
                <a:gd name="connsiteY2064" fmla="*/ 590137 h 988138"/>
                <a:gd name="connsiteX2065" fmla="*/ 578312 w 1119158"/>
                <a:gd name="connsiteY2065" fmla="*/ 589305 h 988138"/>
                <a:gd name="connsiteX2066" fmla="*/ 568527 w 1119158"/>
                <a:gd name="connsiteY2066" fmla="*/ 587623 h 988138"/>
                <a:gd name="connsiteX2067" fmla="*/ 559055 w 1119158"/>
                <a:gd name="connsiteY2067" fmla="*/ 586939 h 988138"/>
                <a:gd name="connsiteX2068" fmla="*/ 549910 w 1119158"/>
                <a:gd name="connsiteY2068" fmla="*/ 587354 h 988138"/>
                <a:gd name="connsiteX2069" fmla="*/ 539882 w 1119158"/>
                <a:gd name="connsiteY2069" fmla="*/ 588798 h 988138"/>
                <a:gd name="connsiteX2070" fmla="*/ 526925 w 1119158"/>
                <a:gd name="connsiteY2070" fmla="*/ 589253 h 988138"/>
                <a:gd name="connsiteX2071" fmla="*/ 523022 w 1119158"/>
                <a:gd name="connsiteY2071" fmla="*/ 586313 h 988138"/>
                <a:gd name="connsiteX2072" fmla="*/ 523282 w 1119158"/>
                <a:gd name="connsiteY2072" fmla="*/ 584934 h 988138"/>
                <a:gd name="connsiteX2073" fmla="*/ 523945 w 1119158"/>
                <a:gd name="connsiteY2073" fmla="*/ 583295 h 988138"/>
                <a:gd name="connsiteX2074" fmla="*/ 533299 w 1119158"/>
                <a:gd name="connsiteY2074" fmla="*/ 574019 h 988138"/>
                <a:gd name="connsiteX2075" fmla="*/ 539999 w 1119158"/>
                <a:gd name="connsiteY2075" fmla="*/ 563533 h 988138"/>
                <a:gd name="connsiteX2076" fmla="*/ 542547 w 1119158"/>
                <a:gd name="connsiteY2076" fmla="*/ 227031 h 988138"/>
                <a:gd name="connsiteX2077" fmla="*/ 540025 w 1119158"/>
                <a:gd name="connsiteY2077" fmla="*/ 225624 h 988138"/>
                <a:gd name="connsiteX2078" fmla="*/ 537865 w 1119158"/>
                <a:gd name="connsiteY2078" fmla="*/ 223087 h 988138"/>
                <a:gd name="connsiteX2079" fmla="*/ 540493 w 1119158"/>
                <a:gd name="connsiteY2079" fmla="*/ 219093 h 988138"/>
                <a:gd name="connsiteX2080" fmla="*/ 541979 w 1119158"/>
                <a:gd name="connsiteY2080" fmla="*/ 218168 h 988138"/>
                <a:gd name="connsiteX2081" fmla="*/ 539752 w 1119158"/>
                <a:gd name="connsiteY2081" fmla="*/ 205407 h 988138"/>
                <a:gd name="connsiteX2082" fmla="*/ 531465 w 1119158"/>
                <a:gd name="connsiteY2082" fmla="*/ 185347 h 988138"/>
                <a:gd name="connsiteX2083" fmla="*/ 531465 w 1119158"/>
                <a:gd name="connsiteY2083" fmla="*/ 183300 h 988138"/>
                <a:gd name="connsiteX2084" fmla="*/ 517714 w 1119158"/>
                <a:gd name="connsiteY2084" fmla="*/ 194440 h 988138"/>
                <a:gd name="connsiteX2085" fmla="*/ 505303 w 1119158"/>
                <a:gd name="connsiteY2085" fmla="*/ 221643 h 988138"/>
                <a:gd name="connsiteX2086" fmla="*/ 505029 w 1119158"/>
                <a:gd name="connsiteY2086" fmla="*/ 225650 h 988138"/>
                <a:gd name="connsiteX2087" fmla="*/ 507644 w 1119158"/>
                <a:gd name="connsiteY2087" fmla="*/ 237996 h 988138"/>
                <a:gd name="connsiteX2088" fmla="*/ 515476 w 1119158"/>
                <a:gd name="connsiteY2088" fmla="*/ 243369 h 988138"/>
                <a:gd name="connsiteX2089" fmla="*/ 522683 w 1119158"/>
                <a:gd name="connsiteY2089" fmla="*/ 240715 h 988138"/>
                <a:gd name="connsiteX2090" fmla="*/ 526924 w 1119158"/>
                <a:gd name="connsiteY2090" fmla="*/ 230476 h 988138"/>
                <a:gd name="connsiteX2091" fmla="*/ 528889 w 1119158"/>
                <a:gd name="connsiteY2091" fmla="*/ 227497 h 988138"/>
                <a:gd name="connsiteX2092" fmla="*/ 530866 w 1119158"/>
                <a:gd name="connsiteY2092" fmla="*/ 229513 h 988138"/>
                <a:gd name="connsiteX2093" fmla="*/ 534197 w 1119158"/>
                <a:gd name="connsiteY2093" fmla="*/ 243147 h 988138"/>
                <a:gd name="connsiteX2094" fmla="*/ 527484 w 1119158"/>
                <a:gd name="connsiteY2094" fmla="*/ 260112 h 988138"/>
                <a:gd name="connsiteX2095" fmla="*/ 511781 w 1119158"/>
                <a:gd name="connsiteY2095" fmla="*/ 266942 h 988138"/>
                <a:gd name="connsiteX2096" fmla="*/ 494596 w 1119158"/>
                <a:gd name="connsiteY2096" fmla="*/ 257146 h 988138"/>
                <a:gd name="connsiteX2097" fmla="*/ 488208 w 1119158"/>
                <a:gd name="connsiteY2097" fmla="*/ 233963 h 988138"/>
                <a:gd name="connsiteX2098" fmla="*/ 502323 w 1119158"/>
                <a:gd name="connsiteY2098" fmla="*/ 193464 h 988138"/>
                <a:gd name="connsiteX2099" fmla="*/ 531933 w 1119158"/>
                <a:gd name="connsiteY2099" fmla="*/ 166769 h 988138"/>
                <a:gd name="connsiteX2100" fmla="*/ 545853 w 1119158"/>
                <a:gd name="connsiteY2100" fmla="*/ 160839 h 988138"/>
                <a:gd name="connsiteX2101" fmla="*/ 544097 w 1119158"/>
                <a:gd name="connsiteY2101" fmla="*/ 160147 h 988138"/>
                <a:gd name="connsiteX2102" fmla="*/ 507189 w 1119158"/>
                <a:gd name="connsiteY2102" fmla="*/ 157389 h 988138"/>
                <a:gd name="connsiteX2103" fmla="*/ 432775 w 1119158"/>
                <a:gd name="connsiteY2103" fmla="*/ 189028 h 988138"/>
                <a:gd name="connsiteX2104" fmla="*/ 403035 w 1119158"/>
                <a:gd name="connsiteY2104" fmla="*/ 269960 h 988138"/>
                <a:gd name="connsiteX2105" fmla="*/ 418880 w 1119158"/>
                <a:gd name="connsiteY2105" fmla="*/ 332705 h 988138"/>
                <a:gd name="connsiteX2106" fmla="*/ 454904 w 1119158"/>
                <a:gd name="connsiteY2106" fmla="*/ 372619 h 988138"/>
                <a:gd name="connsiteX2107" fmla="*/ 472376 w 1119158"/>
                <a:gd name="connsiteY2107" fmla="*/ 356656 h 988138"/>
                <a:gd name="connsiteX2108" fmla="*/ 494726 w 1119158"/>
                <a:gd name="connsiteY2108" fmla="*/ 351569 h 988138"/>
                <a:gd name="connsiteX2109" fmla="*/ 515997 w 1119158"/>
                <a:gd name="connsiteY2109" fmla="*/ 357645 h 988138"/>
                <a:gd name="connsiteX2110" fmla="*/ 526248 w 1119158"/>
                <a:gd name="connsiteY2110" fmla="*/ 376105 h 988138"/>
                <a:gd name="connsiteX2111" fmla="*/ 515372 w 1119158"/>
                <a:gd name="connsiteY2111" fmla="*/ 395541 h 988138"/>
                <a:gd name="connsiteX2112" fmla="*/ 491591 w 1119158"/>
                <a:gd name="connsiteY2112" fmla="*/ 400719 h 988138"/>
                <a:gd name="connsiteX2113" fmla="*/ 478204 w 1119158"/>
                <a:gd name="connsiteY2113" fmla="*/ 399171 h 988138"/>
                <a:gd name="connsiteX2114" fmla="*/ 464648 w 1119158"/>
                <a:gd name="connsiteY2114" fmla="*/ 395346 h 988138"/>
                <a:gd name="connsiteX2115" fmla="*/ 455619 w 1119158"/>
                <a:gd name="connsiteY2115" fmla="*/ 430381 h 988138"/>
                <a:gd name="connsiteX2116" fmla="*/ 447840 w 1119158"/>
                <a:gd name="connsiteY2116" fmla="*/ 467692 h 988138"/>
                <a:gd name="connsiteX2117" fmla="*/ 434895 w 1119158"/>
                <a:gd name="connsiteY2117" fmla="*/ 502428 h 988138"/>
                <a:gd name="connsiteX2118" fmla="*/ 400420 w 1119158"/>
                <a:gd name="connsiteY2118" fmla="*/ 542354 h 988138"/>
                <a:gd name="connsiteX2119" fmla="*/ 351426 w 1119158"/>
                <a:gd name="connsiteY2119" fmla="*/ 557510 h 988138"/>
                <a:gd name="connsiteX2120" fmla="*/ 331066 w 1119158"/>
                <a:gd name="connsiteY2120" fmla="*/ 551734 h 988138"/>
                <a:gd name="connsiteX2121" fmla="*/ 321244 w 1119158"/>
                <a:gd name="connsiteY2121" fmla="*/ 534496 h 988138"/>
                <a:gd name="connsiteX2122" fmla="*/ 327905 w 1119158"/>
                <a:gd name="connsiteY2122" fmla="*/ 522801 h 988138"/>
                <a:gd name="connsiteX2123" fmla="*/ 339223 w 1119158"/>
                <a:gd name="connsiteY2123" fmla="*/ 519665 h 988138"/>
                <a:gd name="connsiteX2124" fmla="*/ 340966 w 1119158"/>
                <a:gd name="connsiteY2124" fmla="*/ 521708 h 988138"/>
                <a:gd name="connsiteX2125" fmla="*/ 339496 w 1119158"/>
                <a:gd name="connsiteY2125" fmla="*/ 524609 h 988138"/>
                <a:gd name="connsiteX2126" fmla="*/ 337532 w 1119158"/>
                <a:gd name="connsiteY2126" fmla="*/ 528577 h 988138"/>
                <a:gd name="connsiteX2127" fmla="*/ 336907 w 1119158"/>
                <a:gd name="connsiteY2127" fmla="*/ 535238 h 988138"/>
                <a:gd name="connsiteX2128" fmla="*/ 342254 w 1119158"/>
                <a:gd name="connsiteY2128" fmla="*/ 543577 h 988138"/>
                <a:gd name="connsiteX2129" fmla="*/ 352415 w 1119158"/>
                <a:gd name="connsiteY2129" fmla="*/ 546478 h 988138"/>
                <a:gd name="connsiteX2130" fmla="*/ 379904 w 1119158"/>
                <a:gd name="connsiteY2130" fmla="*/ 531062 h 988138"/>
                <a:gd name="connsiteX2131" fmla="*/ 400472 w 1119158"/>
                <a:gd name="connsiteY2131" fmla="*/ 494154 h 988138"/>
                <a:gd name="connsiteX2132" fmla="*/ 415927 w 1119158"/>
                <a:gd name="connsiteY2132" fmla="*/ 451938 h 988138"/>
                <a:gd name="connsiteX2133" fmla="*/ 430173 w 1119158"/>
                <a:gd name="connsiteY2133" fmla="*/ 414978 h 988138"/>
                <a:gd name="connsiteX2134" fmla="*/ 445199 w 1119158"/>
                <a:gd name="connsiteY2134" fmla="*/ 387554 h 988138"/>
                <a:gd name="connsiteX2135" fmla="*/ 391469 w 1119158"/>
                <a:gd name="connsiteY2135" fmla="*/ 338599 h 988138"/>
                <a:gd name="connsiteX2136" fmla="*/ 367987 w 1119158"/>
                <a:gd name="connsiteY2136" fmla="*/ 258434 h 988138"/>
                <a:gd name="connsiteX2137" fmla="*/ 406027 w 1119158"/>
                <a:gd name="connsiteY2137" fmla="*/ 172064 h 988138"/>
                <a:gd name="connsiteX2138" fmla="*/ 493438 w 1119158"/>
                <a:gd name="connsiteY2138" fmla="*/ 139605 h 988138"/>
                <a:gd name="connsiteX2139" fmla="*/ 559579 w 1119158"/>
                <a:gd name="connsiteY2139" fmla="*/ 10369 h 988138"/>
                <a:gd name="connsiteX2140" fmla="*/ 170997 w 1119158"/>
                <a:gd name="connsiteY2140" fmla="*/ 152263 h 988138"/>
                <a:gd name="connsiteX2141" fmla="*/ 10369 w 1119158"/>
                <a:gd name="connsiteY2141" fmla="*/ 494076 h 988138"/>
                <a:gd name="connsiteX2142" fmla="*/ 170997 w 1119158"/>
                <a:gd name="connsiteY2142" fmla="*/ 835888 h 988138"/>
                <a:gd name="connsiteX2143" fmla="*/ 559579 w 1119158"/>
                <a:gd name="connsiteY2143" fmla="*/ 977770 h 988138"/>
                <a:gd name="connsiteX2144" fmla="*/ 948174 w 1119158"/>
                <a:gd name="connsiteY2144" fmla="*/ 835888 h 988138"/>
                <a:gd name="connsiteX2145" fmla="*/ 1108803 w 1119158"/>
                <a:gd name="connsiteY2145" fmla="*/ 494076 h 988138"/>
                <a:gd name="connsiteX2146" fmla="*/ 948174 w 1119158"/>
                <a:gd name="connsiteY2146" fmla="*/ 152263 h 988138"/>
                <a:gd name="connsiteX2147" fmla="*/ 559579 w 1119158"/>
                <a:gd name="connsiteY2147" fmla="*/ 10369 h 988138"/>
                <a:gd name="connsiteX2148" fmla="*/ 559579 w 1119158"/>
                <a:gd name="connsiteY2148" fmla="*/ 0 h 988138"/>
                <a:gd name="connsiteX2149" fmla="*/ 955030 w 1119158"/>
                <a:gd name="connsiteY2149" fmla="*/ 144484 h 988138"/>
                <a:gd name="connsiteX2150" fmla="*/ 1119158 w 1119158"/>
                <a:gd name="connsiteY2150" fmla="*/ 494076 h 988138"/>
                <a:gd name="connsiteX2151" fmla="*/ 955030 w 1119158"/>
                <a:gd name="connsiteY2151" fmla="*/ 843655 h 988138"/>
                <a:gd name="connsiteX2152" fmla="*/ 559579 w 1119158"/>
                <a:gd name="connsiteY2152" fmla="*/ 988138 h 988138"/>
                <a:gd name="connsiteX2153" fmla="*/ 164141 w 1119158"/>
                <a:gd name="connsiteY2153" fmla="*/ 843655 h 988138"/>
                <a:gd name="connsiteX2154" fmla="*/ 0 w 1119158"/>
                <a:gd name="connsiteY2154" fmla="*/ 494076 h 988138"/>
                <a:gd name="connsiteX2155" fmla="*/ 164141 w 1119158"/>
                <a:gd name="connsiteY2155" fmla="*/ 144484 h 988138"/>
                <a:gd name="connsiteX2156" fmla="*/ 559579 w 1119158"/>
                <a:gd name="connsiteY2156" fmla="*/ 0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Lst>
              <a:rect l="l" t="t" r="r" b="b"/>
              <a:pathLst>
                <a:path w="1119158" h="988138">
                  <a:moveTo>
                    <a:pt x="653052" y="758637"/>
                  </a:moveTo>
                  <a:cubicBezTo>
                    <a:pt x="652571" y="758637"/>
                    <a:pt x="652233" y="759444"/>
                    <a:pt x="652064" y="760068"/>
                  </a:cubicBezTo>
                  <a:lnTo>
                    <a:pt x="637155" y="799526"/>
                  </a:lnTo>
                  <a:cubicBezTo>
                    <a:pt x="636986" y="800176"/>
                    <a:pt x="637155" y="800658"/>
                    <a:pt x="637805" y="800658"/>
                  </a:cubicBezTo>
                  <a:lnTo>
                    <a:pt x="667649" y="800658"/>
                  </a:lnTo>
                  <a:cubicBezTo>
                    <a:pt x="668443" y="800658"/>
                    <a:pt x="668625" y="800176"/>
                    <a:pt x="668443" y="799708"/>
                  </a:cubicBezTo>
                  <a:lnTo>
                    <a:pt x="653859" y="760068"/>
                  </a:lnTo>
                  <a:cubicBezTo>
                    <a:pt x="653690" y="759444"/>
                    <a:pt x="653534" y="758637"/>
                    <a:pt x="653052" y="758637"/>
                  </a:cubicBezTo>
                  <a:close/>
                  <a:moveTo>
                    <a:pt x="279834" y="736820"/>
                  </a:moveTo>
                  <a:cubicBezTo>
                    <a:pt x="275775" y="736820"/>
                    <a:pt x="272874" y="736963"/>
                    <a:pt x="271248" y="737457"/>
                  </a:cubicBezTo>
                  <a:cubicBezTo>
                    <a:pt x="270103" y="737782"/>
                    <a:pt x="269791" y="738433"/>
                    <a:pt x="269791" y="739695"/>
                  </a:cubicBezTo>
                  <a:lnTo>
                    <a:pt x="269791" y="788467"/>
                  </a:lnTo>
                  <a:cubicBezTo>
                    <a:pt x="269791" y="790237"/>
                    <a:pt x="270103" y="790874"/>
                    <a:pt x="271248" y="791355"/>
                  </a:cubicBezTo>
                  <a:cubicBezTo>
                    <a:pt x="274644" y="792487"/>
                    <a:pt x="279509" y="792956"/>
                    <a:pt x="283568" y="792956"/>
                  </a:cubicBezTo>
                  <a:cubicBezTo>
                    <a:pt x="290060" y="792956"/>
                    <a:pt x="292154" y="792318"/>
                    <a:pt x="295082" y="790237"/>
                  </a:cubicBezTo>
                  <a:cubicBezTo>
                    <a:pt x="299947" y="786711"/>
                    <a:pt x="304644" y="779309"/>
                    <a:pt x="304644" y="766169"/>
                  </a:cubicBezTo>
                  <a:cubicBezTo>
                    <a:pt x="304644" y="743389"/>
                    <a:pt x="289409" y="736820"/>
                    <a:pt x="279834" y="736820"/>
                  </a:cubicBezTo>
                  <a:close/>
                  <a:moveTo>
                    <a:pt x="416890" y="734739"/>
                  </a:moveTo>
                  <a:cubicBezTo>
                    <a:pt x="398234" y="734739"/>
                    <a:pt x="376989" y="745003"/>
                    <a:pt x="376989" y="784942"/>
                  </a:cubicBezTo>
                  <a:cubicBezTo>
                    <a:pt x="376989" y="818299"/>
                    <a:pt x="395645" y="844773"/>
                    <a:pt x="426777" y="844773"/>
                  </a:cubicBezTo>
                  <a:cubicBezTo>
                    <a:pt x="438134" y="844773"/>
                    <a:pt x="464413" y="839322"/>
                    <a:pt x="464413" y="792956"/>
                  </a:cubicBezTo>
                  <a:cubicBezTo>
                    <a:pt x="464413" y="757037"/>
                    <a:pt x="443494" y="734739"/>
                    <a:pt x="416890" y="734739"/>
                  </a:cubicBezTo>
                  <a:close/>
                  <a:moveTo>
                    <a:pt x="729757" y="729287"/>
                  </a:moveTo>
                  <a:cubicBezTo>
                    <a:pt x="737380" y="729287"/>
                    <a:pt x="747593" y="729768"/>
                    <a:pt x="751977" y="729768"/>
                  </a:cubicBezTo>
                  <a:cubicBezTo>
                    <a:pt x="755867" y="729768"/>
                    <a:pt x="767705" y="729287"/>
                    <a:pt x="774015" y="729287"/>
                  </a:cubicBezTo>
                  <a:cubicBezTo>
                    <a:pt x="776318" y="729287"/>
                    <a:pt x="777437" y="729599"/>
                    <a:pt x="777437" y="730718"/>
                  </a:cubicBezTo>
                  <a:cubicBezTo>
                    <a:pt x="777437" y="731837"/>
                    <a:pt x="776461" y="732175"/>
                    <a:pt x="774535" y="732175"/>
                  </a:cubicBezTo>
                  <a:cubicBezTo>
                    <a:pt x="772740" y="732175"/>
                    <a:pt x="770125" y="732318"/>
                    <a:pt x="768200" y="732643"/>
                  </a:cubicBezTo>
                  <a:cubicBezTo>
                    <a:pt x="763803" y="733450"/>
                    <a:pt x="762515" y="736169"/>
                    <a:pt x="762189" y="741789"/>
                  </a:cubicBezTo>
                  <a:cubicBezTo>
                    <a:pt x="761877" y="746928"/>
                    <a:pt x="761877" y="751416"/>
                    <a:pt x="761877" y="775796"/>
                  </a:cubicBezTo>
                  <a:lnTo>
                    <a:pt x="761877" y="804027"/>
                  </a:lnTo>
                  <a:cubicBezTo>
                    <a:pt x="761877" y="824556"/>
                    <a:pt x="761877" y="835627"/>
                    <a:pt x="765260" y="838515"/>
                  </a:cubicBezTo>
                  <a:cubicBezTo>
                    <a:pt x="768018" y="840909"/>
                    <a:pt x="772246" y="842028"/>
                    <a:pt x="784904" y="842028"/>
                  </a:cubicBezTo>
                  <a:cubicBezTo>
                    <a:pt x="793490" y="842028"/>
                    <a:pt x="799826" y="841871"/>
                    <a:pt x="803859" y="837565"/>
                  </a:cubicBezTo>
                  <a:cubicBezTo>
                    <a:pt x="805836" y="835471"/>
                    <a:pt x="807762" y="830969"/>
                    <a:pt x="808100" y="827925"/>
                  </a:cubicBezTo>
                  <a:cubicBezTo>
                    <a:pt x="808256" y="826481"/>
                    <a:pt x="808568" y="825518"/>
                    <a:pt x="809869" y="825518"/>
                  </a:cubicBezTo>
                  <a:cubicBezTo>
                    <a:pt x="811001" y="825518"/>
                    <a:pt x="811183" y="826325"/>
                    <a:pt x="811183" y="828237"/>
                  </a:cubicBezTo>
                  <a:cubicBezTo>
                    <a:pt x="811183" y="830007"/>
                    <a:pt x="810038" y="842028"/>
                    <a:pt x="808738" y="846698"/>
                  </a:cubicBezTo>
                  <a:cubicBezTo>
                    <a:pt x="807762" y="850224"/>
                    <a:pt x="806955" y="851030"/>
                    <a:pt x="798525" y="851030"/>
                  </a:cubicBezTo>
                  <a:cubicBezTo>
                    <a:pt x="775173" y="851030"/>
                    <a:pt x="764466" y="850054"/>
                    <a:pt x="751313" y="850054"/>
                  </a:cubicBezTo>
                  <a:cubicBezTo>
                    <a:pt x="747593" y="850054"/>
                    <a:pt x="737380" y="850549"/>
                    <a:pt x="730901" y="850549"/>
                  </a:cubicBezTo>
                  <a:cubicBezTo>
                    <a:pt x="728781" y="850549"/>
                    <a:pt x="727636" y="850054"/>
                    <a:pt x="727636" y="848936"/>
                  </a:cubicBezTo>
                  <a:cubicBezTo>
                    <a:pt x="727636" y="848129"/>
                    <a:pt x="728300" y="847661"/>
                    <a:pt x="730238" y="847661"/>
                  </a:cubicBezTo>
                  <a:cubicBezTo>
                    <a:pt x="732671" y="847661"/>
                    <a:pt x="734609" y="847335"/>
                    <a:pt x="736066" y="847010"/>
                  </a:cubicBezTo>
                  <a:cubicBezTo>
                    <a:pt x="739332" y="846373"/>
                    <a:pt x="740138" y="842834"/>
                    <a:pt x="740789" y="838203"/>
                  </a:cubicBezTo>
                  <a:cubicBezTo>
                    <a:pt x="741608" y="831451"/>
                    <a:pt x="741608" y="818780"/>
                    <a:pt x="741608" y="804027"/>
                  </a:cubicBezTo>
                  <a:lnTo>
                    <a:pt x="741608" y="775796"/>
                  </a:lnTo>
                  <a:cubicBezTo>
                    <a:pt x="741608" y="751416"/>
                    <a:pt x="741608" y="746928"/>
                    <a:pt x="741270" y="741789"/>
                  </a:cubicBezTo>
                  <a:cubicBezTo>
                    <a:pt x="740945" y="736338"/>
                    <a:pt x="739657" y="733775"/>
                    <a:pt x="734297" y="732643"/>
                  </a:cubicBezTo>
                  <a:cubicBezTo>
                    <a:pt x="732996" y="732318"/>
                    <a:pt x="731058" y="732175"/>
                    <a:pt x="728937" y="732175"/>
                  </a:cubicBezTo>
                  <a:cubicBezTo>
                    <a:pt x="727155" y="732175"/>
                    <a:pt x="726166" y="731837"/>
                    <a:pt x="726166" y="730718"/>
                  </a:cubicBezTo>
                  <a:cubicBezTo>
                    <a:pt x="726166" y="729599"/>
                    <a:pt x="727324" y="729287"/>
                    <a:pt x="729757" y="729287"/>
                  </a:cubicBezTo>
                  <a:close/>
                  <a:moveTo>
                    <a:pt x="491174" y="729287"/>
                  </a:moveTo>
                  <a:cubicBezTo>
                    <a:pt x="494075" y="729287"/>
                    <a:pt x="506239" y="729768"/>
                    <a:pt x="511599" y="729768"/>
                  </a:cubicBezTo>
                  <a:cubicBezTo>
                    <a:pt x="514995" y="729768"/>
                    <a:pt x="521643" y="729287"/>
                    <a:pt x="528954" y="729287"/>
                  </a:cubicBezTo>
                  <a:cubicBezTo>
                    <a:pt x="530567" y="729287"/>
                    <a:pt x="531374" y="729768"/>
                    <a:pt x="531374" y="730718"/>
                  </a:cubicBezTo>
                  <a:cubicBezTo>
                    <a:pt x="531374" y="731694"/>
                    <a:pt x="530242" y="731837"/>
                    <a:pt x="527809" y="732487"/>
                  </a:cubicBezTo>
                  <a:cubicBezTo>
                    <a:pt x="526352" y="732800"/>
                    <a:pt x="525532" y="734088"/>
                    <a:pt x="525532" y="735362"/>
                  </a:cubicBezTo>
                  <a:cubicBezTo>
                    <a:pt x="525532" y="736650"/>
                    <a:pt x="526352" y="738576"/>
                    <a:pt x="527497" y="740826"/>
                  </a:cubicBezTo>
                  <a:cubicBezTo>
                    <a:pt x="529761" y="745640"/>
                    <a:pt x="552462" y="784304"/>
                    <a:pt x="555064" y="788793"/>
                  </a:cubicBezTo>
                  <a:cubicBezTo>
                    <a:pt x="556677" y="784942"/>
                    <a:pt x="577102" y="749660"/>
                    <a:pt x="579392" y="744664"/>
                  </a:cubicBezTo>
                  <a:cubicBezTo>
                    <a:pt x="581005" y="741139"/>
                    <a:pt x="581656" y="738433"/>
                    <a:pt x="581656" y="736338"/>
                  </a:cubicBezTo>
                  <a:cubicBezTo>
                    <a:pt x="581656" y="734738"/>
                    <a:pt x="581005" y="732969"/>
                    <a:pt x="578260" y="732318"/>
                  </a:cubicBezTo>
                  <a:cubicBezTo>
                    <a:pt x="576803" y="732006"/>
                    <a:pt x="575320" y="731694"/>
                    <a:pt x="575320" y="730718"/>
                  </a:cubicBezTo>
                  <a:cubicBezTo>
                    <a:pt x="575320" y="729599"/>
                    <a:pt x="576140" y="729287"/>
                    <a:pt x="578091" y="729287"/>
                  </a:cubicBezTo>
                  <a:cubicBezTo>
                    <a:pt x="583451" y="729287"/>
                    <a:pt x="588629" y="729768"/>
                    <a:pt x="593325" y="729768"/>
                  </a:cubicBezTo>
                  <a:cubicBezTo>
                    <a:pt x="596916" y="729768"/>
                    <a:pt x="607597" y="729287"/>
                    <a:pt x="610693" y="729287"/>
                  </a:cubicBezTo>
                  <a:cubicBezTo>
                    <a:pt x="612475" y="729287"/>
                    <a:pt x="613594" y="729599"/>
                    <a:pt x="613594" y="730562"/>
                  </a:cubicBezTo>
                  <a:cubicBezTo>
                    <a:pt x="613594" y="731694"/>
                    <a:pt x="612306" y="732175"/>
                    <a:pt x="610524" y="732175"/>
                  </a:cubicBezTo>
                  <a:cubicBezTo>
                    <a:pt x="608885" y="732175"/>
                    <a:pt x="605827" y="732800"/>
                    <a:pt x="603395" y="734088"/>
                  </a:cubicBezTo>
                  <a:cubicBezTo>
                    <a:pt x="599986" y="735701"/>
                    <a:pt x="598204" y="737613"/>
                    <a:pt x="594639" y="741945"/>
                  </a:cubicBezTo>
                  <a:cubicBezTo>
                    <a:pt x="589279" y="748385"/>
                    <a:pt x="566565" y="786061"/>
                    <a:pt x="563650" y="792969"/>
                  </a:cubicBezTo>
                  <a:cubicBezTo>
                    <a:pt x="561205" y="798745"/>
                    <a:pt x="561205" y="803701"/>
                    <a:pt x="561205" y="808996"/>
                  </a:cubicBezTo>
                  <a:lnTo>
                    <a:pt x="561205" y="822136"/>
                  </a:lnTo>
                  <a:cubicBezTo>
                    <a:pt x="561205" y="824725"/>
                    <a:pt x="561205" y="831451"/>
                    <a:pt x="561699" y="838203"/>
                  </a:cubicBezTo>
                  <a:cubicBezTo>
                    <a:pt x="562037" y="842834"/>
                    <a:pt x="563481" y="846373"/>
                    <a:pt x="568360" y="847010"/>
                  </a:cubicBezTo>
                  <a:cubicBezTo>
                    <a:pt x="570637" y="847335"/>
                    <a:pt x="574201" y="847661"/>
                    <a:pt x="576465" y="847661"/>
                  </a:cubicBezTo>
                  <a:cubicBezTo>
                    <a:pt x="578260" y="847661"/>
                    <a:pt x="579067" y="848129"/>
                    <a:pt x="579067" y="848936"/>
                  </a:cubicBezTo>
                  <a:cubicBezTo>
                    <a:pt x="579067" y="850054"/>
                    <a:pt x="577766" y="850549"/>
                    <a:pt x="575671" y="850549"/>
                  </a:cubicBezTo>
                  <a:cubicBezTo>
                    <a:pt x="565433" y="850549"/>
                    <a:pt x="555233" y="850054"/>
                    <a:pt x="550836" y="850054"/>
                  </a:cubicBezTo>
                  <a:cubicBezTo>
                    <a:pt x="546790" y="850054"/>
                    <a:pt x="536578" y="850549"/>
                    <a:pt x="530567" y="850549"/>
                  </a:cubicBezTo>
                  <a:cubicBezTo>
                    <a:pt x="528303" y="850549"/>
                    <a:pt x="526990" y="850224"/>
                    <a:pt x="526990" y="848936"/>
                  </a:cubicBezTo>
                  <a:cubicBezTo>
                    <a:pt x="526990" y="848129"/>
                    <a:pt x="527809" y="847661"/>
                    <a:pt x="529604" y="847661"/>
                  </a:cubicBezTo>
                  <a:cubicBezTo>
                    <a:pt x="531881" y="847661"/>
                    <a:pt x="533807" y="847335"/>
                    <a:pt x="535264" y="847010"/>
                  </a:cubicBezTo>
                  <a:cubicBezTo>
                    <a:pt x="538529" y="846373"/>
                    <a:pt x="539973" y="842834"/>
                    <a:pt x="540311" y="838203"/>
                  </a:cubicBezTo>
                  <a:cubicBezTo>
                    <a:pt x="540780" y="831451"/>
                    <a:pt x="540780" y="824725"/>
                    <a:pt x="540780" y="822136"/>
                  </a:cubicBezTo>
                  <a:lnTo>
                    <a:pt x="540780" y="808996"/>
                  </a:lnTo>
                  <a:cubicBezTo>
                    <a:pt x="540780" y="800332"/>
                    <a:pt x="539153" y="796806"/>
                    <a:pt x="537059" y="792162"/>
                  </a:cubicBezTo>
                  <a:cubicBezTo>
                    <a:pt x="535927" y="789586"/>
                    <a:pt x="514188" y="754304"/>
                    <a:pt x="508516" y="745965"/>
                  </a:cubicBezTo>
                  <a:cubicBezTo>
                    <a:pt x="504457" y="740033"/>
                    <a:pt x="500411" y="736026"/>
                    <a:pt x="497328" y="734257"/>
                  </a:cubicBezTo>
                  <a:cubicBezTo>
                    <a:pt x="495194" y="733125"/>
                    <a:pt x="492449" y="732175"/>
                    <a:pt x="490498" y="732175"/>
                  </a:cubicBezTo>
                  <a:cubicBezTo>
                    <a:pt x="489223" y="732175"/>
                    <a:pt x="488078" y="731837"/>
                    <a:pt x="488078" y="730718"/>
                  </a:cubicBezTo>
                  <a:cubicBezTo>
                    <a:pt x="488078" y="729768"/>
                    <a:pt x="489223" y="729287"/>
                    <a:pt x="491174" y="729287"/>
                  </a:cubicBezTo>
                  <a:close/>
                  <a:moveTo>
                    <a:pt x="237827" y="729287"/>
                  </a:moveTo>
                  <a:cubicBezTo>
                    <a:pt x="246426" y="729287"/>
                    <a:pt x="256664" y="729768"/>
                    <a:pt x="260047" y="729768"/>
                  </a:cubicBezTo>
                  <a:cubicBezTo>
                    <a:pt x="265563" y="729768"/>
                    <a:pt x="277909" y="729287"/>
                    <a:pt x="282931" y="729287"/>
                  </a:cubicBezTo>
                  <a:cubicBezTo>
                    <a:pt x="293130" y="729287"/>
                    <a:pt x="304019" y="730237"/>
                    <a:pt x="312762" y="736169"/>
                  </a:cubicBezTo>
                  <a:cubicBezTo>
                    <a:pt x="317302" y="739226"/>
                    <a:pt x="323781" y="747396"/>
                    <a:pt x="323781" y="758155"/>
                  </a:cubicBezTo>
                  <a:cubicBezTo>
                    <a:pt x="323781" y="770033"/>
                    <a:pt x="318772" y="780922"/>
                    <a:pt x="302393" y="794087"/>
                  </a:cubicBezTo>
                  <a:cubicBezTo>
                    <a:pt x="316820" y="812041"/>
                    <a:pt x="328009" y="826325"/>
                    <a:pt x="337584" y="836277"/>
                  </a:cubicBezTo>
                  <a:cubicBezTo>
                    <a:pt x="346664" y="845566"/>
                    <a:pt x="353299" y="846698"/>
                    <a:pt x="355732" y="847179"/>
                  </a:cubicBezTo>
                  <a:cubicBezTo>
                    <a:pt x="357527" y="847492"/>
                    <a:pt x="358984" y="847661"/>
                    <a:pt x="360285" y="847661"/>
                  </a:cubicBezTo>
                  <a:cubicBezTo>
                    <a:pt x="361586" y="847661"/>
                    <a:pt x="362224" y="848129"/>
                    <a:pt x="362224" y="848936"/>
                  </a:cubicBezTo>
                  <a:cubicBezTo>
                    <a:pt x="362224" y="850224"/>
                    <a:pt x="361092" y="850549"/>
                    <a:pt x="359141" y="850549"/>
                  </a:cubicBezTo>
                  <a:lnTo>
                    <a:pt x="343737" y="850549"/>
                  </a:lnTo>
                  <a:cubicBezTo>
                    <a:pt x="334657" y="850549"/>
                    <a:pt x="330598" y="849742"/>
                    <a:pt x="326396" y="847492"/>
                  </a:cubicBezTo>
                  <a:cubicBezTo>
                    <a:pt x="319409" y="843810"/>
                    <a:pt x="313243" y="836277"/>
                    <a:pt x="304175" y="823931"/>
                  </a:cubicBezTo>
                  <a:cubicBezTo>
                    <a:pt x="297696" y="815098"/>
                    <a:pt x="290216" y="804183"/>
                    <a:pt x="288108" y="801763"/>
                  </a:cubicBezTo>
                  <a:cubicBezTo>
                    <a:pt x="287315" y="800826"/>
                    <a:pt x="286326" y="800657"/>
                    <a:pt x="285194" y="800657"/>
                  </a:cubicBezTo>
                  <a:lnTo>
                    <a:pt x="271079" y="800345"/>
                  </a:lnTo>
                  <a:cubicBezTo>
                    <a:pt x="270285" y="800345"/>
                    <a:pt x="269791" y="800657"/>
                    <a:pt x="269791" y="801633"/>
                  </a:cubicBezTo>
                  <a:lnTo>
                    <a:pt x="269791" y="803871"/>
                  </a:lnTo>
                  <a:cubicBezTo>
                    <a:pt x="269791" y="818780"/>
                    <a:pt x="269791" y="831451"/>
                    <a:pt x="270598" y="838203"/>
                  </a:cubicBezTo>
                  <a:cubicBezTo>
                    <a:pt x="271079" y="842834"/>
                    <a:pt x="272055" y="846373"/>
                    <a:pt x="276920" y="847010"/>
                  </a:cubicBezTo>
                  <a:cubicBezTo>
                    <a:pt x="279340" y="847335"/>
                    <a:pt x="282931" y="847661"/>
                    <a:pt x="284869" y="847661"/>
                  </a:cubicBezTo>
                  <a:cubicBezTo>
                    <a:pt x="286170" y="847661"/>
                    <a:pt x="286821" y="848129"/>
                    <a:pt x="286821" y="848936"/>
                  </a:cubicBezTo>
                  <a:cubicBezTo>
                    <a:pt x="286821" y="850054"/>
                    <a:pt x="285689" y="850549"/>
                    <a:pt x="283568" y="850549"/>
                  </a:cubicBezTo>
                  <a:cubicBezTo>
                    <a:pt x="274162" y="850549"/>
                    <a:pt x="262167" y="850054"/>
                    <a:pt x="259722" y="850054"/>
                  </a:cubicBezTo>
                  <a:cubicBezTo>
                    <a:pt x="256664" y="850054"/>
                    <a:pt x="246426" y="850549"/>
                    <a:pt x="239947" y="850549"/>
                  </a:cubicBezTo>
                  <a:cubicBezTo>
                    <a:pt x="237827" y="850549"/>
                    <a:pt x="236695" y="850054"/>
                    <a:pt x="236695" y="848936"/>
                  </a:cubicBezTo>
                  <a:cubicBezTo>
                    <a:pt x="236695" y="848129"/>
                    <a:pt x="237345" y="847661"/>
                    <a:pt x="239297" y="847661"/>
                  </a:cubicBezTo>
                  <a:cubicBezTo>
                    <a:pt x="241729" y="847661"/>
                    <a:pt x="243681" y="847335"/>
                    <a:pt x="245138" y="847010"/>
                  </a:cubicBezTo>
                  <a:cubicBezTo>
                    <a:pt x="248377" y="846373"/>
                    <a:pt x="249197" y="842834"/>
                    <a:pt x="249847" y="838203"/>
                  </a:cubicBezTo>
                  <a:cubicBezTo>
                    <a:pt x="250654" y="831451"/>
                    <a:pt x="250654" y="818780"/>
                    <a:pt x="250654" y="804027"/>
                  </a:cubicBezTo>
                  <a:lnTo>
                    <a:pt x="250654" y="775796"/>
                  </a:lnTo>
                  <a:cubicBezTo>
                    <a:pt x="250654" y="751416"/>
                    <a:pt x="250654" y="746928"/>
                    <a:pt x="250329" y="741789"/>
                  </a:cubicBezTo>
                  <a:cubicBezTo>
                    <a:pt x="250004" y="736338"/>
                    <a:pt x="248703" y="733775"/>
                    <a:pt x="243356" y="732643"/>
                  </a:cubicBezTo>
                  <a:cubicBezTo>
                    <a:pt x="242055" y="732318"/>
                    <a:pt x="239297" y="732175"/>
                    <a:pt x="237033" y="732175"/>
                  </a:cubicBezTo>
                  <a:cubicBezTo>
                    <a:pt x="235238" y="732175"/>
                    <a:pt x="234275" y="731837"/>
                    <a:pt x="234275" y="730718"/>
                  </a:cubicBezTo>
                  <a:cubicBezTo>
                    <a:pt x="234275" y="729599"/>
                    <a:pt x="235407" y="729287"/>
                    <a:pt x="237827" y="729287"/>
                  </a:cubicBezTo>
                  <a:close/>
                  <a:moveTo>
                    <a:pt x="868594" y="727037"/>
                  </a:moveTo>
                  <a:cubicBezTo>
                    <a:pt x="879132" y="727037"/>
                    <a:pt x="885936" y="728637"/>
                    <a:pt x="890138" y="729769"/>
                  </a:cubicBezTo>
                  <a:cubicBezTo>
                    <a:pt x="891608" y="730081"/>
                    <a:pt x="892414" y="730563"/>
                    <a:pt x="892414" y="731694"/>
                  </a:cubicBezTo>
                  <a:cubicBezTo>
                    <a:pt x="892414" y="733776"/>
                    <a:pt x="891777" y="738433"/>
                    <a:pt x="891777" y="750922"/>
                  </a:cubicBezTo>
                  <a:cubicBezTo>
                    <a:pt x="891777" y="754461"/>
                    <a:pt x="891283" y="755749"/>
                    <a:pt x="889982" y="755749"/>
                  </a:cubicBezTo>
                  <a:cubicBezTo>
                    <a:pt x="888850" y="755749"/>
                    <a:pt x="888342" y="754786"/>
                    <a:pt x="888342" y="752861"/>
                  </a:cubicBezTo>
                  <a:cubicBezTo>
                    <a:pt x="888342" y="751417"/>
                    <a:pt x="887549" y="746447"/>
                    <a:pt x="884153" y="742271"/>
                  </a:cubicBezTo>
                  <a:cubicBezTo>
                    <a:pt x="881708" y="739214"/>
                    <a:pt x="877011" y="734413"/>
                    <a:pt x="866460" y="734413"/>
                  </a:cubicBezTo>
                  <a:cubicBezTo>
                    <a:pt x="854466" y="734413"/>
                    <a:pt x="847167" y="741295"/>
                    <a:pt x="847167" y="750922"/>
                  </a:cubicBezTo>
                  <a:cubicBezTo>
                    <a:pt x="847167" y="758312"/>
                    <a:pt x="850901" y="763932"/>
                    <a:pt x="864353" y="774027"/>
                  </a:cubicBezTo>
                  <a:lnTo>
                    <a:pt x="868893" y="777410"/>
                  </a:lnTo>
                  <a:cubicBezTo>
                    <a:pt x="888342" y="792319"/>
                    <a:pt x="895498" y="803052"/>
                    <a:pt x="895498" y="818299"/>
                  </a:cubicBezTo>
                  <a:cubicBezTo>
                    <a:pt x="895498" y="827601"/>
                    <a:pt x="891933" y="838685"/>
                    <a:pt x="880264" y="846217"/>
                  </a:cubicBezTo>
                  <a:cubicBezTo>
                    <a:pt x="872146" y="851330"/>
                    <a:pt x="863052" y="852787"/>
                    <a:pt x="854466" y="852787"/>
                  </a:cubicBezTo>
                  <a:cubicBezTo>
                    <a:pt x="845047" y="852787"/>
                    <a:pt x="837761" y="851668"/>
                    <a:pt x="830788" y="848611"/>
                  </a:cubicBezTo>
                  <a:cubicBezTo>
                    <a:pt x="828199" y="847492"/>
                    <a:pt x="827705" y="846699"/>
                    <a:pt x="827705" y="843160"/>
                  </a:cubicBezTo>
                  <a:cubicBezTo>
                    <a:pt x="827705" y="834353"/>
                    <a:pt x="828368" y="824726"/>
                    <a:pt x="828525" y="822137"/>
                  </a:cubicBezTo>
                  <a:cubicBezTo>
                    <a:pt x="828681" y="819743"/>
                    <a:pt x="829162" y="817987"/>
                    <a:pt x="830476" y="817987"/>
                  </a:cubicBezTo>
                  <a:cubicBezTo>
                    <a:pt x="831920" y="817987"/>
                    <a:pt x="832089" y="819431"/>
                    <a:pt x="832089" y="820706"/>
                  </a:cubicBezTo>
                  <a:cubicBezTo>
                    <a:pt x="832089" y="822787"/>
                    <a:pt x="832727" y="826170"/>
                    <a:pt x="833533" y="828889"/>
                  </a:cubicBezTo>
                  <a:cubicBezTo>
                    <a:pt x="837111" y="840766"/>
                    <a:pt x="846686" y="845098"/>
                    <a:pt x="856716" y="845098"/>
                  </a:cubicBezTo>
                  <a:cubicBezTo>
                    <a:pt x="871339" y="845098"/>
                    <a:pt x="878468" y="835315"/>
                    <a:pt x="878468" y="826807"/>
                  </a:cubicBezTo>
                  <a:cubicBezTo>
                    <a:pt x="878468" y="818949"/>
                    <a:pt x="876035" y="811404"/>
                    <a:pt x="862571" y="801139"/>
                  </a:cubicBezTo>
                  <a:lnTo>
                    <a:pt x="855116" y="795363"/>
                  </a:lnTo>
                  <a:cubicBezTo>
                    <a:pt x="837267" y="781573"/>
                    <a:pt x="831100" y="770333"/>
                    <a:pt x="831100" y="757349"/>
                  </a:cubicBezTo>
                  <a:cubicBezTo>
                    <a:pt x="831100" y="739695"/>
                    <a:pt x="846035" y="727037"/>
                    <a:pt x="868594" y="727037"/>
                  </a:cubicBezTo>
                  <a:close/>
                  <a:moveTo>
                    <a:pt x="421586" y="727037"/>
                  </a:moveTo>
                  <a:cubicBezTo>
                    <a:pt x="461968" y="727037"/>
                    <a:pt x="487115" y="750298"/>
                    <a:pt x="487115" y="787024"/>
                  </a:cubicBezTo>
                  <a:cubicBezTo>
                    <a:pt x="487115" y="823763"/>
                    <a:pt x="461161" y="852787"/>
                    <a:pt x="419973" y="852787"/>
                  </a:cubicBezTo>
                  <a:cubicBezTo>
                    <a:pt x="373425" y="852787"/>
                    <a:pt x="354600" y="818299"/>
                    <a:pt x="354600" y="789912"/>
                  </a:cubicBezTo>
                  <a:cubicBezTo>
                    <a:pt x="354600" y="762488"/>
                    <a:pt x="372930" y="727037"/>
                    <a:pt x="421586" y="727037"/>
                  </a:cubicBezTo>
                  <a:close/>
                  <a:moveTo>
                    <a:pt x="657111" y="725749"/>
                  </a:moveTo>
                  <a:cubicBezTo>
                    <a:pt x="658568" y="725749"/>
                    <a:pt x="659531" y="727193"/>
                    <a:pt x="661170" y="730875"/>
                  </a:cubicBezTo>
                  <a:cubicBezTo>
                    <a:pt x="665060" y="739695"/>
                    <a:pt x="691001" y="805159"/>
                    <a:pt x="701383" y="829539"/>
                  </a:cubicBezTo>
                  <a:cubicBezTo>
                    <a:pt x="707549" y="843967"/>
                    <a:pt x="712259" y="846230"/>
                    <a:pt x="715654" y="847011"/>
                  </a:cubicBezTo>
                  <a:cubicBezTo>
                    <a:pt x="718087" y="847492"/>
                    <a:pt x="720520" y="847661"/>
                    <a:pt x="722445" y="847661"/>
                  </a:cubicBezTo>
                  <a:cubicBezTo>
                    <a:pt x="723772" y="847661"/>
                    <a:pt x="724566" y="847817"/>
                    <a:pt x="724566" y="848936"/>
                  </a:cubicBezTo>
                  <a:cubicBezTo>
                    <a:pt x="724566" y="850224"/>
                    <a:pt x="723096" y="850549"/>
                    <a:pt x="717111" y="850549"/>
                  </a:cubicBezTo>
                  <a:cubicBezTo>
                    <a:pt x="711270" y="850549"/>
                    <a:pt x="699431" y="850549"/>
                    <a:pt x="686448" y="850224"/>
                  </a:cubicBezTo>
                  <a:cubicBezTo>
                    <a:pt x="683534" y="850055"/>
                    <a:pt x="681595" y="850055"/>
                    <a:pt x="681595" y="848936"/>
                  </a:cubicBezTo>
                  <a:cubicBezTo>
                    <a:pt x="681595" y="847973"/>
                    <a:pt x="682259" y="847661"/>
                    <a:pt x="683859" y="847492"/>
                  </a:cubicBezTo>
                  <a:cubicBezTo>
                    <a:pt x="685004" y="847180"/>
                    <a:pt x="686123" y="845723"/>
                    <a:pt x="685316" y="843810"/>
                  </a:cubicBezTo>
                  <a:lnTo>
                    <a:pt x="672359" y="809804"/>
                  </a:lnTo>
                  <a:cubicBezTo>
                    <a:pt x="672020" y="808997"/>
                    <a:pt x="671539" y="808685"/>
                    <a:pt x="670732" y="808685"/>
                  </a:cubicBezTo>
                  <a:lnTo>
                    <a:pt x="634553" y="808685"/>
                  </a:lnTo>
                  <a:cubicBezTo>
                    <a:pt x="633733" y="808685"/>
                    <a:pt x="633434" y="808997"/>
                    <a:pt x="633122" y="809947"/>
                  </a:cubicBezTo>
                  <a:lnTo>
                    <a:pt x="624353" y="832908"/>
                  </a:lnTo>
                  <a:cubicBezTo>
                    <a:pt x="622714" y="836915"/>
                    <a:pt x="621908" y="840766"/>
                    <a:pt x="621908" y="842679"/>
                  </a:cubicBezTo>
                  <a:cubicBezTo>
                    <a:pt x="621908" y="845567"/>
                    <a:pt x="623365" y="847661"/>
                    <a:pt x="628399" y="847661"/>
                  </a:cubicBezTo>
                  <a:lnTo>
                    <a:pt x="630806" y="847661"/>
                  </a:lnTo>
                  <a:cubicBezTo>
                    <a:pt x="632771" y="847661"/>
                    <a:pt x="633252" y="847973"/>
                    <a:pt x="633252" y="848936"/>
                  </a:cubicBezTo>
                  <a:cubicBezTo>
                    <a:pt x="633252" y="850224"/>
                    <a:pt x="632289" y="850549"/>
                    <a:pt x="630507" y="850549"/>
                  </a:cubicBezTo>
                  <a:cubicBezTo>
                    <a:pt x="625303" y="850549"/>
                    <a:pt x="618330" y="850055"/>
                    <a:pt x="613308" y="850055"/>
                  </a:cubicBezTo>
                  <a:cubicBezTo>
                    <a:pt x="611526" y="850055"/>
                    <a:pt x="602614" y="850549"/>
                    <a:pt x="594171" y="850549"/>
                  </a:cubicBezTo>
                  <a:cubicBezTo>
                    <a:pt x="592064" y="850549"/>
                    <a:pt x="591088" y="850224"/>
                    <a:pt x="591088" y="848936"/>
                  </a:cubicBezTo>
                  <a:cubicBezTo>
                    <a:pt x="591088" y="847973"/>
                    <a:pt x="591738" y="847661"/>
                    <a:pt x="593039" y="847661"/>
                  </a:cubicBezTo>
                  <a:cubicBezTo>
                    <a:pt x="594510" y="847661"/>
                    <a:pt x="596773" y="847492"/>
                    <a:pt x="598074" y="847336"/>
                  </a:cubicBezTo>
                  <a:cubicBezTo>
                    <a:pt x="605542" y="846373"/>
                    <a:pt x="608612" y="840909"/>
                    <a:pt x="611851" y="832908"/>
                  </a:cubicBezTo>
                  <a:lnTo>
                    <a:pt x="652571" y="732176"/>
                  </a:lnTo>
                  <a:cubicBezTo>
                    <a:pt x="654496" y="727505"/>
                    <a:pt x="655498" y="725749"/>
                    <a:pt x="657111" y="725749"/>
                  </a:cubicBezTo>
                  <a:close/>
                  <a:moveTo>
                    <a:pt x="201478" y="666269"/>
                  </a:moveTo>
                  <a:cubicBezTo>
                    <a:pt x="202922" y="670744"/>
                    <a:pt x="196209" y="673307"/>
                    <a:pt x="192983" y="675219"/>
                  </a:cubicBezTo>
                  <a:cubicBezTo>
                    <a:pt x="193412" y="674074"/>
                    <a:pt x="198109" y="660570"/>
                    <a:pt x="201478" y="666269"/>
                  </a:cubicBezTo>
                  <a:close/>
                  <a:moveTo>
                    <a:pt x="189321" y="664315"/>
                  </a:moveTo>
                  <a:cubicBezTo>
                    <a:pt x="189797" y="664122"/>
                    <a:pt x="190735" y="664851"/>
                    <a:pt x="192384" y="667101"/>
                  </a:cubicBezTo>
                  <a:cubicBezTo>
                    <a:pt x="192788" y="669872"/>
                    <a:pt x="192241" y="672448"/>
                    <a:pt x="190745" y="674816"/>
                  </a:cubicBezTo>
                  <a:cubicBezTo>
                    <a:pt x="190660" y="674127"/>
                    <a:pt x="189421" y="669947"/>
                    <a:pt x="189028" y="667066"/>
                  </a:cubicBezTo>
                  <a:cubicBezTo>
                    <a:pt x="188831" y="665625"/>
                    <a:pt x="188845" y="664509"/>
                    <a:pt x="189321" y="664315"/>
                  </a:cubicBezTo>
                  <a:close/>
                  <a:moveTo>
                    <a:pt x="918967" y="661949"/>
                  </a:moveTo>
                  <a:cubicBezTo>
                    <a:pt x="922337" y="656238"/>
                    <a:pt x="927033" y="669755"/>
                    <a:pt x="927476" y="670887"/>
                  </a:cubicBezTo>
                  <a:cubicBezTo>
                    <a:pt x="924249" y="668974"/>
                    <a:pt x="917523" y="666412"/>
                    <a:pt x="918967" y="661949"/>
                  </a:cubicBezTo>
                  <a:close/>
                  <a:moveTo>
                    <a:pt x="931127" y="659988"/>
                  </a:moveTo>
                  <a:cubicBezTo>
                    <a:pt x="931603" y="660180"/>
                    <a:pt x="931616" y="661295"/>
                    <a:pt x="931417" y="662735"/>
                  </a:cubicBezTo>
                  <a:cubicBezTo>
                    <a:pt x="931021" y="665615"/>
                    <a:pt x="929778" y="669794"/>
                    <a:pt x="929700" y="670483"/>
                  </a:cubicBezTo>
                  <a:cubicBezTo>
                    <a:pt x="928217" y="668115"/>
                    <a:pt x="927671" y="665552"/>
                    <a:pt x="928061" y="662781"/>
                  </a:cubicBezTo>
                  <a:cubicBezTo>
                    <a:pt x="929714" y="660528"/>
                    <a:pt x="930652" y="659796"/>
                    <a:pt x="931127" y="659988"/>
                  </a:cubicBezTo>
                  <a:close/>
                  <a:moveTo>
                    <a:pt x="200206" y="657415"/>
                  </a:moveTo>
                  <a:cubicBezTo>
                    <a:pt x="200792" y="657204"/>
                    <a:pt x="201835" y="658076"/>
                    <a:pt x="203468" y="660869"/>
                  </a:cubicBezTo>
                  <a:cubicBezTo>
                    <a:pt x="203533" y="662574"/>
                    <a:pt x="203611" y="664265"/>
                    <a:pt x="203689" y="665943"/>
                  </a:cubicBezTo>
                  <a:cubicBezTo>
                    <a:pt x="201764" y="667602"/>
                    <a:pt x="200076" y="663540"/>
                    <a:pt x="199686" y="660460"/>
                  </a:cubicBezTo>
                  <a:cubicBezTo>
                    <a:pt x="199490" y="658920"/>
                    <a:pt x="199619" y="657626"/>
                    <a:pt x="200206" y="657415"/>
                  </a:cubicBezTo>
                  <a:close/>
                  <a:moveTo>
                    <a:pt x="920240" y="653088"/>
                  </a:moveTo>
                  <a:cubicBezTo>
                    <a:pt x="920828" y="653297"/>
                    <a:pt x="920959" y="654590"/>
                    <a:pt x="920765" y="656129"/>
                  </a:cubicBezTo>
                  <a:cubicBezTo>
                    <a:pt x="920378" y="659208"/>
                    <a:pt x="918694" y="663270"/>
                    <a:pt x="916768" y="661611"/>
                  </a:cubicBezTo>
                  <a:cubicBezTo>
                    <a:pt x="916833" y="659933"/>
                    <a:pt x="916911" y="658242"/>
                    <a:pt x="916976" y="656550"/>
                  </a:cubicBezTo>
                  <a:cubicBezTo>
                    <a:pt x="918609" y="653753"/>
                    <a:pt x="919653" y="652879"/>
                    <a:pt x="920240" y="653088"/>
                  </a:cubicBezTo>
                  <a:close/>
                  <a:moveTo>
                    <a:pt x="726322" y="636113"/>
                  </a:moveTo>
                  <a:cubicBezTo>
                    <a:pt x="726048" y="636113"/>
                    <a:pt x="725879" y="636556"/>
                    <a:pt x="725788" y="636894"/>
                  </a:cubicBezTo>
                  <a:lnTo>
                    <a:pt x="717670" y="658594"/>
                  </a:lnTo>
                  <a:cubicBezTo>
                    <a:pt x="717592" y="658945"/>
                    <a:pt x="717670" y="659231"/>
                    <a:pt x="718022" y="659231"/>
                  </a:cubicBezTo>
                  <a:lnTo>
                    <a:pt x="734258" y="659231"/>
                  </a:lnTo>
                  <a:cubicBezTo>
                    <a:pt x="734700" y="659231"/>
                    <a:pt x="734778" y="658945"/>
                    <a:pt x="734700" y="658698"/>
                  </a:cubicBezTo>
                  <a:lnTo>
                    <a:pt x="726751" y="636894"/>
                  </a:lnTo>
                  <a:cubicBezTo>
                    <a:pt x="726673" y="636556"/>
                    <a:pt x="726582" y="636113"/>
                    <a:pt x="726322" y="636113"/>
                  </a:cubicBezTo>
                  <a:close/>
                  <a:moveTo>
                    <a:pt x="465780" y="636113"/>
                  </a:moveTo>
                  <a:cubicBezTo>
                    <a:pt x="465520" y="636113"/>
                    <a:pt x="465337" y="636556"/>
                    <a:pt x="465246" y="636894"/>
                  </a:cubicBezTo>
                  <a:lnTo>
                    <a:pt x="457128" y="658594"/>
                  </a:lnTo>
                  <a:cubicBezTo>
                    <a:pt x="457050" y="658945"/>
                    <a:pt x="457128" y="659231"/>
                    <a:pt x="457493" y="659231"/>
                  </a:cubicBezTo>
                  <a:lnTo>
                    <a:pt x="473716" y="659231"/>
                  </a:lnTo>
                  <a:cubicBezTo>
                    <a:pt x="474158" y="659231"/>
                    <a:pt x="474249" y="658945"/>
                    <a:pt x="474158" y="658698"/>
                  </a:cubicBezTo>
                  <a:lnTo>
                    <a:pt x="466209" y="636894"/>
                  </a:lnTo>
                  <a:cubicBezTo>
                    <a:pt x="466131" y="636556"/>
                    <a:pt x="466040" y="636113"/>
                    <a:pt x="465780" y="636113"/>
                  </a:cubicBezTo>
                  <a:close/>
                  <a:moveTo>
                    <a:pt x="367350" y="636113"/>
                  </a:moveTo>
                  <a:cubicBezTo>
                    <a:pt x="367090" y="636113"/>
                    <a:pt x="366907" y="636556"/>
                    <a:pt x="366829" y="636894"/>
                  </a:cubicBezTo>
                  <a:lnTo>
                    <a:pt x="358711" y="658594"/>
                  </a:lnTo>
                  <a:cubicBezTo>
                    <a:pt x="358620" y="658945"/>
                    <a:pt x="358711" y="659231"/>
                    <a:pt x="359063" y="659231"/>
                  </a:cubicBezTo>
                  <a:lnTo>
                    <a:pt x="375286" y="659231"/>
                  </a:lnTo>
                  <a:cubicBezTo>
                    <a:pt x="375728" y="659231"/>
                    <a:pt x="375819" y="658945"/>
                    <a:pt x="375728" y="658698"/>
                  </a:cubicBezTo>
                  <a:lnTo>
                    <a:pt x="367792" y="636894"/>
                  </a:lnTo>
                  <a:cubicBezTo>
                    <a:pt x="367701" y="636556"/>
                    <a:pt x="367610" y="636113"/>
                    <a:pt x="367350" y="636113"/>
                  </a:cubicBezTo>
                  <a:close/>
                  <a:moveTo>
                    <a:pt x="303056" y="624131"/>
                  </a:moveTo>
                  <a:cubicBezTo>
                    <a:pt x="300845" y="624131"/>
                    <a:pt x="299270" y="624209"/>
                    <a:pt x="298386" y="624469"/>
                  </a:cubicBezTo>
                  <a:cubicBezTo>
                    <a:pt x="297774" y="624651"/>
                    <a:pt x="297592" y="624990"/>
                    <a:pt x="297592" y="625718"/>
                  </a:cubicBezTo>
                  <a:lnTo>
                    <a:pt x="297592" y="652518"/>
                  </a:lnTo>
                  <a:cubicBezTo>
                    <a:pt x="297592" y="653494"/>
                    <a:pt x="297774" y="653845"/>
                    <a:pt x="298386" y="654105"/>
                  </a:cubicBezTo>
                  <a:cubicBezTo>
                    <a:pt x="300233" y="654716"/>
                    <a:pt x="302874" y="654990"/>
                    <a:pt x="305086" y="654990"/>
                  </a:cubicBezTo>
                  <a:cubicBezTo>
                    <a:pt x="308624" y="654990"/>
                    <a:pt x="309769" y="654638"/>
                    <a:pt x="311343" y="653494"/>
                  </a:cubicBezTo>
                  <a:cubicBezTo>
                    <a:pt x="313997" y="651542"/>
                    <a:pt x="316534" y="647496"/>
                    <a:pt x="316534" y="640263"/>
                  </a:cubicBezTo>
                  <a:cubicBezTo>
                    <a:pt x="316534" y="627735"/>
                    <a:pt x="308260" y="624131"/>
                    <a:pt x="303056" y="624131"/>
                  </a:cubicBezTo>
                  <a:close/>
                  <a:moveTo>
                    <a:pt x="408538" y="619968"/>
                  </a:moveTo>
                  <a:cubicBezTo>
                    <a:pt x="413209" y="619968"/>
                    <a:pt x="418764" y="620241"/>
                    <a:pt x="421066" y="620241"/>
                  </a:cubicBezTo>
                  <a:cubicBezTo>
                    <a:pt x="423174" y="620241"/>
                    <a:pt x="428729" y="619968"/>
                    <a:pt x="432177" y="619968"/>
                  </a:cubicBezTo>
                  <a:cubicBezTo>
                    <a:pt x="433412" y="619968"/>
                    <a:pt x="434024" y="620150"/>
                    <a:pt x="434024" y="620762"/>
                  </a:cubicBezTo>
                  <a:cubicBezTo>
                    <a:pt x="434024" y="621386"/>
                    <a:pt x="433491" y="621568"/>
                    <a:pt x="432437" y="621568"/>
                  </a:cubicBezTo>
                  <a:cubicBezTo>
                    <a:pt x="431461" y="621568"/>
                    <a:pt x="430954" y="621659"/>
                    <a:pt x="429874" y="621815"/>
                  </a:cubicBezTo>
                  <a:cubicBezTo>
                    <a:pt x="427506" y="622271"/>
                    <a:pt x="426791" y="623754"/>
                    <a:pt x="426622" y="626850"/>
                  </a:cubicBezTo>
                  <a:cubicBezTo>
                    <a:pt x="426439" y="629673"/>
                    <a:pt x="426439" y="632145"/>
                    <a:pt x="426439" y="645558"/>
                  </a:cubicBezTo>
                  <a:lnTo>
                    <a:pt x="426439" y="661872"/>
                  </a:lnTo>
                  <a:cubicBezTo>
                    <a:pt x="426439" y="665657"/>
                    <a:pt x="426713" y="669899"/>
                    <a:pt x="426713" y="674309"/>
                  </a:cubicBezTo>
                  <a:cubicBezTo>
                    <a:pt x="426713" y="679330"/>
                    <a:pt x="426348" y="684964"/>
                    <a:pt x="424579" y="689920"/>
                  </a:cubicBezTo>
                  <a:cubicBezTo>
                    <a:pt x="422732" y="695293"/>
                    <a:pt x="418061" y="701382"/>
                    <a:pt x="409592" y="706585"/>
                  </a:cubicBezTo>
                  <a:cubicBezTo>
                    <a:pt x="408447" y="707301"/>
                    <a:pt x="407029" y="707990"/>
                    <a:pt x="405182" y="708875"/>
                  </a:cubicBezTo>
                  <a:cubicBezTo>
                    <a:pt x="404570" y="709226"/>
                    <a:pt x="403881" y="709408"/>
                    <a:pt x="403426" y="709408"/>
                  </a:cubicBezTo>
                  <a:cubicBezTo>
                    <a:pt x="403074" y="709408"/>
                    <a:pt x="402710" y="709135"/>
                    <a:pt x="402710" y="708693"/>
                  </a:cubicBezTo>
                  <a:cubicBezTo>
                    <a:pt x="402710" y="708264"/>
                    <a:pt x="403165" y="707899"/>
                    <a:pt x="404661" y="707119"/>
                  </a:cubicBezTo>
                  <a:cubicBezTo>
                    <a:pt x="405806" y="706507"/>
                    <a:pt x="407120" y="705532"/>
                    <a:pt x="408890" y="703762"/>
                  </a:cubicBezTo>
                  <a:cubicBezTo>
                    <a:pt x="415589" y="696971"/>
                    <a:pt x="415498" y="688164"/>
                    <a:pt x="415498" y="670861"/>
                  </a:cubicBezTo>
                  <a:lnTo>
                    <a:pt x="415498" y="645558"/>
                  </a:lnTo>
                  <a:cubicBezTo>
                    <a:pt x="415498" y="632145"/>
                    <a:pt x="415498" y="629673"/>
                    <a:pt x="415329" y="626850"/>
                  </a:cubicBezTo>
                  <a:cubicBezTo>
                    <a:pt x="415147" y="623858"/>
                    <a:pt x="414445" y="622440"/>
                    <a:pt x="411530" y="621815"/>
                  </a:cubicBezTo>
                  <a:cubicBezTo>
                    <a:pt x="410828" y="621659"/>
                    <a:pt x="409332" y="621568"/>
                    <a:pt x="408096" y="621568"/>
                  </a:cubicBezTo>
                  <a:cubicBezTo>
                    <a:pt x="407120" y="621568"/>
                    <a:pt x="406600" y="621386"/>
                    <a:pt x="406600" y="620762"/>
                  </a:cubicBezTo>
                  <a:cubicBezTo>
                    <a:pt x="406600" y="620150"/>
                    <a:pt x="407211" y="619968"/>
                    <a:pt x="408538" y="619968"/>
                  </a:cubicBezTo>
                  <a:close/>
                  <a:moveTo>
                    <a:pt x="554075" y="618745"/>
                  </a:moveTo>
                  <a:cubicBezTo>
                    <a:pt x="554778" y="618745"/>
                    <a:pt x="555662" y="619617"/>
                    <a:pt x="557861" y="619812"/>
                  </a:cubicBezTo>
                  <a:cubicBezTo>
                    <a:pt x="560424" y="620059"/>
                    <a:pt x="563767" y="620241"/>
                    <a:pt x="566694" y="620241"/>
                  </a:cubicBezTo>
                  <a:lnTo>
                    <a:pt x="601625" y="620241"/>
                  </a:lnTo>
                  <a:cubicBezTo>
                    <a:pt x="604435" y="620241"/>
                    <a:pt x="606373" y="619968"/>
                    <a:pt x="607700" y="619812"/>
                  </a:cubicBezTo>
                  <a:cubicBezTo>
                    <a:pt x="609027" y="619539"/>
                    <a:pt x="609730" y="619356"/>
                    <a:pt x="610081" y="619356"/>
                  </a:cubicBezTo>
                  <a:cubicBezTo>
                    <a:pt x="610706" y="619356"/>
                    <a:pt x="610797" y="619877"/>
                    <a:pt x="610797" y="621204"/>
                  </a:cubicBezTo>
                  <a:cubicBezTo>
                    <a:pt x="610797" y="623051"/>
                    <a:pt x="610524" y="629153"/>
                    <a:pt x="610524" y="631442"/>
                  </a:cubicBezTo>
                  <a:cubicBezTo>
                    <a:pt x="610432" y="632314"/>
                    <a:pt x="610263" y="632847"/>
                    <a:pt x="609730" y="632847"/>
                  </a:cubicBezTo>
                  <a:cubicBezTo>
                    <a:pt x="609027" y="632847"/>
                    <a:pt x="608845" y="632431"/>
                    <a:pt x="608754" y="631091"/>
                  </a:cubicBezTo>
                  <a:lnTo>
                    <a:pt x="608663" y="630115"/>
                  </a:lnTo>
                  <a:cubicBezTo>
                    <a:pt x="608494" y="627813"/>
                    <a:pt x="606113" y="625354"/>
                    <a:pt x="598269" y="625172"/>
                  </a:cubicBezTo>
                  <a:lnTo>
                    <a:pt x="587158" y="624912"/>
                  </a:lnTo>
                  <a:lnTo>
                    <a:pt x="587158" y="661078"/>
                  </a:lnTo>
                  <a:cubicBezTo>
                    <a:pt x="587158" y="669183"/>
                    <a:pt x="587158" y="676156"/>
                    <a:pt x="587588" y="679942"/>
                  </a:cubicBezTo>
                  <a:cubicBezTo>
                    <a:pt x="587861" y="682427"/>
                    <a:pt x="588381" y="684352"/>
                    <a:pt x="591035" y="684716"/>
                  </a:cubicBezTo>
                  <a:cubicBezTo>
                    <a:pt x="592271" y="684885"/>
                    <a:pt x="594210" y="685068"/>
                    <a:pt x="595524" y="685068"/>
                  </a:cubicBezTo>
                  <a:cubicBezTo>
                    <a:pt x="596499" y="685068"/>
                    <a:pt x="596942" y="685328"/>
                    <a:pt x="596942" y="685770"/>
                  </a:cubicBezTo>
                  <a:cubicBezTo>
                    <a:pt x="596942" y="686382"/>
                    <a:pt x="596226" y="686655"/>
                    <a:pt x="595263" y="686655"/>
                  </a:cubicBezTo>
                  <a:cubicBezTo>
                    <a:pt x="589448" y="686655"/>
                    <a:pt x="583880" y="686382"/>
                    <a:pt x="581421" y="686382"/>
                  </a:cubicBezTo>
                  <a:cubicBezTo>
                    <a:pt x="579392" y="686382"/>
                    <a:pt x="573837" y="686655"/>
                    <a:pt x="570298" y="686655"/>
                  </a:cubicBezTo>
                  <a:cubicBezTo>
                    <a:pt x="569153" y="686655"/>
                    <a:pt x="568542" y="686382"/>
                    <a:pt x="568542" y="685770"/>
                  </a:cubicBezTo>
                  <a:cubicBezTo>
                    <a:pt x="568542" y="685328"/>
                    <a:pt x="568893" y="685068"/>
                    <a:pt x="569960" y="685068"/>
                  </a:cubicBezTo>
                  <a:cubicBezTo>
                    <a:pt x="571261" y="685068"/>
                    <a:pt x="572328" y="684885"/>
                    <a:pt x="573121" y="684716"/>
                  </a:cubicBezTo>
                  <a:cubicBezTo>
                    <a:pt x="574890" y="684352"/>
                    <a:pt x="575411" y="682427"/>
                    <a:pt x="575671" y="679864"/>
                  </a:cubicBezTo>
                  <a:cubicBezTo>
                    <a:pt x="576113" y="676156"/>
                    <a:pt x="576113" y="669183"/>
                    <a:pt x="576113" y="661078"/>
                  </a:cubicBezTo>
                  <a:lnTo>
                    <a:pt x="576113" y="624912"/>
                  </a:lnTo>
                  <a:lnTo>
                    <a:pt x="562987" y="625276"/>
                  </a:lnTo>
                  <a:cubicBezTo>
                    <a:pt x="557861" y="625445"/>
                    <a:pt x="555740" y="625874"/>
                    <a:pt x="554426" y="627813"/>
                  </a:cubicBezTo>
                  <a:cubicBezTo>
                    <a:pt x="553529" y="629153"/>
                    <a:pt x="553099" y="630206"/>
                    <a:pt x="552930" y="630909"/>
                  </a:cubicBezTo>
                  <a:cubicBezTo>
                    <a:pt x="552761" y="631611"/>
                    <a:pt x="552488" y="631963"/>
                    <a:pt x="551955" y="631963"/>
                  </a:cubicBezTo>
                  <a:cubicBezTo>
                    <a:pt x="551343" y="631963"/>
                    <a:pt x="551161" y="631533"/>
                    <a:pt x="551161" y="630545"/>
                  </a:cubicBezTo>
                  <a:cubicBezTo>
                    <a:pt x="551161" y="629153"/>
                    <a:pt x="552826" y="621113"/>
                    <a:pt x="553008" y="620410"/>
                  </a:cubicBezTo>
                  <a:cubicBezTo>
                    <a:pt x="553282" y="619265"/>
                    <a:pt x="553529" y="618745"/>
                    <a:pt x="554075" y="618745"/>
                  </a:cubicBezTo>
                  <a:close/>
                  <a:moveTo>
                    <a:pt x="528759" y="618745"/>
                  </a:moveTo>
                  <a:cubicBezTo>
                    <a:pt x="534510" y="618745"/>
                    <a:pt x="538204" y="619617"/>
                    <a:pt x="540494" y="620241"/>
                  </a:cubicBezTo>
                  <a:cubicBezTo>
                    <a:pt x="541287" y="620410"/>
                    <a:pt x="541730" y="620683"/>
                    <a:pt x="541730" y="621295"/>
                  </a:cubicBezTo>
                  <a:cubicBezTo>
                    <a:pt x="541730" y="622440"/>
                    <a:pt x="541379" y="624990"/>
                    <a:pt x="541379" y="631885"/>
                  </a:cubicBezTo>
                  <a:cubicBezTo>
                    <a:pt x="541379" y="633823"/>
                    <a:pt x="541118" y="634513"/>
                    <a:pt x="540416" y="634513"/>
                  </a:cubicBezTo>
                  <a:cubicBezTo>
                    <a:pt x="539791" y="634513"/>
                    <a:pt x="539518" y="633992"/>
                    <a:pt x="539518" y="632938"/>
                  </a:cubicBezTo>
                  <a:cubicBezTo>
                    <a:pt x="539518" y="632145"/>
                    <a:pt x="539089" y="629413"/>
                    <a:pt x="537242" y="627110"/>
                  </a:cubicBezTo>
                  <a:cubicBezTo>
                    <a:pt x="535915" y="625445"/>
                    <a:pt x="533352" y="622804"/>
                    <a:pt x="527627" y="622804"/>
                  </a:cubicBezTo>
                  <a:cubicBezTo>
                    <a:pt x="521097" y="622804"/>
                    <a:pt x="517116" y="626590"/>
                    <a:pt x="517116" y="631885"/>
                  </a:cubicBezTo>
                  <a:cubicBezTo>
                    <a:pt x="517116" y="635931"/>
                    <a:pt x="519145" y="639027"/>
                    <a:pt x="526470" y="644582"/>
                  </a:cubicBezTo>
                  <a:lnTo>
                    <a:pt x="528941" y="646429"/>
                  </a:lnTo>
                  <a:cubicBezTo>
                    <a:pt x="539518" y="654625"/>
                    <a:pt x="543395" y="660545"/>
                    <a:pt x="543395" y="668923"/>
                  </a:cubicBezTo>
                  <a:cubicBezTo>
                    <a:pt x="543395" y="674035"/>
                    <a:pt x="541470" y="680124"/>
                    <a:pt x="535108" y="684274"/>
                  </a:cubicBezTo>
                  <a:cubicBezTo>
                    <a:pt x="530711" y="687084"/>
                    <a:pt x="525767" y="687891"/>
                    <a:pt x="521097" y="687891"/>
                  </a:cubicBezTo>
                  <a:cubicBezTo>
                    <a:pt x="515971" y="687891"/>
                    <a:pt x="512003" y="687266"/>
                    <a:pt x="508217" y="685601"/>
                  </a:cubicBezTo>
                  <a:cubicBezTo>
                    <a:pt x="506812" y="684963"/>
                    <a:pt x="506526" y="684534"/>
                    <a:pt x="506526" y="682596"/>
                  </a:cubicBezTo>
                  <a:cubicBezTo>
                    <a:pt x="506526" y="677743"/>
                    <a:pt x="506903" y="672435"/>
                    <a:pt x="506981" y="671043"/>
                  </a:cubicBezTo>
                  <a:cubicBezTo>
                    <a:pt x="507072" y="669716"/>
                    <a:pt x="507346" y="668741"/>
                    <a:pt x="508048" y="668741"/>
                  </a:cubicBezTo>
                  <a:cubicBezTo>
                    <a:pt x="508829" y="668741"/>
                    <a:pt x="508933" y="669547"/>
                    <a:pt x="508933" y="670250"/>
                  </a:cubicBezTo>
                  <a:cubicBezTo>
                    <a:pt x="508933" y="671395"/>
                    <a:pt x="509271" y="673255"/>
                    <a:pt x="509713" y="674738"/>
                  </a:cubicBezTo>
                  <a:cubicBezTo>
                    <a:pt x="511665" y="681282"/>
                    <a:pt x="516869" y="683650"/>
                    <a:pt x="522333" y="683650"/>
                  </a:cubicBezTo>
                  <a:cubicBezTo>
                    <a:pt x="530268" y="683650"/>
                    <a:pt x="534145" y="678277"/>
                    <a:pt x="534145" y="673593"/>
                  </a:cubicBezTo>
                  <a:cubicBezTo>
                    <a:pt x="534145" y="669274"/>
                    <a:pt x="532818" y="665137"/>
                    <a:pt x="525507" y="659478"/>
                  </a:cubicBezTo>
                  <a:lnTo>
                    <a:pt x="521448" y="656317"/>
                  </a:lnTo>
                  <a:cubicBezTo>
                    <a:pt x="511743" y="648732"/>
                    <a:pt x="508399" y="642552"/>
                    <a:pt x="508399" y="635397"/>
                  </a:cubicBezTo>
                  <a:cubicBezTo>
                    <a:pt x="508399" y="625718"/>
                    <a:pt x="516517" y="618745"/>
                    <a:pt x="528759" y="618745"/>
                  </a:cubicBezTo>
                  <a:close/>
                  <a:moveTo>
                    <a:pt x="728520" y="618030"/>
                  </a:moveTo>
                  <a:cubicBezTo>
                    <a:pt x="729327" y="618030"/>
                    <a:pt x="729847" y="618824"/>
                    <a:pt x="730719" y="620853"/>
                  </a:cubicBezTo>
                  <a:cubicBezTo>
                    <a:pt x="732826" y="625719"/>
                    <a:pt x="746955" y="661690"/>
                    <a:pt x="752601" y="675090"/>
                  </a:cubicBezTo>
                  <a:cubicBezTo>
                    <a:pt x="755970" y="683039"/>
                    <a:pt x="758520" y="684274"/>
                    <a:pt x="760381" y="684717"/>
                  </a:cubicBezTo>
                  <a:cubicBezTo>
                    <a:pt x="761669" y="684964"/>
                    <a:pt x="763009" y="685068"/>
                    <a:pt x="764075" y="685068"/>
                  </a:cubicBezTo>
                  <a:lnTo>
                    <a:pt x="764740" y="685481"/>
                  </a:lnTo>
                  <a:lnTo>
                    <a:pt x="765558" y="685068"/>
                  </a:lnTo>
                  <a:cubicBezTo>
                    <a:pt x="766716" y="685068"/>
                    <a:pt x="768303" y="684964"/>
                    <a:pt x="769526" y="684625"/>
                  </a:cubicBezTo>
                  <a:cubicBezTo>
                    <a:pt x="771816" y="683910"/>
                    <a:pt x="772180" y="681347"/>
                    <a:pt x="772284" y="673684"/>
                  </a:cubicBezTo>
                  <a:lnTo>
                    <a:pt x="773065" y="621477"/>
                  </a:lnTo>
                  <a:cubicBezTo>
                    <a:pt x="773065" y="619708"/>
                    <a:pt x="773312" y="618472"/>
                    <a:pt x="774209" y="618472"/>
                  </a:cubicBezTo>
                  <a:cubicBezTo>
                    <a:pt x="775172" y="618472"/>
                    <a:pt x="775966" y="619617"/>
                    <a:pt x="777475" y="621204"/>
                  </a:cubicBezTo>
                  <a:cubicBezTo>
                    <a:pt x="778529" y="622349"/>
                    <a:pt x="791928" y="636724"/>
                    <a:pt x="804808" y="649526"/>
                  </a:cubicBezTo>
                  <a:cubicBezTo>
                    <a:pt x="810805" y="655523"/>
                    <a:pt x="822709" y="668220"/>
                    <a:pt x="824205" y="669625"/>
                  </a:cubicBezTo>
                  <a:lnTo>
                    <a:pt x="824647" y="669625"/>
                  </a:lnTo>
                  <a:lnTo>
                    <a:pt x="823776" y="630024"/>
                  </a:lnTo>
                  <a:cubicBezTo>
                    <a:pt x="823672" y="624652"/>
                    <a:pt x="822891" y="622973"/>
                    <a:pt x="820770" y="622089"/>
                  </a:cubicBezTo>
                  <a:cubicBezTo>
                    <a:pt x="819457" y="621568"/>
                    <a:pt x="817336" y="621568"/>
                    <a:pt x="816113" y="621568"/>
                  </a:cubicBezTo>
                  <a:cubicBezTo>
                    <a:pt x="815033" y="621568"/>
                    <a:pt x="814682" y="621308"/>
                    <a:pt x="814682" y="620762"/>
                  </a:cubicBezTo>
                  <a:cubicBezTo>
                    <a:pt x="814682" y="620059"/>
                    <a:pt x="815658" y="619968"/>
                    <a:pt x="816985" y="619968"/>
                  </a:cubicBezTo>
                  <a:cubicBezTo>
                    <a:pt x="821564" y="619968"/>
                    <a:pt x="825805" y="620241"/>
                    <a:pt x="827653" y="620241"/>
                  </a:cubicBezTo>
                  <a:cubicBezTo>
                    <a:pt x="828628" y="620241"/>
                    <a:pt x="831972" y="619968"/>
                    <a:pt x="836291" y="619968"/>
                  </a:cubicBezTo>
                  <a:cubicBezTo>
                    <a:pt x="837436" y="619968"/>
                    <a:pt x="838333" y="620059"/>
                    <a:pt x="838333" y="620762"/>
                  </a:cubicBezTo>
                  <a:cubicBezTo>
                    <a:pt x="838333" y="621308"/>
                    <a:pt x="837800" y="621568"/>
                    <a:pt x="836746" y="621568"/>
                  </a:cubicBezTo>
                  <a:cubicBezTo>
                    <a:pt x="835862" y="621568"/>
                    <a:pt x="835146" y="621568"/>
                    <a:pt x="834092" y="621815"/>
                  </a:cubicBezTo>
                  <a:cubicBezTo>
                    <a:pt x="831620" y="622531"/>
                    <a:pt x="830905" y="624391"/>
                    <a:pt x="830827" y="629335"/>
                  </a:cubicBezTo>
                  <a:lnTo>
                    <a:pt x="829851" y="684964"/>
                  </a:lnTo>
                  <a:cubicBezTo>
                    <a:pt x="829851" y="686928"/>
                    <a:pt x="829500" y="687709"/>
                    <a:pt x="828719" y="687709"/>
                  </a:cubicBezTo>
                  <a:cubicBezTo>
                    <a:pt x="827744" y="687709"/>
                    <a:pt x="826677" y="686746"/>
                    <a:pt x="825714" y="685770"/>
                  </a:cubicBezTo>
                  <a:cubicBezTo>
                    <a:pt x="820159" y="680475"/>
                    <a:pt x="808880" y="668923"/>
                    <a:pt x="799682" y="659842"/>
                  </a:cubicBezTo>
                  <a:cubicBezTo>
                    <a:pt x="790081" y="650319"/>
                    <a:pt x="780285" y="639300"/>
                    <a:pt x="778698" y="637622"/>
                  </a:cubicBezTo>
                  <a:lnTo>
                    <a:pt x="778437" y="637622"/>
                  </a:lnTo>
                  <a:lnTo>
                    <a:pt x="779413" y="674673"/>
                  </a:lnTo>
                  <a:cubicBezTo>
                    <a:pt x="779582" y="681542"/>
                    <a:pt x="780740" y="683832"/>
                    <a:pt x="782496" y="684443"/>
                  </a:cubicBezTo>
                  <a:cubicBezTo>
                    <a:pt x="783993" y="684964"/>
                    <a:pt x="785671" y="685068"/>
                    <a:pt x="787076" y="685068"/>
                  </a:cubicBezTo>
                  <a:cubicBezTo>
                    <a:pt x="788052" y="685068"/>
                    <a:pt x="788585" y="685237"/>
                    <a:pt x="788585" y="685770"/>
                  </a:cubicBezTo>
                  <a:cubicBezTo>
                    <a:pt x="788585" y="686473"/>
                    <a:pt x="787778" y="686668"/>
                    <a:pt x="786555" y="686668"/>
                  </a:cubicBezTo>
                  <a:cubicBezTo>
                    <a:pt x="780818" y="686668"/>
                    <a:pt x="777293" y="686382"/>
                    <a:pt x="775614" y="686382"/>
                  </a:cubicBezTo>
                  <a:cubicBezTo>
                    <a:pt x="774821" y="686382"/>
                    <a:pt x="770671" y="686668"/>
                    <a:pt x="766078" y="686668"/>
                  </a:cubicBezTo>
                  <a:lnTo>
                    <a:pt x="764498" y="685926"/>
                  </a:lnTo>
                  <a:lnTo>
                    <a:pt x="761161" y="686655"/>
                  </a:lnTo>
                  <a:cubicBezTo>
                    <a:pt x="757987" y="686655"/>
                    <a:pt x="751547" y="686655"/>
                    <a:pt x="744483" y="686473"/>
                  </a:cubicBezTo>
                  <a:cubicBezTo>
                    <a:pt x="742896" y="686382"/>
                    <a:pt x="741842" y="686382"/>
                    <a:pt x="741842" y="685771"/>
                  </a:cubicBezTo>
                  <a:cubicBezTo>
                    <a:pt x="741842" y="685237"/>
                    <a:pt x="742206" y="685068"/>
                    <a:pt x="743078" y="684964"/>
                  </a:cubicBezTo>
                  <a:cubicBezTo>
                    <a:pt x="743702" y="684795"/>
                    <a:pt x="744314" y="684014"/>
                    <a:pt x="743859" y="682948"/>
                  </a:cubicBezTo>
                  <a:lnTo>
                    <a:pt x="736807" y="664253"/>
                  </a:lnTo>
                  <a:cubicBezTo>
                    <a:pt x="736651" y="663798"/>
                    <a:pt x="736365" y="663641"/>
                    <a:pt x="735936" y="663641"/>
                  </a:cubicBezTo>
                  <a:lnTo>
                    <a:pt x="716265" y="663641"/>
                  </a:lnTo>
                  <a:cubicBezTo>
                    <a:pt x="715836" y="663641"/>
                    <a:pt x="715641" y="663798"/>
                    <a:pt x="715472" y="664331"/>
                  </a:cubicBezTo>
                  <a:lnTo>
                    <a:pt x="710710" y="676937"/>
                  </a:lnTo>
                  <a:cubicBezTo>
                    <a:pt x="709826" y="679149"/>
                    <a:pt x="709370" y="681282"/>
                    <a:pt x="709370" y="682336"/>
                  </a:cubicBezTo>
                  <a:cubicBezTo>
                    <a:pt x="709370" y="683910"/>
                    <a:pt x="710177" y="685068"/>
                    <a:pt x="712909" y="685068"/>
                  </a:cubicBezTo>
                  <a:lnTo>
                    <a:pt x="714249" y="685068"/>
                  </a:lnTo>
                  <a:cubicBezTo>
                    <a:pt x="715303" y="685068"/>
                    <a:pt x="715550" y="685237"/>
                    <a:pt x="715550" y="685771"/>
                  </a:cubicBezTo>
                  <a:cubicBezTo>
                    <a:pt x="715550" y="686473"/>
                    <a:pt x="715016" y="686655"/>
                    <a:pt x="714054" y="686655"/>
                  </a:cubicBezTo>
                  <a:cubicBezTo>
                    <a:pt x="711244" y="686655"/>
                    <a:pt x="707445" y="686382"/>
                    <a:pt x="704700" y="686382"/>
                  </a:cubicBezTo>
                  <a:cubicBezTo>
                    <a:pt x="703737" y="686382"/>
                    <a:pt x="698885" y="686655"/>
                    <a:pt x="694305" y="686655"/>
                  </a:cubicBezTo>
                  <a:lnTo>
                    <a:pt x="693104" y="686023"/>
                  </a:lnTo>
                  <a:lnTo>
                    <a:pt x="691833" y="686668"/>
                  </a:lnTo>
                  <a:cubicBezTo>
                    <a:pt x="686096" y="686668"/>
                    <a:pt x="680554" y="686382"/>
                    <a:pt x="678082" y="686382"/>
                  </a:cubicBezTo>
                  <a:cubicBezTo>
                    <a:pt x="676052" y="686382"/>
                    <a:pt x="670497" y="686668"/>
                    <a:pt x="667050" y="686668"/>
                  </a:cubicBezTo>
                  <a:cubicBezTo>
                    <a:pt x="665827" y="686668"/>
                    <a:pt x="665203" y="686382"/>
                    <a:pt x="665203" y="685770"/>
                  </a:cubicBezTo>
                  <a:cubicBezTo>
                    <a:pt x="665203" y="685328"/>
                    <a:pt x="665554" y="685068"/>
                    <a:pt x="666608" y="685068"/>
                  </a:cubicBezTo>
                  <a:cubicBezTo>
                    <a:pt x="667935" y="685068"/>
                    <a:pt x="669001" y="684886"/>
                    <a:pt x="669782" y="684716"/>
                  </a:cubicBezTo>
                  <a:cubicBezTo>
                    <a:pt x="671564" y="684352"/>
                    <a:pt x="671980" y="682414"/>
                    <a:pt x="672345" y="679864"/>
                  </a:cubicBezTo>
                  <a:cubicBezTo>
                    <a:pt x="672787" y="676156"/>
                    <a:pt x="672787" y="669183"/>
                    <a:pt x="672787" y="661078"/>
                  </a:cubicBezTo>
                  <a:lnTo>
                    <a:pt x="672787" y="653311"/>
                  </a:lnTo>
                  <a:cubicBezTo>
                    <a:pt x="672787" y="652947"/>
                    <a:pt x="672527" y="652791"/>
                    <a:pt x="672267" y="652791"/>
                  </a:cubicBezTo>
                  <a:lnTo>
                    <a:pt x="638559" y="652791"/>
                  </a:lnTo>
                  <a:cubicBezTo>
                    <a:pt x="638299" y="652791"/>
                    <a:pt x="638039" y="652869"/>
                    <a:pt x="638039" y="653311"/>
                  </a:cubicBezTo>
                  <a:lnTo>
                    <a:pt x="638039" y="661078"/>
                  </a:lnTo>
                  <a:cubicBezTo>
                    <a:pt x="638039" y="669183"/>
                    <a:pt x="638039" y="676156"/>
                    <a:pt x="638481" y="679942"/>
                  </a:cubicBezTo>
                  <a:cubicBezTo>
                    <a:pt x="638741" y="682414"/>
                    <a:pt x="639275" y="684352"/>
                    <a:pt x="641928" y="684716"/>
                  </a:cubicBezTo>
                  <a:cubicBezTo>
                    <a:pt x="643151" y="684886"/>
                    <a:pt x="645077" y="685068"/>
                    <a:pt x="646404" y="685068"/>
                  </a:cubicBezTo>
                  <a:cubicBezTo>
                    <a:pt x="647379" y="685068"/>
                    <a:pt x="647835" y="685328"/>
                    <a:pt x="647835" y="685770"/>
                  </a:cubicBezTo>
                  <a:cubicBezTo>
                    <a:pt x="647835" y="686382"/>
                    <a:pt x="647106" y="686668"/>
                    <a:pt x="646052" y="686668"/>
                  </a:cubicBezTo>
                  <a:cubicBezTo>
                    <a:pt x="640341" y="686668"/>
                    <a:pt x="634773" y="686382"/>
                    <a:pt x="632301" y="686382"/>
                  </a:cubicBezTo>
                  <a:cubicBezTo>
                    <a:pt x="630272" y="686382"/>
                    <a:pt x="624717" y="686668"/>
                    <a:pt x="621191" y="686668"/>
                  </a:cubicBezTo>
                  <a:cubicBezTo>
                    <a:pt x="620033" y="686668"/>
                    <a:pt x="619435" y="686382"/>
                    <a:pt x="619435" y="685770"/>
                  </a:cubicBezTo>
                  <a:cubicBezTo>
                    <a:pt x="619435" y="685328"/>
                    <a:pt x="619773" y="685068"/>
                    <a:pt x="620840" y="685068"/>
                  </a:cubicBezTo>
                  <a:cubicBezTo>
                    <a:pt x="622154" y="685068"/>
                    <a:pt x="623221" y="684886"/>
                    <a:pt x="624027" y="684716"/>
                  </a:cubicBezTo>
                  <a:cubicBezTo>
                    <a:pt x="625771" y="684352"/>
                    <a:pt x="626213" y="682414"/>
                    <a:pt x="626577" y="679864"/>
                  </a:cubicBezTo>
                  <a:cubicBezTo>
                    <a:pt x="627007" y="676156"/>
                    <a:pt x="627007" y="669183"/>
                    <a:pt x="627007" y="661078"/>
                  </a:cubicBezTo>
                  <a:lnTo>
                    <a:pt x="627007" y="645558"/>
                  </a:lnTo>
                  <a:cubicBezTo>
                    <a:pt x="627007" y="632145"/>
                    <a:pt x="627007" y="629673"/>
                    <a:pt x="626837" y="626850"/>
                  </a:cubicBezTo>
                  <a:cubicBezTo>
                    <a:pt x="626655" y="623858"/>
                    <a:pt x="625953" y="622440"/>
                    <a:pt x="623039" y="621815"/>
                  </a:cubicBezTo>
                  <a:cubicBezTo>
                    <a:pt x="622336" y="621659"/>
                    <a:pt x="620840" y="621568"/>
                    <a:pt x="619591" y="621568"/>
                  </a:cubicBezTo>
                  <a:cubicBezTo>
                    <a:pt x="618641" y="621568"/>
                    <a:pt x="618095" y="621386"/>
                    <a:pt x="618095" y="620762"/>
                  </a:cubicBezTo>
                  <a:cubicBezTo>
                    <a:pt x="618095" y="620150"/>
                    <a:pt x="618719" y="619968"/>
                    <a:pt x="619968" y="619968"/>
                  </a:cubicBezTo>
                  <a:cubicBezTo>
                    <a:pt x="624717" y="619968"/>
                    <a:pt x="630272" y="620241"/>
                    <a:pt x="632653" y="620241"/>
                  </a:cubicBezTo>
                  <a:cubicBezTo>
                    <a:pt x="634773" y="620241"/>
                    <a:pt x="640341" y="619968"/>
                    <a:pt x="643763" y="619968"/>
                  </a:cubicBezTo>
                  <a:cubicBezTo>
                    <a:pt x="645012" y="619968"/>
                    <a:pt x="645636" y="620150"/>
                    <a:pt x="645636" y="620762"/>
                  </a:cubicBezTo>
                  <a:cubicBezTo>
                    <a:pt x="645636" y="621386"/>
                    <a:pt x="645077" y="621568"/>
                    <a:pt x="644036" y="621568"/>
                  </a:cubicBezTo>
                  <a:cubicBezTo>
                    <a:pt x="643320" y="621568"/>
                    <a:pt x="642527" y="621659"/>
                    <a:pt x="641473" y="621815"/>
                  </a:cubicBezTo>
                  <a:cubicBezTo>
                    <a:pt x="639105" y="622271"/>
                    <a:pt x="638390" y="623754"/>
                    <a:pt x="638221" y="626850"/>
                  </a:cubicBezTo>
                  <a:cubicBezTo>
                    <a:pt x="638039" y="629673"/>
                    <a:pt x="638039" y="632145"/>
                    <a:pt x="638039" y="645558"/>
                  </a:cubicBezTo>
                  <a:lnTo>
                    <a:pt x="638039" y="647405"/>
                  </a:lnTo>
                  <a:cubicBezTo>
                    <a:pt x="638039" y="647847"/>
                    <a:pt x="638299" y="648017"/>
                    <a:pt x="638559" y="648017"/>
                  </a:cubicBezTo>
                  <a:lnTo>
                    <a:pt x="672267" y="648017"/>
                  </a:lnTo>
                  <a:cubicBezTo>
                    <a:pt x="672527" y="648017"/>
                    <a:pt x="672787" y="647847"/>
                    <a:pt x="672787" y="647405"/>
                  </a:cubicBezTo>
                  <a:lnTo>
                    <a:pt x="672787" y="645558"/>
                  </a:lnTo>
                  <a:cubicBezTo>
                    <a:pt x="672787" y="632145"/>
                    <a:pt x="672787" y="629673"/>
                    <a:pt x="672605" y="626850"/>
                  </a:cubicBezTo>
                  <a:cubicBezTo>
                    <a:pt x="672436" y="623858"/>
                    <a:pt x="671733" y="622440"/>
                    <a:pt x="668806" y="621815"/>
                  </a:cubicBezTo>
                  <a:cubicBezTo>
                    <a:pt x="668117" y="621659"/>
                    <a:pt x="666608" y="621568"/>
                    <a:pt x="665385" y="621568"/>
                  </a:cubicBezTo>
                  <a:cubicBezTo>
                    <a:pt x="664396" y="621568"/>
                    <a:pt x="663876" y="621386"/>
                    <a:pt x="663876" y="620762"/>
                  </a:cubicBezTo>
                  <a:cubicBezTo>
                    <a:pt x="663876" y="620150"/>
                    <a:pt x="664500" y="619968"/>
                    <a:pt x="665723" y="619968"/>
                  </a:cubicBezTo>
                  <a:cubicBezTo>
                    <a:pt x="670497" y="619968"/>
                    <a:pt x="676052" y="620241"/>
                    <a:pt x="678433" y="620241"/>
                  </a:cubicBezTo>
                  <a:cubicBezTo>
                    <a:pt x="680554" y="620241"/>
                    <a:pt x="686096" y="619968"/>
                    <a:pt x="689543" y="619968"/>
                  </a:cubicBezTo>
                  <a:cubicBezTo>
                    <a:pt x="690779" y="619968"/>
                    <a:pt x="691404" y="620150"/>
                    <a:pt x="691404" y="620762"/>
                  </a:cubicBezTo>
                  <a:cubicBezTo>
                    <a:pt x="691404" y="621386"/>
                    <a:pt x="690857" y="621568"/>
                    <a:pt x="689817" y="621568"/>
                  </a:cubicBezTo>
                  <a:cubicBezTo>
                    <a:pt x="689101" y="621568"/>
                    <a:pt x="688307" y="621659"/>
                    <a:pt x="687254" y="621815"/>
                  </a:cubicBezTo>
                  <a:cubicBezTo>
                    <a:pt x="684873" y="622271"/>
                    <a:pt x="684170" y="623754"/>
                    <a:pt x="683975" y="626850"/>
                  </a:cubicBezTo>
                  <a:cubicBezTo>
                    <a:pt x="683819" y="629673"/>
                    <a:pt x="683819" y="632145"/>
                    <a:pt x="683819" y="645558"/>
                  </a:cubicBezTo>
                  <a:lnTo>
                    <a:pt x="683819" y="661078"/>
                  </a:lnTo>
                  <a:cubicBezTo>
                    <a:pt x="683819" y="669183"/>
                    <a:pt x="683819" y="676156"/>
                    <a:pt x="684248" y="679942"/>
                  </a:cubicBezTo>
                  <a:cubicBezTo>
                    <a:pt x="684522" y="682414"/>
                    <a:pt x="685042" y="684352"/>
                    <a:pt x="687696" y="684716"/>
                  </a:cubicBezTo>
                  <a:cubicBezTo>
                    <a:pt x="688932" y="684886"/>
                    <a:pt x="690857" y="685068"/>
                    <a:pt x="692197" y="685068"/>
                  </a:cubicBezTo>
                  <a:lnTo>
                    <a:pt x="693045" y="685492"/>
                  </a:lnTo>
                  <a:lnTo>
                    <a:pt x="693681" y="685068"/>
                  </a:lnTo>
                  <a:cubicBezTo>
                    <a:pt x="694474" y="685068"/>
                    <a:pt x="695710" y="684964"/>
                    <a:pt x="696413" y="684886"/>
                  </a:cubicBezTo>
                  <a:cubicBezTo>
                    <a:pt x="700485" y="684353"/>
                    <a:pt x="702137" y="681347"/>
                    <a:pt x="703906" y="676937"/>
                  </a:cubicBezTo>
                  <a:lnTo>
                    <a:pt x="726048" y="621556"/>
                  </a:lnTo>
                  <a:cubicBezTo>
                    <a:pt x="727102" y="619019"/>
                    <a:pt x="727636" y="618030"/>
                    <a:pt x="728520" y="618030"/>
                  </a:cubicBezTo>
                  <a:close/>
                  <a:moveTo>
                    <a:pt x="467978" y="618030"/>
                  </a:moveTo>
                  <a:cubicBezTo>
                    <a:pt x="468772" y="618030"/>
                    <a:pt x="469305" y="618824"/>
                    <a:pt x="470190" y="620853"/>
                  </a:cubicBezTo>
                  <a:cubicBezTo>
                    <a:pt x="472297" y="625719"/>
                    <a:pt x="486413" y="661690"/>
                    <a:pt x="492059" y="675090"/>
                  </a:cubicBezTo>
                  <a:cubicBezTo>
                    <a:pt x="495415" y="683039"/>
                    <a:pt x="497952" y="684274"/>
                    <a:pt x="499813" y="684717"/>
                  </a:cubicBezTo>
                  <a:cubicBezTo>
                    <a:pt x="501140" y="684964"/>
                    <a:pt x="502467" y="685068"/>
                    <a:pt x="503520" y="685068"/>
                  </a:cubicBezTo>
                  <a:cubicBezTo>
                    <a:pt x="504236" y="685068"/>
                    <a:pt x="504665" y="685146"/>
                    <a:pt x="504665" y="685771"/>
                  </a:cubicBezTo>
                  <a:cubicBezTo>
                    <a:pt x="504665" y="686473"/>
                    <a:pt x="503872" y="686655"/>
                    <a:pt x="500606" y="686655"/>
                  </a:cubicBezTo>
                  <a:cubicBezTo>
                    <a:pt x="497445" y="686655"/>
                    <a:pt x="490992" y="686655"/>
                    <a:pt x="483954" y="686473"/>
                  </a:cubicBezTo>
                  <a:cubicBezTo>
                    <a:pt x="482341" y="686382"/>
                    <a:pt x="481313" y="686382"/>
                    <a:pt x="481313" y="685771"/>
                  </a:cubicBezTo>
                  <a:cubicBezTo>
                    <a:pt x="481313" y="685237"/>
                    <a:pt x="481638" y="685068"/>
                    <a:pt x="482523" y="684964"/>
                  </a:cubicBezTo>
                  <a:cubicBezTo>
                    <a:pt x="483147" y="684795"/>
                    <a:pt x="483772" y="684014"/>
                    <a:pt x="483330" y="682948"/>
                  </a:cubicBezTo>
                  <a:lnTo>
                    <a:pt x="476265" y="664253"/>
                  </a:lnTo>
                  <a:cubicBezTo>
                    <a:pt x="476096" y="663798"/>
                    <a:pt x="475836" y="663641"/>
                    <a:pt x="475394" y="663641"/>
                  </a:cubicBezTo>
                  <a:lnTo>
                    <a:pt x="455723" y="663641"/>
                  </a:lnTo>
                  <a:cubicBezTo>
                    <a:pt x="455281" y="663641"/>
                    <a:pt x="455099" y="663798"/>
                    <a:pt x="454930" y="664331"/>
                  </a:cubicBezTo>
                  <a:lnTo>
                    <a:pt x="450181" y="676937"/>
                  </a:lnTo>
                  <a:cubicBezTo>
                    <a:pt x="449284" y="679149"/>
                    <a:pt x="448841" y="681282"/>
                    <a:pt x="448841" y="682336"/>
                  </a:cubicBezTo>
                  <a:cubicBezTo>
                    <a:pt x="448841" y="683910"/>
                    <a:pt x="449635" y="685068"/>
                    <a:pt x="452367" y="685068"/>
                  </a:cubicBezTo>
                  <a:lnTo>
                    <a:pt x="453694" y="685068"/>
                  </a:lnTo>
                  <a:cubicBezTo>
                    <a:pt x="454761" y="685068"/>
                    <a:pt x="455008" y="685237"/>
                    <a:pt x="455008" y="685771"/>
                  </a:cubicBezTo>
                  <a:cubicBezTo>
                    <a:pt x="455008" y="686473"/>
                    <a:pt x="454487" y="686655"/>
                    <a:pt x="453525" y="686655"/>
                  </a:cubicBezTo>
                  <a:cubicBezTo>
                    <a:pt x="450689" y="686655"/>
                    <a:pt x="446903" y="686382"/>
                    <a:pt x="444171" y="686382"/>
                  </a:cubicBezTo>
                  <a:cubicBezTo>
                    <a:pt x="443195" y="686382"/>
                    <a:pt x="438343" y="686655"/>
                    <a:pt x="433763" y="686655"/>
                  </a:cubicBezTo>
                  <a:cubicBezTo>
                    <a:pt x="432605" y="686655"/>
                    <a:pt x="432085" y="686473"/>
                    <a:pt x="432085" y="685771"/>
                  </a:cubicBezTo>
                  <a:cubicBezTo>
                    <a:pt x="432085" y="685237"/>
                    <a:pt x="432423" y="685068"/>
                    <a:pt x="433152" y="685068"/>
                  </a:cubicBezTo>
                  <a:cubicBezTo>
                    <a:pt x="433919" y="685068"/>
                    <a:pt x="435155" y="684964"/>
                    <a:pt x="435884" y="684886"/>
                  </a:cubicBezTo>
                  <a:cubicBezTo>
                    <a:pt x="439930" y="684353"/>
                    <a:pt x="441608" y="681347"/>
                    <a:pt x="443364" y="676937"/>
                  </a:cubicBezTo>
                  <a:lnTo>
                    <a:pt x="465520" y="621556"/>
                  </a:lnTo>
                  <a:cubicBezTo>
                    <a:pt x="466560" y="619019"/>
                    <a:pt x="467094" y="618030"/>
                    <a:pt x="467978" y="618030"/>
                  </a:cubicBezTo>
                  <a:close/>
                  <a:moveTo>
                    <a:pt x="369561" y="618030"/>
                  </a:moveTo>
                  <a:cubicBezTo>
                    <a:pt x="370342" y="618030"/>
                    <a:pt x="370875" y="618824"/>
                    <a:pt x="371747" y="620853"/>
                  </a:cubicBezTo>
                  <a:cubicBezTo>
                    <a:pt x="373880" y="625719"/>
                    <a:pt x="387996" y="661690"/>
                    <a:pt x="393629" y="675090"/>
                  </a:cubicBezTo>
                  <a:cubicBezTo>
                    <a:pt x="396998" y="683039"/>
                    <a:pt x="399548" y="684274"/>
                    <a:pt x="401383" y="684717"/>
                  </a:cubicBezTo>
                  <a:cubicBezTo>
                    <a:pt x="402710" y="684964"/>
                    <a:pt x="404037" y="685068"/>
                    <a:pt x="405103" y="685068"/>
                  </a:cubicBezTo>
                  <a:cubicBezTo>
                    <a:pt x="405819" y="685068"/>
                    <a:pt x="406248" y="685146"/>
                    <a:pt x="406248" y="685771"/>
                  </a:cubicBezTo>
                  <a:cubicBezTo>
                    <a:pt x="406248" y="686473"/>
                    <a:pt x="405455" y="686655"/>
                    <a:pt x="402189" y="686655"/>
                  </a:cubicBezTo>
                  <a:cubicBezTo>
                    <a:pt x="399028" y="686655"/>
                    <a:pt x="392588" y="686655"/>
                    <a:pt x="385524" y="686473"/>
                  </a:cubicBezTo>
                  <a:cubicBezTo>
                    <a:pt x="383924" y="686382"/>
                    <a:pt x="382870" y="686382"/>
                    <a:pt x="382870" y="685771"/>
                  </a:cubicBezTo>
                  <a:cubicBezTo>
                    <a:pt x="382870" y="685237"/>
                    <a:pt x="383208" y="685068"/>
                    <a:pt x="384119" y="684964"/>
                  </a:cubicBezTo>
                  <a:cubicBezTo>
                    <a:pt x="384730" y="684795"/>
                    <a:pt x="385342" y="684014"/>
                    <a:pt x="384900" y="682948"/>
                  </a:cubicBezTo>
                  <a:lnTo>
                    <a:pt x="377848" y="664253"/>
                  </a:lnTo>
                  <a:cubicBezTo>
                    <a:pt x="377666" y="663798"/>
                    <a:pt x="377419" y="663641"/>
                    <a:pt x="376964" y="663641"/>
                  </a:cubicBezTo>
                  <a:lnTo>
                    <a:pt x="357293" y="663641"/>
                  </a:lnTo>
                  <a:cubicBezTo>
                    <a:pt x="356851" y="663641"/>
                    <a:pt x="356682" y="663798"/>
                    <a:pt x="356500" y="664331"/>
                  </a:cubicBezTo>
                  <a:lnTo>
                    <a:pt x="351738" y="676937"/>
                  </a:lnTo>
                  <a:cubicBezTo>
                    <a:pt x="350867" y="679149"/>
                    <a:pt x="350424" y="681282"/>
                    <a:pt x="350424" y="682336"/>
                  </a:cubicBezTo>
                  <a:cubicBezTo>
                    <a:pt x="350424" y="683910"/>
                    <a:pt x="351205" y="685068"/>
                    <a:pt x="353937" y="685068"/>
                  </a:cubicBezTo>
                  <a:lnTo>
                    <a:pt x="355264" y="685068"/>
                  </a:lnTo>
                  <a:cubicBezTo>
                    <a:pt x="356318" y="685068"/>
                    <a:pt x="356591" y="685237"/>
                    <a:pt x="356591" y="685771"/>
                  </a:cubicBezTo>
                  <a:cubicBezTo>
                    <a:pt x="356591" y="686473"/>
                    <a:pt x="356057" y="686655"/>
                    <a:pt x="355095" y="686655"/>
                  </a:cubicBezTo>
                  <a:lnTo>
                    <a:pt x="346654" y="686409"/>
                  </a:lnTo>
                  <a:lnTo>
                    <a:pt x="346183" y="686655"/>
                  </a:lnTo>
                  <a:lnTo>
                    <a:pt x="337805" y="686655"/>
                  </a:lnTo>
                  <a:lnTo>
                    <a:pt x="337489" y="686599"/>
                  </a:lnTo>
                  <a:lnTo>
                    <a:pt x="335333" y="686655"/>
                  </a:lnTo>
                  <a:lnTo>
                    <a:pt x="334058" y="685983"/>
                  </a:lnTo>
                  <a:lnTo>
                    <a:pt x="328373" y="684964"/>
                  </a:lnTo>
                  <a:cubicBezTo>
                    <a:pt x="324574" y="682947"/>
                    <a:pt x="321230" y="678810"/>
                    <a:pt x="316274" y="672006"/>
                  </a:cubicBezTo>
                  <a:cubicBezTo>
                    <a:pt x="312761" y="667154"/>
                    <a:pt x="308702" y="661156"/>
                    <a:pt x="307544" y="659842"/>
                  </a:cubicBezTo>
                  <a:cubicBezTo>
                    <a:pt x="307115" y="659309"/>
                    <a:pt x="306582" y="659231"/>
                    <a:pt x="305970" y="659231"/>
                  </a:cubicBezTo>
                  <a:lnTo>
                    <a:pt x="298295" y="659049"/>
                  </a:lnTo>
                  <a:cubicBezTo>
                    <a:pt x="297865" y="659049"/>
                    <a:pt x="297592" y="659231"/>
                    <a:pt x="297592" y="659764"/>
                  </a:cubicBezTo>
                  <a:lnTo>
                    <a:pt x="297592" y="660987"/>
                  </a:lnTo>
                  <a:cubicBezTo>
                    <a:pt x="297592" y="669183"/>
                    <a:pt x="297592" y="676156"/>
                    <a:pt x="298034" y="679864"/>
                  </a:cubicBezTo>
                  <a:cubicBezTo>
                    <a:pt x="298295" y="682414"/>
                    <a:pt x="298828" y="684352"/>
                    <a:pt x="301469" y="684716"/>
                  </a:cubicBezTo>
                  <a:cubicBezTo>
                    <a:pt x="302796" y="684886"/>
                    <a:pt x="304734" y="685068"/>
                    <a:pt x="305801" y="685068"/>
                  </a:cubicBezTo>
                  <a:cubicBezTo>
                    <a:pt x="306491" y="685068"/>
                    <a:pt x="306855" y="685328"/>
                    <a:pt x="306855" y="685770"/>
                  </a:cubicBezTo>
                  <a:cubicBezTo>
                    <a:pt x="306855" y="686382"/>
                    <a:pt x="306230" y="686655"/>
                    <a:pt x="305086" y="686655"/>
                  </a:cubicBezTo>
                  <a:cubicBezTo>
                    <a:pt x="299973" y="686655"/>
                    <a:pt x="293442" y="686382"/>
                    <a:pt x="292128" y="686382"/>
                  </a:cubicBezTo>
                  <a:cubicBezTo>
                    <a:pt x="290437" y="686382"/>
                    <a:pt x="284895" y="686655"/>
                    <a:pt x="281369" y="686655"/>
                  </a:cubicBezTo>
                  <a:cubicBezTo>
                    <a:pt x="280224" y="686655"/>
                    <a:pt x="279587" y="686382"/>
                    <a:pt x="279587" y="685770"/>
                  </a:cubicBezTo>
                  <a:cubicBezTo>
                    <a:pt x="279587" y="685328"/>
                    <a:pt x="279951" y="685068"/>
                    <a:pt x="281005" y="685068"/>
                  </a:cubicBezTo>
                  <a:cubicBezTo>
                    <a:pt x="282332" y="685068"/>
                    <a:pt x="283386" y="684886"/>
                    <a:pt x="284192" y="684716"/>
                  </a:cubicBezTo>
                  <a:cubicBezTo>
                    <a:pt x="285949" y="684352"/>
                    <a:pt x="286391" y="682414"/>
                    <a:pt x="286729" y="679864"/>
                  </a:cubicBezTo>
                  <a:cubicBezTo>
                    <a:pt x="287172" y="676156"/>
                    <a:pt x="287172" y="669183"/>
                    <a:pt x="287172" y="661078"/>
                  </a:cubicBezTo>
                  <a:lnTo>
                    <a:pt x="287172" y="645558"/>
                  </a:lnTo>
                  <a:cubicBezTo>
                    <a:pt x="287172" y="632145"/>
                    <a:pt x="287172" y="629673"/>
                    <a:pt x="287002" y="626850"/>
                  </a:cubicBezTo>
                  <a:cubicBezTo>
                    <a:pt x="286833" y="623858"/>
                    <a:pt x="286118" y="622440"/>
                    <a:pt x="283217" y="621815"/>
                  </a:cubicBezTo>
                  <a:cubicBezTo>
                    <a:pt x="282501" y="621659"/>
                    <a:pt x="281005" y="621555"/>
                    <a:pt x="279782" y="621555"/>
                  </a:cubicBezTo>
                  <a:cubicBezTo>
                    <a:pt x="278806" y="621555"/>
                    <a:pt x="278273" y="621386"/>
                    <a:pt x="278273" y="620762"/>
                  </a:cubicBezTo>
                  <a:cubicBezTo>
                    <a:pt x="278273" y="620150"/>
                    <a:pt x="278897" y="619968"/>
                    <a:pt x="280224" y="619968"/>
                  </a:cubicBezTo>
                  <a:cubicBezTo>
                    <a:pt x="284895" y="619968"/>
                    <a:pt x="290437" y="620241"/>
                    <a:pt x="292297" y="620241"/>
                  </a:cubicBezTo>
                  <a:cubicBezTo>
                    <a:pt x="295302" y="620241"/>
                    <a:pt x="301989" y="619968"/>
                    <a:pt x="304734" y="619968"/>
                  </a:cubicBezTo>
                  <a:cubicBezTo>
                    <a:pt x="310289" y="619968"/>
                    <a:pt x="316209" y="620501"/>
                    <a:pt x="320970" y="623754"/>
                  </a:cubicBezTo>
                  <a:cubicBezTo>
                    <a:pt x="323442" y="625445"/>
                    <a:pt x="326968" y="629933"/>
                    <a:pt x="326968" y="635853"/>
                  </a:cubicBezTo>
                  <a:cubicBezTo>
                    <a:pt x="326968" y="642370"/>
                    <a:pt x="324223" y="648381"/>
                    <a:pt x="315324" y="655614"/>
                  </a:cubicBezTo>
                  <a:cubicBezTo>
                    <a:pt x="323169" y="665488"/>
                    <a:pt x="329244" y="673320"/>
                    <a:pt x="334461" y="678810"/>
                  </a:cubicBezTo>
                  <a:lnTo>
                    <a:pt x="340008" y="682168"/>
                  </a:lnTo>
                  <a:lnTo>
                    <a:pt x="344947" y="676937"/>
                  </a:lnTo>
                  <a:lnTo>
                    <a:pt x="367090" y="621556"/>
                  </a:lnTo>
                  <a:cubicBezTo>
                    <a:pt x="368143" y="619019"/>
                    <a:pt x="368677" y="618030"/>
                    <a:pt x="369561" y="618030"/>
                  </a:cubicBezTo>
                  <a:close/>
                  <a:moveTo>
                    <a:pt x="263976" y="607642"/>
                  </a:moveTo>
                  <a:cubicBezTo>
                    <a:pt x="265264" y="608063"/>
                    <a:pt x="266708" y="609156"/>
                    <a:pt x="266968" y="609195"/>
                  </a:cubicBezTo>
                  <a:cubicBezTo>
                    <a:pt x="265290" y="609508"/>
                    <a:pt x="263598" y="609807"/>
                    <a:pt x="261920" y="610119"/>
                  </a:cubicBezTo>
                  <a:cubicBezTo>
                    <a:pt x="261556" y="607472"/>
                    <a:pt x="262688" y="607221"/>
                    <a:pt x="263976" y="607642"/>
                  </a:cubicBezTo>
                  <a:close/>
                  <a:moveTo>
                    <a:pt x="856476" y="603310"/>
                  </a:moveTo>
                  <a:cubicBezTo>
                    <a:pt x="857760" y="602889"/>
                    <a:pt x="858889" y="603140"/>
                    <a:pt x="858525" y="605787"/>
                  </a:cubicBezTo>
                  <a:cubicBezTo>
                    <a:pt x="856846" y="605488"/>
                    <a:pt x="855155" y="605176"/>
                    <a:pt x="853490" y="604863"/>
                  </a:cubicBezTo>
                  <a:cubicBezTo>
                    <a:pt x="853750" y="604824"/>
                    <a:pt x="855191" y="603731"/>
                    <a:pt x="856476" y="603310"/>
                  </a:cubicBezTo>
                  <a:close/>
                  <a:moveTo>
                    <a:pt x="261946" y="546320"/>
                  </a:moveTo>
                  <a:cubicBezTo>
                    <a:pt x="263767" y="546359"/>
                    <a:pt x="265602" y="546398"/>
                    <a:pt x="267423" y="546424"/>
                  </a:cubicBezTo>
                  <a:cubicBezTo>
                    <a:pt x="266786" y="548441"/>
                    <a:pt x="266720" y="550457"/>
                    <a:pt x="267176" y="552513"/>
                  </a:cubicBezTo>
                  <a:cubicBezTo>
                    <a:pt x="263897" y="551901"/>
                    <a:pt x="262154" y="549833"/>
                    <a:pt x="261946" y="546320"/>
                  </a:cubicBezTo>
                  <a:close/>
                  <a:moveTo>
                    <a:pt x="285533" y="544798"/>
                  </a:moveTo>
                  <a:cubicBezTo>
                    <a:pt x="287354" y="548818"/>
                    <a:pt x="286990" y="551628"/>
                    <a:pt x="283543" y="554867"/>
                  </a:cubicBezTo>
                  <a:cubicBezTo>
                    <a:pt x="282437" y="552057"/>
                    <a:pt x="278157" y="543107"/>
                    <a:pt x="285533" y="544798"/>
                  </a:cubicBezTo>
                  <a:close/>
                  <a:moveTo>
                    <a:pt x="858499" y="541988"/>
                  </a:moveTo>
                  <a:cubicBezTo>
                    <a:pt x="858304" y="545501"/>
                    <a:pt x="856561" y="547569"/>
                    <a:pt x="853269" y="548181"/>
                  </a:cubicBezTo>
                  <a:cubicBezTo>
                    <a:pt x="853738" y="546138"/>
                    <a:pt x="853659" y="544096"/>
                    <a:pt x="853022" y="542092"/>
                  </a:cubicBezTo>
                  <a:cubicBezTo>
                    <a:pt x="854843" y="542066"/>
                    <a:pt x="856678" y="542040"/>
                    <a:pt x="858499" y="541988"/>
                  </a:cubicBezTo>
                  <a:close/>
                  <a:moveTo>
                    <a:pt x="834912" y="540466"/>
                  </a:moveTo>
                  <a:cubicBezTo>
                    <a:pt x="842288" y="538762"/>
                    <a:pt x="838008" y="547712"/>
                    <a:pt x="836902" y="550535"/>
                  </a:cubicBezTo>
                  <a:cubicBezTo>
                    <a:pt x="833468" y="547296"/>
                    <a:pt x="833091" y="544486"/>
                    <a:pt x="834912" y="540466"/>
                  </a:cubicBezTo>
                  <a:close/>
                  <a:moveTo>
                    <a:pt x="292077" y="540258"/>
                  </a:moveTo>
                  <a:cubicBezTo>
                    <a:pt x="293625" y="543849"/>
                    <a:pt x="293846" y="544928"/>
                    <a:pt x="291894" y="548805"/>
                  </a:cubicBezTo>
                  <a:cubicBezTo>
                    <a:pt x="290073" y="546021"/>
                    <a:pt x="291270" y="546620"/>
                    <a:pt x="288512" y="544369"/>
                  </a:cubicBezTo>
                  <a:cubicBezTo>
                    <a:pt x="288772" y="542340"/>
                    <a:pt x="289956" y="540974"/>
                    <a:pt x="292077" y="540258"/>
                  </a:cubicBezTo>
                  <a:close/>
                  <a:moveTo>
                    <a:pt x="828382" y="535939"/>
                  </a:moveTo>
                  <a:cubicBezTo>
                    <a:pt x="830489" y="536655"/>
                    <a:pt x="831686" y="538008"/>
                    <a:pt x="831933" y="540050"/>
                  </a:cubicBezTo>
                  <a:cubicBezTo>
                    <a:pt x="829175" y="542288"/>
                    <a:pt x="830372" y="541702"/>
                    <a:pt x="828551" y="544473"/>
                  </a:cubicBezTo>
                  <a:cubicBezTo>
                    <a:pt x="826613" y="540596"/>
                    <a:pt x="826821" y="539517"/>
                    <a:pt x="828382" y="535939"/>
                  </a:cubicBezTo>
                  <a:close/>
                  <a:moveTo>
                    <a:pt x="291869" y="528328"/>
                  </a:moveTo>
                  <a:cubicBezTo>
                    <a:pt x="293417" y="529018"/>
                    <a:pt x="294353" y="530201"/>
                    <a:pt x="294627" y="531893"/>
                  </a:cubicBezTo>
                  <a:cubicBezTo>
                    <a:pt x="294457" y="532985"/>
                    <a:pt x="294301" y="534078"/>
                    <a:pt x="294158" y="535184"/>
                  </a:cubicBezTo>
                  <a:cubicBezTo>
                    <a:pt x="291166" y="532556"/>
                    <a:pt x="291973" y="531750"/>
                    <a:pt x="291869" y="528328"/>
                  </a:cubicBezTo>
                  <a:close/>
                  <a:moveTo>
                    <a:pt x="285871" y="525974"/>
                  </a:moveTo>
                  <a:cubicBezTo>
                    <a:pt x="288226" y="525818"/>
                    <a:pt x="289800" y="526807"/>
                    <a:pt x="290606" y="528992"/>
                  </a:cubicBezTo>
                  <a:cubicBezTo>
                    <a:pt x="290541" y="529890"/>
                    <a:pt x="290476" y="530774"/>
                    <a:pt x="290411" y="531685"/>
                  </a:cubicBezTo>
                  <a:cubicBezTo>
                    <a:pt x="288096" y="530410"/>
                    <a:pt x="286600" y="528511"/>
                    <a:pt x="285871" y="525974"/>
                  </a:cubicBezTo>
                  <a:close/>
                  <a:moveTo>
                    <a:pt x="828577" y="523996"/>
                  </a:moveTo>
                  <a:cubicBezTo>
                    <a:pt x="828486" y="527418"/>
                    <a:pt x="829293" y="528224"/>
                    <a:pt x="826287" y="530852"/>
                  </a:cubicBezTo>
                  <a:cubicBezTo>
                    <a:pt x="826157" y="529746"/>
                    <a:pt x="825988" y="528653"/>
                    <a:pt x="825819" y="527561"/>
                  </a:cubicBezTo>
                  <a:cubicBezTo>
                    <a:pt x="826105" y="525869"/>
                    <a:pt x="827029" y="524699"/>
                    <a:pt x="828577" y="523996"/>
                  </a:cubicBezTo>
                  <a:close/>
                  <a:moveTo>
                    <a:pt x="834574" y="521641"/>
                  </a:moveTo>
                  <a:cubicBezTo>
                    <a:pt x="833846" y="524178"/>
                    <a:pt x="832363" y="526077"/>
                    <a:pt x="830047" y="527352"/>
                  </a:cubicBezTo>
                  <a:cubicBezTo>
                    <a:pt x="829969" y="526441"/>
                    <a:pt x="829904" y="525557"/>
                    <a:pt x="829839" y="524659"/>
                  </a:cubicBezTo>
                  <a:cubicBezTo>
                    <a:pt x="830646" y="522474"/>
                    <a:pt x="832220" y="521485"/>
                    <a:pt x="834574" y="521641"/>
                  </a:cubicBezTo>
                  <a:close/>
                  <a:moveTo>
                    <a:pt x="203228" y="518499"/>
                  </a:moveTo>
                  <a:cubicBezTo>
                    <a:pt x="204975" y="517245"/>
                    <a:pt x="206890" y="517076"/>
                    <a:pt x="208998" y="519118"/>
                  </a:cubicBezTo>
                  <a:cubicBezTo>
                    <a:pt x="213655" y="524400"/>
                    <a:pt x="220771" y="524309"/>
                    <a:pt x="227081" y="522734"/>
                  </a:cubicBezTo>
                  <a:cubicBezTo>
                    <a:pt x="238100" y="519924"/>
                    <a:pt x="235186" y="530904"/>
                    <a:pt x="236058" y="538177"/>
                  </a:cubicBezTo>
                  <a:cubicBezTo>
                    <a:pt x="237137" y="547153"/>
                    <a:pt x="239193" y="555987"/>
                    <a:pt x="241756" y="564677"/>
                  </a:cubicBezTo>
                  <a:cubicBezTo>
                    <a:pt x="238035" y="569738"/>
                    <a:pt x="230190" y="568840"/>
                    <a:pt x="228135" y="575722"/>
                  </a:cubicBezTo>
                  <a:cubicBezTo>
                    <a:pt x="228096" y="574916"/>
                    <a:pt x="238256" y="579794"/>
                    <a:pt x="240234" y="580588"/>
                  </a:cubicBezTo>
                  <a:cubicBezTo>
                    <a:pt x="252072" y="585505"/>
                    <a:pt x="253933" y="591789"/>
                    <a:pt x="261517" y="602522"/>
                  </a:cubicBezTo>
                  <a:cubicBezTo>
                    <a:pt x="259813" y="603159"/>
                    <a:pt x="254284" y="601078"/>
                    <a:pt x="253868" y="602431"/>
                  </a:cubicBezTo>
                  <a:cubicBezTo>
                    <a:pt x="256808" y="606008"/>
                    <a:pt x="261934" y="602131"/>
                    <a:pt x="264054" y="606047"/>
                  </a:cubicBezTo>
                  <a:cubicBezTo>
                    <a:pt x="256665" y="609066"/>
                    <a:pt x="257666" y="614217"/>
                    <a:pt x="247805" y="611251"/>
                  </a:cubicBezTo>
                  <a:cubicBezTo>
                    <a:pt x="244761" y="610340"/>
                    <a:pt x="231075" y="596121"/>
                    <a:pt x="230971" y="594339"/>
                  </a:cubicBezTo>
                  <a:cubicBezTo>
                    <a:pt x="235693" y="599530"/>
                    <a:pt x="234249" y="605410"/>
                    <a:pt x="237697" y="610809"/>
                  </a:cubicBezTo>
                  <a:cubicBezTo>
                    <a:pt x="233039" y="609664"/>
                    <a:pt x="224271" y="586806"/>
                    <a:pt x="222424" y="588029"/>
                  </a:cubicBezTo>
                  <a:cubicBezTo>
                    <a:pt x="224544" y="586611"/>
                    <a:pt x="224960" y="603341"/>
                    <a:pt x="225000" y="605111"/>
                  </a:cubicBezTo>
                  <a:cubicBezTo>
                    <a:pt x="220875" y="603172"/>
                    <a:pt x="220186" y="598957"/>
                    <a:pt x="219705" y="594963"/>
                  </a:cubicBezTo>
                  <a:cubicBezTo>
                    <a:pt x="219314" y="591854"/>
                    <a:pt x="212901" y="582864"/>
                    <a:pt x="212901" y="583320"/>
                  </a:cubicBezTo>
                  <a:cubicBezTo>
                    <a:pt x="217350" y="588511"/>
                    <a:pt x="214111" y="592726"/>
                    <a:pt x="213733" y="598359"/>
                  </a:cubicBezTo>
                  <a:cubicBezTo>
                    <a:pt x="207294" y="594157"/>
                    <a:pt x="208165" y="583710"/>
                    <a:pt x="205980" y="577127"/>
                  </a:cubicBezTo>
                  <a:cubicBezTo>
                    <a:pt x="205446" y="567253"/>
                    <a:pt x="219028" y="570479"/>
                    <a:pt x="216010" y="559838"/>
                  </a:cubicBezTo>
                  <a:cubicBezTo>
                    <a:pt x="213564" y="551134"/>
                    <a:pt x="200893" y="547374"/>
                    <a:pt x="194011" y="543354"/>
                  </a:cubicBezTo>
                  <a:cubicBezTo>
                    <a:pt x="188065" y="534170"/>
                    <a:pt x="210169" y="527808"/>
                    <a:pt x="208751" y="525271"/>
                  </a:cubicBezTo>
                  <a:cubicBezTo>
                    <a:pt x="205732" y="523879"/>
                    <a:pt x="201725" y="523983"/>
                    <a:pt x="198473" y="524387"/>
                  </a:cubicBezTo>
                  <a:cubicBezTo>
                    <a:pt x="199904" y="522091"/>
                    <a:pt x="201481" y="519752"/>
                    <a:pt x="203228" y="518499"/>
                  </a:cubicBezTo>
                  <a:close/>
                  <a:moveTo>
                    <a:pt x="917223" y="514167"/>
                  </a:moveTo>
                  <a:cubicBezTo>
                    <a:pt x="918970" y="515423"/>
                    <a:pt x="920548" y="517765"/>
                    <a:pt x="921985" y="520067"/>
                  </a:cubicBezTo>
                  <a:cubicBezTo>
                    <a:pt x="918733" y="519651"/>
                    <a:pt x="914713" y="519547"/>
                    <a:pt x="911695" y="520939"/>
                  </a:cubicBezTo>
                  <a:cubicBezTo>
                    <a:pt x="910276" y="523476"/>
                    <a:pt x="932393" y="529837"/>
                    <a:pt x="926434" y="539022"/>
                  </a:cubicBezTo>
                  <a:cubicBezTo>
                    <a:pt x="919565" y="543042"/>
                    <a:pt x="906881" y="546802"/>
                    <a:pt x="904435" y="555492"/>
                  </a:cubicBezTo>
                  <a:cubicBezTo>
                    <a:pt x="901430" y="566147"/>
                    <a:pt x="914999" y="562921"/>
                    <a:pt x="914466" y="572795"/>
                  </a:cubicBezTo>
                  <a:cubicBezTo>
                    <a:pt x="912293" y="579365"/>
                    <a:pt x="913152" y="589824"/>
                    <a:pt x="906725" y="594026"/>
                  </a:cubicBezTo>
                  <a:cubicBezTo>
                    <a:pt x="906348" y="588393"/>
                    <a:pt x="903095" y="584178"/>
                    <a:pt x="907531" y="579000"/>
                  </a:cubicBezTo>
                  <a:cubicBezTo>
                    <a:pt x="907557" y="578532"/>
                    <a:pt x="901131" y="587522"/>
                    <a:pt x="900754" y="590631"/>
                  </a:cubicBezTo>
                  <a:cubicBezTo>
                    <a:pt x="900272" y="594625"/>
                    <a:pt x="899583" y="598840"/>
                    <a:pt x="895459" y="600791"/>
                  </a:cubicBezTo>
                  <a:cubicBezTo>
                    <a:pt x="895498" y="599009"/>
                    <a:pt x="895914" y="582279"/>
                    <a:pt x="898035" y="583697"/>
                  </a:cubicBezTo>
                  <a:cubicBezTo>
                    <a:pt x="896187" y="582487"/>
                    <a:pt x="887419" y="605345"/>
                    <a:pt x="882748" y="606490"/>
                  </a:cubicBezTo>
                  <a:cubicBezTo>
                    <a:pt x="886209" y="601078"/>
                    <a:pt x="884765" y="595197"/>
                    <a:pt x="889487" y="590020"/>
                  </a:cubicBezTo>
                  <a:cubicBezTo>
                    <a:pt x="889383" y="591802"/>
                    <a:pt x="875697" y="606008"/>
                    <a:pt x="872653" y="606919"/>
                  </a:cubicBezTo>
                  <a:cubicBezTo>
                    <a:pt x="862779" y="609885"/>
                    <a:pt x="863780" y="604733"/>
                    <a:pt x="856391" y="601715"/>
                  </a:cubicBezTo>
                  <a:cubicBezTo>
                    <a:pt x="858525" y="597786"/>
                    <a:pt x="863637" y="601663"/>
                    <a:pt x="866577" y="598098"/>
                  </a:cubicBezTo>
                  <a:cubicBezTo>
                    <a:pt x="866161" y="596745"/>
                    <a:pt x="860632" y="598827"/>
                    <a:pt x="858928" y="598190"/>
                  </a:cubicBezTo>
                  <a:cubicBezTo>
                    <a:pt x="866512" y="587457"/>
                    <a:pt x="868373" y="581173"/>
                    <a:pt x="880224" y="576268"/>
                  </a:cubicBezTo>
                  <a:cubicBezTo>
                    <a:pt x="882189" y="575462"/>
                    <a:pt x="892349" y="570583"/>
                    <a:pt x="892310" y="571390"/>
                  </a:cubicBezTo>
                  <a:cubicBezTo>
                    <a:pt x="890268" y="564508"/>
                    <a:pt x="882410" y="565406"/>
                    <a:pt x="878689" y="560332"/>
                  </a:cubicBezTo>
                  <a:cubicBezTo>
                    <a:pt x="881252" y="551667"/>
                    <a:pt x="883321" y="542821"/>
                    <a:pt x="884401" y="533844"/>
                  </a:cubicBezTo>
                  <a:cubicBezTo>
                    <a:pt x="885259" y="526585"/>
                    <a:pt x="882358" y="515605"/>
                    <a:pt x="893377" y="518402"/>
                  </a:cubicBezTo>
                  <a:cubicBezTo>
                    <a:pt x="899674" y="519989"/>
                    <a:pt x="906803" y="520080"/>
                    <a:pt x="911447" y="514785"/>
                  </a:cubicBezTo>
                  <a:cubicBezTo>
                    <a:pt x="913561" y="512743"/>
                    <a:pt x="915477" y="512912"/>
                    <a:pt x="917223" y="514167"/>
                  </a:cubicBezTo>
                  <a:close/>
                  <a:moveTo>
                    <a:pt x="287588" y="503064"/>
                  </a:moveTo>
                  <a:lnTo>
                    <a:pt x="287744" y="503064"/>
                  </a:lnTo>
                  <a:cubicBezTo>
                    <a:pt x="288290" y="503090"/>
                    <a:pt x="288720" y="503741"/>
                    <a:pt x="288733" y="504534"/>
                  </a:cubicBezTo>
                  <a:cubicBezTo>
                    <a:pt x="288733" y="505354"/>
                    <a:pt x="287679" y="505796"/>
                    <a:pt x="287133" y="505861"/>
                  </a:cubicBezTo>
                  <a:cubicBezTo>
                    <a:pt x="287041" y="505874"/>
                    <a:pt x="286950" y="505874"/>
                    <a:pt x="286885" y="505861"/>
                  </a:cubicBezTo>
                  <a:cubicBezTo>
                    <a:pt x="286625" y="505822"/>
                    <a:pt x="286404" y="505692"/>
                    <a:pt x="286222" y="505458"/>
                  </a:cubicBezTo>
                  <a:cubicBezTo>
                    <a:pt x="286027" y="505146"/>
                    <a:pt x="285923" y="504729"/>
                    <a:pt x="286001" y="504274"/>
                  </a:cubicBezTo>
                  <a:cubicBezTo>
                    <a:pt x="286118" y="503493"/>
                    <a:pt x="287146" y="503116"/>
                    <a:pt x="287588" y="503064"/>
                  </a:cubicBezTo>
                  <a:close/>
                  <a:moveTo>
                    <a:pt x="292597" y="502349"/>
                  </a:moveTo>
                  <a:cubicBezTo>
                    <a:pt x="293169" y="502297"/>
                    <a:pt x="294145" y="502440"/>
                    <a:pt x="294418" y="503142"/>
                  </a:cubicBezTo>
                  <a:cubicBezTo>
                    <a:pt x="294483" y="503311"/>
                    <a:pt x="294522" y="503611"/>
                    <a:pt x="294366" y="503988"/>
                  </a:cubicBezTo>
                  <a:cubicBezTo>
                    <a:pt x="294119" y="504534"/>
                    <a:pt x="293598" y="505016"/>
                    <a:pt x="293247" y="505133"/>
                  </a:cubicBezTo>
                  <a:lnTo>
                    <a:pt x="292597" y="505354"/>
                  </a:lnTo>
                  <a:lnTo>
                    <a:pt x="292206" y="505471"/>
                  </a:lnTo>
                  <a:lnTo>
                    <a:pt x="292089" y="505055"/>
                  </a:lnTo>
                  <a:lnTo>
                    <a:pt x="291816" y="504079"/>
                  </a:lnTo>
                  <a:cubicBezTo>
                    <a:pt x="291608" y="503298"/>
                    <a:pt x="291855" y="502557"/>
                    <a:pt x="292375" y="502388"/>
                  </a:cubicBezTo>
                  <a:cubicBezTo>
                    <a:pt x="292453" y="502375"/>
                    <a:pt x="292505" y="502349"/>
                    <a:pt x="292597" y="502349"/>
                  </a:cubicBezTo>
                  <a:close/>
                  <a:moveTo>
                    <a:pt x="281603" y="501217"/>
                  </a:moveTo>
                  <a:cubicBezTo>
                    <a:pt x="282020" y="501165"/>
                    <a:pt x="282566" y="501256"/>
                    <a:pt x="282852" y="501438"/>
                  </a:cubicBezTo>
                  <a:cubicBezTo>
                    <a:pt x="283334" y="501724"/>
                    <a:pt x="283425" y="502492"/>
                    <a:pt x="283061" y="503194"/>
                  </a:cubicBezTo>
                  <a:cubicBezTo>
                    <a:pt x="282943" y="503415"/>
                    <a:pt x="282696" y="503689"/>
                    <a:pt x="282137" y="503741"/>
                  </a:cubicBezTo>
                  <a:cubicBezTo>
                    <a:pt x="281669" y="503793"/>
                    <a:pt x="281122" y="503689"/>
                    <a:pt x="280849" y="503480"/>
                  </a:cubicBezTo>
                  <a:cubicBezTo>
                    <a:pt x="280628" y="503324"/>
                    <a:pt x="280485" y="503090"/>
                    <a:pt x="280433" y="502804"/>
                  </a:cubicBezTo>
                  <a:cubicBezTo>
                    <a:pt x="280381" y="502427"/>
                    <a:pt x="280485" y="502010"/>
                    <a:pt x="280732" y="501659"/>
                  </a:cubicBezTo>
                  <a:cubicBezTo>
                    <a:pt x="280901" y="501412"/>
                    <a:pt x="281200" y="501256"/>
                    <a:pt x="281603" y="501217"/>
                  </a:cubicBezTo>
                  <a:close/>
                  <a:moveTo>
                    <a:pt x="298100" y="499278"/>
                  </a:moveTo>
                  <a:cubicBezTo>
                    <a:pt x="298516" y="499239"/>
                    <a:pt x="298815" y="499343"/>
                    <a:pt x="299049" y="499552"/>
                  </a:cubicBezTo>
                  <a:cubicBezTo>
                    <a:pt x="299192" y="499682"/>
                    <a:pt x="299348" y="499916"/>
                    <a:pt x="299348" y="500345"/>
                  </a:cubicBezTo>
                  <a:cubicBezTo>
                    <a:pt x="299361" y="500944"/>
                    <a:pt x="299088" y="501607"/>
                    <a:pt x="298815" y="501854"/>
                  </a:cubicBezTo>
                  <a:cubicBezTo>
                    <a:pt x="298672" y="501997"/>
                    <a:pt x="298516" y="502088"/>
                    <a:pt x="298295" y="502101"/>
                  </a:cubicBezTo>
                  <a:cubicBezTo>
                    <a:pt x="297904" y="502153"/>
                    <a:pt x="297449" y="501932"/>
                    <a:pt x="297111" y="501542"/>
                  </a:cubicBezTo>
                  <a:cubicBezTo>
                    <a:pt x="296590" y="500944"/>
                    <a:pt x="296525" y="500163"/>
                    <a:pt x="296929" y="499773"/>
                  </a:cubicBezTo>
                  <a:cubicBezTo>
                    <a:pt x="297150" y="499539"/>
                    <a:pt x="297657" y="499330"/>
                    <a:pt x="298100" y="499278"/>
                  </a:cubicBezTo>
                  <a:close/>
                  <a:moveTo>
                    <a:pt x="832701" y="498744"/>
                  </a:moveTo>
                  <a:lnTo>
                    <a:pt x="832870" y="498744"/>
                  </a:lnTo>
                  <a:cubicBezTo>
                    <a:pt x="833299" y="498783"/>
                    <a:pt x="834327" y="499160"/>
                    <a:pt x="834444" y="499941"/>
                  </a:cubicBezTo>
                  <a:cubicBezTo>
                    <a:pt x="834522" y="500383"/>
                    <a:pt x="834431" y="500813"/>
                    <a:pt x="834223" y="501125"/>
                  </a:cubicBezTo>
                  <a:cubicBezTo>
                    <a:pt x="834041" y="501359"/>
                    <a:pt x="833820" y="501489"/>
                    <a:pt x="833559" y="501528"/>
                  </a:cubicBezTo>
                  <a:cubicBezTo>
                    <a:pt x="833507" y="501541"/>
                    <a:pt x="833403" y="501541"/>
                    <a:pt x="833312" y="501528"/>
                  </a:cubicBezTo>
                  <a:cubicBezTo>
                    <a:pt x="832779" y="501476"/>
                    <a:pt x="831712" y="501021"/>
                    <a:pt x="831712" y="500201"/>
                  </a:cubicBezTo>
                  <a:cubicBezTo>
                    <a:pt x="831725" y="499408"/>
                    <a:pt x="832167" y="498757"/>
                    <a:pt x="832701" y="498744"/>
                  </a:cubicBezTo>
                  <a:close/>
                  <a:moveTo>
                    <a:pt x="827848" y="498016"/>
                  </a:moveTo>
                  <a:cubicBezTo>
                    <a:pt x="827939" y="498029"/>
                    <a:pt x="827991" y="498042"/>
                    <a:pt x="828069" y="498055"/>
                  </a:cubicBezTo>
                  <a:cubicBezTo>
                    <a:pt x="828590" y="498224"/>
                    <a:pt x="828837" y="498965"/>
                    <a:pt x="828629" y="499746"/>
                  </a:cubicBezTo>
                  <a:lnTo>
                    <a:pt x="828343" y="500722"/>
                  </a:lnTo>
                  <a:lnTo>
                    <a:pt x="828239" y="501138"/>
                  </a:lnTo>
                  <a:lnTo>
                    <a:pt x="827848" y="501021"/>
                  </a:lnTo>
                  <a:lnTo>
                    <a:pt x="827211" y="500787"/>
                  </a:lnTo>
                  <a:cubicBezTo>
                    <a:pt x="826860" y="500683"/>
                    <a:pt x="826326" y="500201"/>
                    <a:pt x="826092" y="499668"/>
                  </a:cubicBezTo>
                  <a:cubicBezTo>
                    <a:pt x="825923" y="499278"/>
                    <a:pt x="825975" y="498978"/>
                    <a:pt x="826027" y="498809"/>
                  </a:cubicBezTo>
                  <a:cubicBezTo>
                    <a:pt x="826300" y="498120"/>
                    <a:pt x="827276" y="497964"/>
                    <a:pt x="827848" y="498016"/>
                  </a:cubicBezTo>
                  <a:close/>
                  <a:moveTo>
                    <a:pt x="277167" y="497002"/>
                  </a:moveTo>
                  <a:cubicBezTo>
                    <a:pt x="277766" y="496950"/>
                    <a:pt x="278533" y="497366"/>
                    <a:pt x="278793" y="497678"/>
                  </a:cubicBezTo>
                  <a:cubicBezTo>
                    <a:pt x="279171" y="498134"/>
                    <a:pt x="279002" y="498901"/>
                    <a:pt x="278416" y="499434"/>
                  </a:cubicBezTo>
                  <a:cubicBezTo>
                    <a:pt x="278299" y="499565"/>
                    <a:pt x="278117" y="499630"/>
                    <a:pt x="277896" y="499656"/>
                  </a:cubicBezTo>
                  <a:cubicBezTo>
                    <a:pt x="277323" y="499721"/>
                    <a:pt x="276543" y="499330"/>
                    <a:pt x="276244" y="498966"/>
                  </a:cubicBezTo>
                  <a:cubicBezTo>
                    <a:pt x="276100" y="498758"/>
                    <a:pt x="276048" y="498498"/>
                    <a:pt x="276074" y="498212"/>
                  </a:cubicBezTo>
                  <a:cubicBezTo>
                    <a:pt x="276113" y="497847"/>
                    <a:pt x="276335" y="497470"/>
                    <a:pt x="276673" y="497197"/>
                  </a:cubicBezTo>
                  <a:cubicBezTo>
                    <a:pt x="276816" y="497093"/>
                    <a:pt x="276985" y="497028"/>
                    <a:pt x="277167" y="497002"/>
                  </a:cubicBezTo>
                  <a:close/>
                  <a:moveTo>
                    <a:pt x="838841" y="496884"/>
                  </a:moveTo>
                  <a:cubicBezTo>
                    <a:pt x="839245" y="496910"/>
                    <a:pt x="839544" y="497079"/>
                    <a:pt x="839713" y="497339"/>
                  </a:cubicBezTo>
                  <a:cubicBezTo>
                    <a:pt x="839973" y="497677"/>
                    <a:pt x="840064" y="498094"/>
                    <a:pt x="840012" y="498471"/>
                  </a:cubicBezTo>
                  <a:cubicBezTo>
                    <a:pt x="839960" y="498757"/>
                    <a:pt x="839817" y="498991"/>
                    <a:pt x="839609" y="499147"/>
                  </a:cubicBezTo>
                  <a:cubicBezTo>
                    <a:pt x="839323" y="499356"/>
                    <a:pt x="838776" y="499460"/>
                    <a:pt x="838308" y="499408"/>
                  </a:cubicBezTo>
                  <a:cubicBezTo>
                    <a:pt x="837762" y="499356"/>
                    <a:pt x="837501" y="499082"/>
                    <a:pt x="837384" y="498874"/>
                  </a:cubicBezTo>
                  <a:cubicBezTo>
                    <a:pt x="837020" y="498159"/>
                    <a:pt x="837111" y="497391"/>
                    <a:pt x="837592" y="497105"/>
                  </a:cubicBezTo>
                  <a:cubicBezTo>
                    <a:pt x="837892" y="496923"/>
                    <a:pt x="838425" y="496832"/>
                    <a:pt x="838841" y="496884"/>
                  </a:cubicBezTo>
                  <a:close/>
                  <a:moveTo>
                    <a:pt x="822358" y="494945"/>
                  </a:moveTo>
                  <a:cubicBezTo>
                    <a:pt x="822788" y="494997"/>
                    <a:pt x="823295" y="495206"/>
                    <a:pt x="823516" y="495453"/>
                  </a:cubicBezTo>
                  <a:cubicBezTo>
                    <a:pt x="823919" y="495830"/>
                    <a:pt x="823854" y="496611"/>
                    <a:pt x="823334" y="497222"/>
                  </a:cubicBezTo>
                  <a:cubicBezTo>
                    <a:pt x="822996" y="497599"/>
                    <a:pt x="822540" y="497820"/>
                    <a:pt x="822163" y="497781"/>
                  </a:cubicBezTo>
                  <a:cubicBezTo>
                    <a:pt x="821942" y="497742"/>
                    <a:pt x="821760" y="497677"/>
                    <a:pt x="821630" y="497534"/>
                  </a:cubicBezTo>
                  <a:cubicBezTo>
                    <a:pt x="821357" y="497274"/>
                    <a:pt x="821083" y="496611"/>
                    <a:pt x="821096" y="496025"/>
                  </a:cubicBezTo>
                  <a:cubicBezTo>
                    <a:pt x="821096" y="495583"/>
                    <a:pt x="821252" y="495349"/>
                    <a:pt x="821396" y="495219"/>
                  </a:cubicBezTo>
                  <a:cubicBezTo>
                    <a:pt x="821630" y="495010"/>
                    <a:pt x="821942" y="494906"/>
                    <a:pt x="822358" y="494945"/>
                  </a:cubicBezTo>
                  <a:close/>
                  <a:moveTo>
                    <a:pt x="301703" y="494374"/>
                  </a:moveTo>
                  <a:cubicBezTo>
                    <a:pt x="301924" y="494348"/>
                    <a:pt x="302120" y="494387"/>
                    <a:pt x="302289" y="494491"/>
                  </a:cubicBezTo>
                  <a:cubicBezTo>
                    <a:pt x="302458" y="494582"/>
                    <a:pt x="302679" y="494777"/>
                    <a:pt x="302770" y="495206"/>
                  </a:cubicBezTo>
                  <a:cubicBezTo>
                    <a:pt x="302926" y="495753"/>
                    <a:pt x="302822" y="496468"/>
                    <a:pt x="302627" y="496768"/>
                  </a:cubicBezTo>
                  <a:cubicBezTo>
                    <a:pt x="302497" y="497028"/>
                    <a:pt x="302224" y="497184"/>
                    <a:pt x="301911" y="497223"/>
                  </a:cubicBezTo>
                  <a:cubicBezTo>
                    <a:pt x="301573" y="497249"/>
                    <a:pt x="301235" y="497158"/>
                    <a:pt x="300923" y="496937"/>
                  </a:cubicBezTo>
                  <a:cubicBezTo>
                    <a:pt x="300259" y="496520"/>
                    <a:pt x="299986" y="495792"/>
                    <a:pt x="300272" y="495284"/>
                  </a:cubicBezTo>
                  <a:cubicBezTo>
                    <a:pt x="300467" y="494959"/>
                    <a:pt x="301105" y="494439"/>
                    <a:pt x="301703" y="494374"/>
                  </a:cubicBezTo>
                  <a:close/>
                  <a:moveTo>
                    <a:pt x="843278" y="492669"/>
                  </a:moveTo>
                  <a:cubicBezTo>
                    <a:pt x="843460" y="492695"/>
                    <a:pt x="843629" y="492760"/>
                    <a:pt x="843772" y="492864"/>
                  </a:cubicBezTo>
                  <a:cubicBezTo>
                    <a:pt x="844110" y="493137"/>
                    <a:pt x="844331" y="493514"/>
                    <a:pt x="844370" y="493879"/>
                  </a:cubicBezTo>
                  <a:cubicBezTo>
                    <a:pt x="844396" y="494152"/>
                    <a:pt x="844344" y="494412"/>
                    <a:pt x="844201" y="494633"/>
                  </a:cubicBezTo>
                  <a:cubicBezTo>
                    <a:pt x="843902" y="494997"/>
                    <a:pt x="843121" y="495388"/>
                    <a:pt x="842549" y="495336"/>
                  </a:cubicBezTo>
                  <a:cubicBezTo>
                    <a:pt x="842341" y="495297"/>
                    <a:pt x="842146" y="495232"/>
                    <a:pt x="842029" y="495101"/>
                  </a:cubicBezTo>
                  <a:cubicBezTo>
                    <a:pt x="841443" y="494568"/>
                    <a:pt x="841274" y="493801"/>
                    <a:pt x="841664" y="493345"/>
                  </a:cubicBezTo>
                  <a:cubicBezTo>
                    <a:pt x="841912" y="493046"/>
                    <a:pt x="842679" y="492617"/>
                    <a:pt x="843278" y="492669"/>
                  </a:cubicBezTo>
                  <a:close/>
                  <a:moveTo>
                    <a:pt x="273928" y="491824"/>
                  </a:moveTo>
                  <a:cubicBezTo>
                    <a:pt x="274617" y="491759"/>
                    <a:pt x="275424" y="492435"/>
                    <a:pt x="275632" y="492826"/>
                  </a:cubicBezTo>
                  <a:cubicBezTo>
                    <a:pt x="275905" y="493333"/>
                    <a:pt x="275619" y="494062"/>
                    <a:pt x="274943" y="494452"/>
                  </a:cubicBezTo>
                  <a:cubicBezTo>
                    <a:pt x="274839" y="494517"/>
                    <a:pt x="274721" y="494556"/>
                    <a:pt x="274604" y="494569"/>
                  </a:cubicBezTo>
                  <a:cubicBezTo>
                    <a:pt x="273902" y="494647"/>
                    <a:pt x="273095" y="493970"/>
                    <a:pt x="272913" y="493580"/>
                  </a:cubicBezTo>
                  <a:cubicBezTo>
                    <a:pt x="272796" y="493359"/>
                    <a:pt x="272770" y="493099"/>
                    <a:pt x="272848" y="492826"/>
                  </a:cubicBezTo>
                  <a:cubicBezTo>
                    <a:pt x="272952" y="492461"/>
                    <a:pt x="273238" y="492149"/>
                    <a:pt x="273616" y="491928"/>
                  </a:cubicBezTo>
                  <a:cubicBezTo>
                    <a:pt x="273720" y="491889"/>
                    <a:pt x="273824" y="491850"/>
                    <a:pt x="273928" y="491824"/>
                  </a:cubicBezTo>
                  <a:close/>
                  <a:moveTo>
                    <a:pt x="818742" y="490041"/>
                  </a:moveTo>
                  <a:cubicBezTo>
                    <a:pt x="819353" y="490106"/>
                    <a:pt x="819978" y="490626"/>
                    <a:pt x="820173" y="490951"/>
                  </a:cubicBezTo>
                  <a:cubicBezTo>
                    <a:pt x="820459" y="491459"/>
                    <a:pt x="820199" y="492187"/>
                    <a:pt x="819535" y="492604"/>
                  </a:cubicBezTo>
                  <a:cubicBezTo>
                    <a:pt x="819210" y="492825"/>
                    <a:pt x="818872" y="492916"/>
                    <a:pt x="818533" y="492890"/>
                  </a:cubicBezTo>
                  <a:cubicBezTo>
                    <a:pt x="818221" y="492851"/>
                    <a:pt x="817948" y="492695"/>
                    <a:pt x="817818" y="492435"/>
                  </a:cubicBezTo>
                  <a:cubicBezTo>
                    <a:pt x="817636" y="492135"/>
                    <a:pt x="817519" y="491420"/>
                    <a:pt x="817688" y="490873"/>
                  </a:cubicBezTo>
                  <a:cubicBezTo>
                    <a:pt x="817779" y="490444"/>
                    <a:pt x="817987" y="490249"/>
                    <a:pt x="818156" y="490158"/>
                  </a:cubicBezTo>
                  <a:cubicBezTo>
                    <a:pt x="818325" y="490054"/>
                    <a:pt x="818520" y="490015"/>
                    <a:pt x="818742" y="490041"/>
                  </a:cubicBezTo>
                  <a:close/>
                  <a:moveTo>
                    <a:pt x="304214" y="488832"/>
                  </a:moveTo>
                  <a:cubicBezTo>
                    <a:pt x="304383" y="488819"/>
                    <a:pt x="304539" y="488832"/>
                    <a:pt x="304656" y="488884"/>
                  </a:cubicBezTo>
                  <a:cubicBezTo>
                    <a:pt x="304825" y="488962"/>
                    <a:pt x="305073" y="489118"/>
                    <a:pt x="305216" y="489521"/>
                  </a:cubicBezTo>
                  <a:cubicBezTo>
                    <a:pt x="305450" y="490042"/>
                    <a:pt x="305450" y="490757"/>
                    <a:pt x="305320" y="491095"/>
                  </a:cubicBezTo>
                  <a:cubicBezTo>
                    <a:pt x="305190" y="491434"/>
                    <a:pt x="304878" y="491642"/>
                    <a:pt x="304474" y="491681"/>
                  </a:cubicBezTo>
                  <a:cubicBezTo>
                    <a:pt x="304201" y="491707"/>
                    <a:pt x="303902" y="491668"/>
                    <a:pt x="303642" y="491538"/>
                  </a:cubicBezTo>
                  <a:cubicBezTo>
                    <a:pt x="302939" y="491238"/>
                    <a:pt x="302536" y="490536"/>
                    <a:pt x="302770" y="490003"/>
                  </a:cubicBezTo>
                  <a:cubicBezTo>
                    <a:pt x="302939" y="489573"/>
                    <a:pt x="303603" y="488910"/>
                    <a:pt x="304214" y="488832"/>
                  </a:cubicBezTo>
                  <a:close/>
                  <a:moveTo>
                    <a:pt x="846517" y="487504"/>
                  </a:moveTo>
                  <a:cubicBezTo>
                    <a:pt x="846621" y="487517"/>
                    <a:pt x="846725" y="487556"/>
                    <a:pt x="846842" y="487595"/>
                  </a:cubicBezTo>
                  <a:cubicBezTo>
                    <a:pt x="847206" y="487816"/>
                    <a:pt x="847506" y="488128"/>
                    <a:pt x="847584" y="488493"/>
                  </a:cubicBezTo>
                  <a:cubicBezTo>
                    <a:pt x="847675" y="488766"/>
                    <a:pt x="847649" y="489026"/>
                    <a:pt x="847545" y="489247"/>
                  </a:cubicBezTo>
                  <a:cubicBezTo>
                    <a:pt x="847350" y="489637"/>
                    <a:pt x="846543" y="490314"/>
                    <a:pt x="845840" y="490236"/>
                  </a:cubicBezTo>
                  <a:cubicBezTo>
                    <a:pt x="845723" y="490223"/>
                    <a:pt x="845606" y="490184"/>
                    <a:pt x="845502" y="490119"/>
                  </a:cubicBezTo>
                  <a:cubicBezTo>
                    <a:pt x="844839" y="489729"/>
                    <a:pt x="844540" y="489000"/>
                    <a:pt x="844813" y="488480"/>
                  </a:cubicBezTo>
                  <a:cubicBezTo>
                    <a:pt x="845034" y="488102"/>
                    <a:pt x="845827" y="487439"/>
                    <a:pt x="846517" y="487504"/>
                  </a:cubicBezTo>
                  <a:close/>
                  <a:moveTo>
                    <a:pt x="271690" y="486178"/>
                  </a:moveTo>
                  <a:cubicBezTo>
                    <a:pt x="272237" y="486126"/>
                    <a:pt x="272718" y="486360"/>
                    <a:pt x="272887" y="486802"/>
                  </a:cubicBezTo>
                  <a:cubicBezTo>
                    <a:pt x="273069" y="487284"/>
                    <a:pt x="273030" y="488611"/>
                    <a:pt x="272289" y="488962"/>
                  </a:cubicBezTo>
                  <a:cubicBezTo>
                    <a:pt x="272211" y="489001"/>
                    <a:pt x="272107" y="489014"/>
                    <a:pt x="272028" y="489027"/>
                  </a:cubicBezTo>
                  <a:cubicBezTo>
                    <a:pt x="271313" y="489092"/>
                    <a:pt x="270519" y="488298"/>
                    <a:pt x="270337" y="487843"/>
                  </a:cubicBezTo>
                  <a:cubicBezTo>
                    <a:pt x="270246" y="487622"/>
                    <a:pt x="270259" y="487349"/>
                    <a:pt x="270363" y="487101"/>
                  </a:cubicBezTo>
                  <a:cubicBezTo>
                    <a:pt x="270506" y="486750"/>
                    <a:pt x="270832" y="486464"/>
                    <a:pt x="271235" y="486308"/>
                  </a:cubicBezTo>
                  <a:cubicBezTo>
                    <a:pt x="271365" y="486243"/>
                    <a:pt x="271534" y="486204"/>
                    <a:pt x="271690" y="486178"/>
                  </a:cubicBezTo>
                  <a:close/>
                  <a:moveTo>
                    <a:pt x="816231" y="484499"/>
                  </a:moveTo>
                  <a:cubicBezTo>
                    <a:pt x="816842" y="484564"/>
                    <a:pt x="817506" y="485240"/>
                    <a:pt x="817688" y="485657"/>
                  </a:cubicBezTo>
                  <a:cubicBezTo>
                    <a:pt x="817909" y="486203"/>
                    <a:pt x="817506" y="486905"/>
                    <a:pt x="816816" y="487205"/>
                  </a:cubicBezTo>
                  <a:cubicBezTo>
                    <a:pt x="816543" y="487335"/>
                    <a:pt x="816257" y="487374"/>
                    <a:pt x="815984" y="487348"/>
                  </a:cubicBezTo>
                  <a:cubicBezTo>
                    <a:pt x="815580" y="487309"/>
                    <a:pt x="815255" y="487101"/>
                    <a:pt x="815125" y="486749"/>
                  </a:cubicBezTo>
                  <a:cubicBezTo>
                    <a:pt x="814995" y="486424"/>
                    <a:pt x="814995" y="485709"/>
                    <a:pt x="815229" y="485188"/>
                  </a:cubicBezTo>
                  <a:cubicBezTo>
                    <a:pt x="815385" y="484785"/>
                    <a:pt x="815619" y="484629"/>
                    <a:pt x="815788" y="484551"/>
                  </a:cubicBezTo>
                  <a:cubicBezTo>
                    <a:pt x="815906" y="484499"/>
                    <a:pt x="816062" y="484486"/>
                    <a:pt x="816231" y="484499"/>
                  </a:cubicBezTo>
                  <a:close/>
                  <a:moveTo>
                    <a:pt x="306126" y="483016"/>
                  </a:moveTo>
                  <a:cubicBezTo>
                    <a:pt x="306231" y="483003"/>
                    <a:pt x="306348" y="483016"/>
                    <a:pt x="306439" y="483042"/>
                  </a:cubicBezTo>
                  <a:cubicBezTo>
                    <a:pt x="306608" y="483095"/>
                    <a:pt x="306881" y="483238"/>
                    <a:pt x="307076" y="483628"/>
                  </a:cubicBezTo>
                  <a:cubicBezTo>
                    <a:pt x="307323" y="484109"/>
                    <a:pt x="307401" y="484825"/>
                    <a:pt x="307284" y="485176"/>
                  </a:cubicBezTo>
                  <a:cubicBezTo>
                    <a:pt x="307167" y="485566"/>
                    <a:pt x="306829" y="485814"/>
                    <a:pt x="306361" y="485866"/>
                  </a:cubicBezTo>
                  <a:cubicBezTo>
                    <a:pt x="306126" y="485905"/>
                    <a:pt x="305905" y="485866"/>
                    <a:pt x="305671" y="485801"/>
                  </a:cubicBezTo>
                  <a:cubicBezTo>
                    <a:pt x="304943" y="485553"/>
                    <a:pt x="304500" y="484903"/>
                    <a:pt x="304656" y="484317"/>
                  </a:cubicBezTo>
                  <a:cubicBezTo>
                    <a:pt x="304786" y="483901"/>
                    <a:pt x="305437" y="483082"/>
                    <a:pt x="306126" y="483016"/>
                  </a:cubicBezTo>
                  <a:close/>
                  <a:moveTo>
                    <a:pt x="848755" y="481845"/>
                  </a:moveTo>
                  <a:cubicBezTo>
                    <a:pt x="848898" y="481884"/>
                    <a:pt x="849093" y="481910"/>
                    <a:pt x="849223" y="481975"/>
                  </a:cubicBezTo>
                  <a:cubicBezTo>
                    <a:pt x="849626" y="482131"/>
                    <a:pt x="849938" y="482417"/>
                    <a:pt x="850082" y="482781"/>
                  </a:cubicBezTo>
                  <a:cubicBezTo>
                    <a:pt x="850186" y="483016"/>
                    <a:pt x="850199" y="483289"/>
                    <a:pt x="850108" y="483510"/>
                  </a:cubicBezTo>
                  <a:cubicBezTo>
                    <a:pt x="849925" y="483965"/>
                    <a:pt x="849145" y="484772"/>
                    <a:pt x="848416" y="484694"/>
                  </a:cubicBezTo>
                  <a:cubicBezTo>
                    <a:pt x="848338" y="484681"/>
                    <a:pt x="848247" y="484668"/>
                    <a:pt x="848169" y="484629"/>
                  </a:cubicBezTo>
                  <a:cubicBezTo>
                    <a:pt x="847415" y="484278"/>
                    <a:pt x="847376" y="482951"/>
                    <a:pt x="847558" y="482469"/>
                  </a:cubicBezTo>
                  <a:cubicBezTo>
                    <a:pt x="847727" y="482027"/>
                    <a:pt x="848208" y="481793"/>
                    <a:pt x="848755" y="481845"/>
                  </a:cubicBezTo>
                  <a:close/>
                  <a:moveTo>
                    <a:pt x="269648" y="480402"/>
                  </a:moveTo>
                  <a:cubicBezTo>
                    <a:pt x="270246" y="480350"/>
                    <a:pt x="270767" y="480610"/>
                    <a:pt x="270910" y="481104"/>
                  </a:cubicBezTo>
                  <a:cubicBezTo>
                    <a:pt x="271053" y="481598"/>
                    <a:pt x="270923" y="482938"/>
                    <a:pt x="270142" y="483212"/>
                  </a:cubicBezTo>
                  <a:cubicBezTo>
                    <a:pt x="270077" y="483238"/>
                    <a:pt x="270025" y="483238"/>
                    <a:pt x="269947" y="483251"/>
                  </a:cubicBezTo>
                  <a:cubicBezTo>
                    <a:pt x="269244" y="483329"/>
                    <a:pt x="268451" y="482457"/>
                    <a:pt x="268295" y="481937"/>
                  </a:cubicBezTo>
                  <a:cubicBezTo>
                    <a:pt x="268243" y="481716"/>
                    <a:pt x="268243" y="481442"/>
                    <a:pt x="268373" y="481208"/>
                  </a:cubicBezTo>
                  <a:cubicBezTo>
                    <a:pt x="268555" y="480870"/>
                    <a:pt x="268867" y="480597"/>
                    <a:pt x="269296" y="480480"/>
                  </a:cubicBezTo>
                  <a:cubicBezTo>
                    <a:pt x="269414" y="480441"/>
                    <a:pt x="269518" y="480415"/>
                    <a:pt x="269648" y="480402"/>
                  </a:cubicBezTo>
                  <a:close/>
                  <a:moveTo>
                    <a:pt x="814318" y="478683"/>
                  </a:moveTo>
                  <a:cubicBezTo>
                    <a:pt x="815008" y="478749"/>
                    <a:pt x="815658" y="479568"/>
                    <a:pt x="815788" y="479984"/>
                  </a:cubicBezTo>
                  <a:cubicBezTo>
                    <a:pt x="815958" y="480570"/>
                    <a:pt x="815515" y="481220"/>
                    <a:pt x="814774" y="481468"/>
                  </a:cubicBezTo>
                  <a:cubicBezTo>
                    <a:pt x="814540" y="481546"/>
                    <a:pt x="814318" y="481572"/>
                    <a:pt x="814084" y="481546"/>
                  </a:cubicBezTo>
                  <a:cubicBezTo>
                    <a:pt x="813616" y="481481"/>
                    <a:pt x="813291" y="481233"/>
                    <a:pt x="813161" y="480843"/>
                  </a:cubicBezTo>
                  <a:cubicBezTo>
                    <a:pt x="813043" y="480492"/>
                    <a:pt x="813121" y="479776"/>
                    <a:pt x="813369" y="479282"/>
                  </a:cubicBezTo>
                  <a:cubicBezTo>
                    <a:pt x="813577" y="478918"/>
                    <a:pt x="813837" y="478775"/>
                    <a:pt x="814006" y="478722"/>
                  </a:cubicBezTo>
                  <a:cubicBezTo>
                    <a:pt x="814110" y="478683"/>
                    <a:pt x="814214" y="478670"/>
                    <a:pt x="814318" y="478683"/>
                  </a:cubicBezTo>
                  <a:close/>
                  <a:moveTo>
                    <a:pt x="307544" y="477058"/>
                  </a:moveTo>
                  <a:cubicBezTo>
                    <a:pt x="307649" y="477058"/>
                    <a:pt x="307740" y="477058"/>
                    <a:pt x="307831" y="477084"/>
                  </a:cubicBezTo>
                  <a:cubicBezTo>
                    <a:pt x="308026" y="477123"/>
                    <a:pt x="308273" y="477253"/>
                    <a:pt x="308494" y="477605"/>
                  </a:cubicBezTo>
                  <a:cubicBezTo>
                    <a:pt x="308780" y="478086"/>
                    <a:pt x="308871" y="478788"/>
                    <a:pt x="308793" y="479153"/>
                  </a:cubicBezTo>
                  <a:cubicBezTo>
                    <a:pt x="308728" y="479556"/>
                    <a:pt x="308338" y="479868"/>
                    <a:pt x="307831" y="479920"/>
                  </a:cubicBezTo>
                  <a:cubicBezTo>
                    <a:pt x="307636" y="479933"/>
                    <a:pt x="307427" y="479920"/>
                    <a:pt x="307219" y="479881"/>
                  </a:cubicBezTo>
                  <a:cubicBezTo>
                    <a:pt x="306478" y="479673"/>
                    <a:pt x="306009" y="479075"/>
                    <a:pt x="306126" y="478489"/>
                  </a:cubicBezTo>
                  <a:cubicBezTo>
                    <a:pt x="306231" y="478034"/>
                    <a:pt x="306855" y="477136"/>
                    <a:pt x="307544" y="477058"/>
                  </a:cubicBezTo>
                  <a:close/>
                  <a:moveTo>
                    <a:pt x="850810" y="476082"/>
                  </a:moveTo>
                  <a:cubicBezTo>
                    <a:pt x="850940" y="476082"/>
                    <a:pt x="851044" y="476095"/>
                    <a:pt x="851148" y="476147"/>
                  </a:cubicBezTo>
                  <a:cubicBezTo>
                    <a:pt x="851578" y="476264"/>
                    <a:pt x="851890" y="476550"/>
                    <a:pt x="852072" y="476875"/>
                  </a:cubicBezTo>
                  <a:cubicBezTo>
                    <a:pt x="852202" y="477122"/>
                    <a:pt x="852202" y="477383"/>
                    <a:pt x="852150" y="477604"/>
                  </a:cubicBezTo>
                  <a:cubicBezTo>
                    <a:pt x="851994" y="478124"/>
                    <a:pt x="851200" y="479009"/>
                    <a:pt x="850485" y="478918"/>
                  </a:cubicBezTo>
                  <a:cubicBezTo>
                    <a:pt x="850420" y="478918"/>
                    <a:pt x="850368" y="478905"/>
                    <a:pt x="850303" y="478879"/>
                  </a:cubicBezTo>
                  <a:cubicBezTo>
                    <a:pt x="849522" y="478605"/>
                    <a:pt x="849392" y="477265"/>
                    <a:pt x="849535" y="476771"/>
                  </a:cubicBezTo>
                  <a:cubicBezTo>
                    <a:pt x="849678" y="476277"/>
                    <a:pt x="850199" y="476004"/>
                    <a:pt x="850810" y="476082"/>
                  </a:cubicBezTo>
                  <a:close/>
                  <a:moveTo>
                    <a:pt x="267943" y="474495"/>
                  </a:moveTo>
                  <a:cubicBezTo>
                    <a:pt x="268607" y="474430"/>
                    <a:pt x="269166" y="474742"/>
                    <a:pt x="269296" y="475263"/>
                  </a:cubicBezTo>
                  <a:cubicBezTo>
                    <a:pt x="269414" y="475757"/>
                    <a:pt x="269192" y="477097"/>
                    <a:pt x="268386" y="477318"/>
                  </a:cubicBezTo>
                  <a:cubicBezTo>
                    <a:pt x="268347" y="477331"/>
                    <a:pt x="268308" y="477344"/>
                    <a:pt x="268256" y="477344"/>
                  </a:cubicBezTo>
                  <a:cubicBezTo>
                    <a:pt x="267475" y="477422"/>
                    <a:pt x="266747" y="476421"/>
                    <a:pt x="266630" y="475952"/>
                  </a:cubicBezTo>
                  <a:cubicBezTo>
                    <a:pt x="266577" y="475718"/>
                    <a:pt x="266603" y="475458"/>
                    <a:pt x="266747" y="475237"/>
                  </a:cubicBezTo>
                  <a:cubicBezTo>
                    <a:pt x="266929" y="474899"/>
                    <a:pt x="267280" y="474651"/>
                    <a:pt x="267696" y="474547"/>
                  </a:cubicBezTo>
                  <a:cubicBezTo>
                    <a:pt x="267787" y="474521"/>
                    <a:pt x="267878" y="474508"/>
                    <a:pt x="267943" y="474495"/>
                  </a:cubicBezTo>
                  <a:close/>
                  <a:moveTo>
                    <a:pt x="812900" y="472725"/>
                  </a:moveTo>
                  <a:cubicBezTo>
                    <a:pt x="813590" y="472816"/>
                    <a:pt x="814214" y="473714"/>
                    <a:pt x="814318" y="474156"/>
                  </a:cubicBezTo>
                  <a:cubicBezTo>
                    <a:pt x="814448" y="474742"/>
                    <a:pt x="813980" y="475353"/>
                    <a:pt x="813226" y="475548"/>
                  </a:cubicBezTo>
                  <a:cubicBezTo>
                    <a:pt x="813004" y="475587"/>
                    <a:pt x="812809" y="475613"/>
                    <a:pt x="812614" y="475587"/>
                  </a:cubicBezTo>
                  <a:cubicBezTo>
                    <a:pt x="812120" y="475535"/>
                    <a:pt x="811729" y="475223"/>
                    <a:pt x="811651" y="474820"/>
                  </a:cubicBezTo>
                  <a:cubicBezTo>
                    <a:pt x="811573" y="474455"/>
                    <a:pt x="811677" y="473753"/>
                    <a:pt x="811951" y="473272"/>
                  </a:cubicBezTo>
                  <a:cubicBezTo>
                    <a:pt x="812172" y="472907"/>
                    <a:pt x="812419" y="472790"/>
                    <a:pt x="812614" y="472751"/>
                  </a:cubicBezTo>
                  <a:cubicBezTo>
                    <a:pt x="812705" y="472725"/>
                    <a:pt x="812796" y="472725"/>
                    <a:pt x="812900" y="472725"/>
                  </a:cubicBezTo>
                  <a:close/>
                  <a:moveTo>
                    <a:pt x="308429" y="471022"/>
                  </a:moveTo>
                  <a:cubicBezTo>
                    <a:pt x="308585" y="471022"/>
                    <a:pt x="308741" y="471022"/>
                    <a:pt x="308923" y="471035"/>
                  </a:cubicBezTo>
                  <a:cubicBezTo>
                    <a:pt x="309106" y="471087"/>
                    <a:pt x="309366" y="471191"/>
                    <a:pt x="309613" y="471542"/>
                  </a:cubicBezTo>
                  <a:cubicBezTo>
                    <a:pt x="309912" y="472010"/>
                    <a:pt x="310055" y="472700"/>
                    <a:pt x="309990" y="473064"/>
                  </a:cubicBezTo>
                  <a:cubicBezTo>
                    <a:pt x="309977" y="473207"/>
                    <a:pt x="309886" y="473337"/>
                    <a:pt x="309821" y="473428"/>
                  </a:cubicBezTo>
                  <a:cubicBezTo>
                    <a:pt x="309847" y="473493"/>
                    <a:pt x="309860" y="473546"/>
                    <a:pt x="309886" y="473624"/>
                  </a:cubicBezTo>
                  <a:cubicBezTo>
                    <a:pt x="309886" y="473845"/>
                    <a:pt x="309743" y="474040"/>
                    <a:pt x="309548" y="474053"/>
                  </a:cubicBezTo>
                  <a:cubicBezTo>
                    <a:pt x="309366" y="474092"/>
                    <a:pt x="309223" y="474001"/>
                    <a:pt x="309145" y="473858"/>
                  </a:cubicBezTo>
                  <a:cubicBezTo>
                    <a:pt x="309080" y="473871"/>
                    <a:pt x="309028" y="473884"/>
                    <a:pt x="308976" y="473897"/>
                  </a:cubicBezTo>
                  <a:cubicBezTo>
                    <a:pt x="308793" y="473910"/>
                    <a:pt x="308624" y="473897"/>
                    <a:pt x="308442" y="473871"/>
                  </a:cubicBezTo>
                  <a:cubicBezTo>
                    <a:pt x="307623" y="473689"/>
                    <a:pt x="307297" y="472375"/>
                    <a:pt x="307401" y="471854"/>
                  </a:cubicBezTo>
                  <a:cubicBezTo>
                    <a:pt x="307466" y="471412"/>
                    <a:pt x="307883" y="471087"/>
                    <a:pt x="308429" y="471022"/>
                  </a:cubicBezTo>
                  <a:close/>
                  <a:moveTo>
                    <a:pt x="92185" y="470696"/>
                  </a:moveTo>
                  <a:cubicBezTo>
                    <a:pt x="93356" y="473233"/>
                    <a:pt x="95308" y="474833"/>
                    <a:pt x="98014" y="475523"/>
                  </a:cubicBezTo>
                  <a:cubicBezTo>
                    <a:pt x="99275" y="475562"/>
                    <a:pt x="100537" y="475601"/>
                    <a:pt x="101812" y="475640"/>
                  </a:cubicBezTo>
                  <a:cubicBezTo>
                    <a:pt x="100407" y="478567"/>
                    <a:pt x="99406" y="481624"/>
                    <a:pt x="98781" y="484811"/>
                  </a:cubicBezTo>
                  <a:cubicBezTo>
                    <a:pt x="91171" y="486984"/>
                    <a:pt x="88100" y="475041"/>
                    <a:pt x="92185" y="470696"/>
                  </a:cubicBezTo>
                  <a:close/>
                  <a:moveTo>
                    <a:pt x="852501" y="470162"/>
                  </a:moveTo>
                  <a:cubicBezTo>
                    <a:pt x="852579" y="470175"/>
                    <a:pt x="852657" y="470188"/>
                    <a:pt x="852749" y="470214"/>
                  </a:cubicBezTo>
                  <a:cubicBezTo>
                    <a:pt x="853178" y="470318"/>
                    <a:pt x="853516" y="470566"/>
                    <a:pt x="853698" y="470891"/>
                  </a:cubicBezTo>
                  <a:cubicBezTo>
                    <a:pt x="853828" y="471138"/>
                    <a:pt x="853867" y="471385"/>
                    <a:pt x="853815" y="471619"/>
                  </a:cubicBezTo>
                  <a:cubicBezTo>
                    <a:pt x="853698" y="472088"/>
                    <a:pt x="852970" y="473102"/>
                    <a:pt x="852189" y="473024"/>
                  </a:cubicBezTo>
                  <a:cubicBezTo>
                    <a:pt x="852137" y="473011"/>
                    <a:pt x="852085" y="472998"/>
                    <a:pt x="852072" y="472985"/>
                  </a:cubicBezTo>
                  <a:cubicBezTo>
                    <a:pt x="851252" y="472764"/>
                    <a:pt x="851031" y="471424"/>
                    <a:pt x="851148" y="470930"/>
                  </a:cubicBezTo>
                  <a:cubicBezTo>
                    <a:pt x="851278" y="470409"/>
                    <a:pt x="851838" y="470097"/>
                    <a:pt x="852501" y="470162"/>
                  </a:cubicBezTo>
                  <a:close/>
                  <a:moveTo>
                    <a:pt x="266551" y="468524"/>
                  </a:moveTo>
                  <a:cubicBezTo>
                    <a:pt x="267228" y="468446"/>
                    <a:pt x="267813" y="468771"/>
                    <a:pt x="267917" y="469317"/>
                  </a:cubicBezTo>
                  <a:cubicBezTo>
                    <a:pt x="268035" y="469825"/>
                    <a:pt x="267774" y="471165"/>
                    <a:pt x="266968" y="471347"/>
                  </a:cubicBezTo>
                  <a:cubicBezTo>
                    <a:pt x="266929" y="471347"/>
                    <a:pt x="266890" y="471347"/>
                    <a:pt x="266877" y="471360"/>
                  </a:cubicBezTo>
                  <a:cubicBezTo>
                    <a:pt x="266070" y="471451"/>
                    <a:pt x="265329" y="470384"/>
                    <a:pt x="265224" y="469903"/>
                  </a:cubicBezTo>
                  <a:cubicBezTo>
                    <a:pt x="265185" y="469656"/>
                    <a:pt x="265224" y="469409"/>
                    <a:pt x="265368" y="469187"/>
                  </a:cubicBezTo>
                  <a:cubicBezTo>
                    <a:pt x="265576" y="468862"/>
                    <a:pt x="265927" y="468641"/>
                    <a:pt x="266343" y="468537"/>
                  </a:cubicBezTo>
                  <a:cubicBezTo>
                    <a:pt x="266421" y="468524"/>
                    <a:pt x="266486" y="468524"/>
                    <a:pt x="266551" y="468524"/>
                  </a:cubicBezTo>
                  <a:close/>
                  <a:moveTo>
                    <a:pt x="812016" y="466689"/>
                  </a:moveTo>
                  <a:cubicBezTo>
                    <a:pt x="812562" y="466754"/>
                    <a:pt x="812978" y="467079"/>
                    <a:pt x="813043" y="467521"/>
                  </a:cubicBezTo>
                  <a:cubicBezTo>
                    <a:pt x="813147" y="468042"/>
                    <a:pt x="812822" y="469369"/>
                    <a:pt x="812003" y="469538"/>
                  </a:cubicBezTo>
                  <a:cubicBezTo>
                    <a:pt x="811821" y="469564"/>
                    <a:pt x="811651" y="469577"/>
                    <a:pt x="811482" y="469564"/>
                  </a:cubicBezTo>
                  <a:cubicBezTo>
                    <a:pt x="811417" y="469551"/>
                    <a:pt x="811365" y="469538"/>
                    <a:pt x="811300" y="469525"/>
                  </a:cubicBezTo>
                  <a:cubicBezTo>
                    <a:pt x="811222" y="469668"/>
                    <a:pt x="811079" y="469759"/>
                    <a:pt x="810910" y="469733"/>
                  </a:cubicBezTo>
                  <a:cubicBezTo>
                    <a:pt x="810702" y="469707"/>
                    <a:pt x="810559" y="469512"/>
                    <a:pt x="810559" y="469291"/>
                  </a:cubicBezTo>
                  <a:cubicBezTo>
                    <a:pt x="810585" y="469226"/>
                    <a:pt x="810598" y="469160"/>
                    <a:pt x="810624" y="469108"/>
                  </a:cubicBezTo>
                  <a:cubicBezTo>
                    <a:pt x="810559" y="469004"/>
                    <a:pt x="810468" y="468861"/>
                    <a:pt x="810455" y="468731"/>
                  </a:cubicBezTo>
                  <a:cubicBezTo>
                    <a:pt x="810389" y="468380"/>
                    <a:pt x="810533" y="467690"/>
                    <a:pt x="810845" y="467222"/>
                  </a:cubicBezTo>
                  <a:cubicBezTo>
                    <a:pt x="811079" y="466858"/>
                    <a:pt x="811339" y="466754"/>
                    <a:pt x="811521" y="466702"/>
                  </a:cubicBezTo>
                  <a:cubicBezTo>
                    <a:pt x="811703" y="466689"/>
                    <a:pt x="811860" y="466689"/>
                    <a:pt x="812016" y="466689"/>
                  </a:cubicBezTo>
                  <a:close/>
                  <a:moveTo>
                    <a:pt x="1028260" y="466364"/>
                  </a:moveTo>
                  <a:cubicBezTo>
                    <a:pt x="1032345" y="470696"/>
                    <a:pt x="1029288" y="482652"/>
                    <a:pt x="1021677" y="480479"/>
                  </a:cubicBezTo>
                  <a:cubicBezTo>
                    <a:pt x="1021040" y="477292"/>
                    <a:pt x="1020051" y="474235"/>
                    <a:pt x="1018633" y="471308"/>
                  </a:cubicBezTo>
                  <a:cubicBezTo>
                    <a:pt x="1019908" y="471269"/>
                    <a:pt x="1021170" y="471230"/>
                    <a:pt x="1022432" y="471191"/>
                  </a:cubicBezTo>
                  <a:cubicBezTo>
                    <a:pt x="1025151" y="470501"/>
                    <a:pt x="1027089" y="468901"/>
                    <a:pt x="1028260" y="466364"/>
                  </a:cubicBezTo>
                  <a:close/>
                  <a:moveTo>
                    <a:pt x="309574" y="464959"/>
                  </a:moveTo>
                  <a:cubicBezTo>
                    <a:pt x="309639" y="464946"/>
                    <a:pt x="309717" y="464959"/>
                    <a:pt x="309795" y="464972"/>
                  </a:cubicBezTo>
                  <a:cubicBezTo>
                    <a:pt x="309977" y="464985"/>
                    <a:pt x="310237" y="465102"/>
                    <a:pt x="310485" y="465441"/>
                  </a:cubicBezTo>
                  <a:cubicBezTo>
                    <a:pt x="310810" y="465883"/>
                    <a:pt x="310966" y="466572"/>
                    <a:pt x="310927" y="466937"/>
                  </a:cubicBezTo>
                  <a:cubicBezTo>
                    <a:pt x="310862" y="467405"/>
                    <a:pt x="310459" y="467756"/>
                    <a:pt x="309860" y="467821"/>
                  </a:cubicBezTo>
                  <a:cubicBezTo>
                    <a:pt x="309717" y="467847"/>
                    <a:pt x="309561" y="467834"/>
                    <a:pt x="309418" y="467808"/>
                  </a:cubicBezTo>
                  <a:cubicBezTo>
                    <a:pt x="308650" y="467678"/>
                    <a:pt x="308117" y="467119"/>
                    <a:pt x="308195" y="466494"/>
                  </a:cubicBezTo>
                  <a:cubicBezTo>
                    <a:pt x="308260" y="466026"/>
                    <a:pt x="308858" y="465037"/>
                    <a:pt x="309574" y="464959"/>
                  </a:cubicBezTo>
                  <a:close/>
                  <a:moveTo>
                    <a:pt x="853893" y="464191"/>
                  </a:moveTo>
                  <a:cubicBezTo>
                    <a:pt x="853971" y="464191"/>
                    <a:pt x="854023" y="464191"/>
                    <a:pt x="854102" y="464217"/>
                  </a:cubicBezTo>
                  <a:cubicBezTo>
                    <a:pt x="854531" y="464308"/>
                    <a:pt x="854869" y="464529"/>
                    <a:pt x="855064" y="464854"/>
                  </a:cubicBezTo>
                  <a:cubicBezTo>
                    <a:pt x="855220" y="465089"/>
                    <a:pt x="855272" y="465336"/>
                    <a:pt x="855220" y="465583"/>
                  </a:cubicBezTo>
                  <a:cubicBezTo>
                    <a:pt x="855116" y="466051"/>
                    <a:pt x="854375" y="467118"/>
                    <a:pt x="853581" y="467040"/>
                  </a:cubicBezTo>
                  <a:cubicBezTo>
                    <a:pt x="853555" y="467027"/>
                    <a:pt x="853516" y="467027"/>
                    <a:pt x="853477" y="467014"/>
                  </a:cubicBezTo>
                  <a:cubicBezTo>
                    <a:pt x="852683" y="466832"/>
                    <a:pt x="852410" y="465505"/>
                    <a:pt x="852527" y="464984"/>
                  </a:cubicBezTo>
                  <a:cubicBezTo>
                    <a:pt x="852631" y="464438"/>
                    <a:pt x="853204" y="464113"/>
                    <a:pt x="853893" y="464191"/>
                  </a:cubicBezTo>
                  <a:close/>
                  <a:moveTo>
                    <a:pt x="265355" y="462474"/>
                  </a:moveTo>
                  <a:cubicBezTo>
                    <a:pt x="266057" y="462409"/>
                    <a:pt x="266682" y="462761"/>
                    <a:pt x="266760" y="463320"/>
                  </a:cubicBezTo>
                  <a:cubicBezTo>
                    <a:pt x="266851" y="463853"/>
                    <a:pt x="266551" y="465154"/>
                    <a:pt x="265719" y="465324"/>
                  </a:cubicBezTo>
                  <a:lnTo>
                    <a:pt x="265667" y="465337"/>
                  </a:lnTo>
                  <a:cubicBezTo>
                    <a:pt x="264860" y="465415"/>
                    <a:pt x="264158" y="464309"/>
                    <a:pt x="264054" y="463827"/>
                  </a:cubicBezTo>
                  <a:cubicBezTo>
                    <a:pt x="264015" y="463580"/>
                    <a:pt x="264067" y="463346"/>
                    <a:pt x="264236" y="463125"/>
                  </a:cubicBezTo>
                  <a:cubicBezTo>
                    <a:pt x="264431" y="462800"/>
                    <a:pt x="264795" y="462565"/>
                    <a:pt x="265224" y="462487"/>
                  </a:cubicBezTo>
                  <a:cubicBezTo>
                    <a:pt x="265263" y="462487"/>
                    <a:pt x="265316" y="462487"/>
                    <a:pt x="265355" y="462474"/>
                  </a:cubicBezTo>
                  <a:close/>
                  <a:moveTo>
                    <a:pt x="810884" y="460626"/>
                  </a:moveTo>
                  <a:cubicBezTo>
                    <a:pt x="811586" y="460704"/>
                    <a:pt x="812172" y="461706"/>
                    <a:pt x="812263" y="462174"/>
                  </a:cubicBezTo>
                  <a:cubicBezTo>
                    <a:pt x="812328" y="462786"/>
                    <a:pt x="811808" y="463345"/>
                    <a:pt x="811027" y="463475"/>
                  </a:cubicBezTo>
                  <a:cubicBezTo>
                    <a:pt x="810884" y="463501"/>
                    <a:pt x="810728" y="463501"/>
                    <a:pt x="810585" y="463488"/>
                  </a:cubicBezTo>
                  <a:cubicBezTo>
                    <a:pt x="809999" y="463423"/>
                    <a:pt x="809596" y="463085"/>
                    <a:pt x="809531" y="462604"/>
                  </a:cubicBezTo>
                  <a:cubicBezTo>
                    <a:pt x="809479" y="462239"/>
                    <a:pt x="809648" y="461550"/>
                    <a:pt x="809973" y="461108"/>
                  </a:cubicBezTo>
                  <a:cubicBezTo>
                    <a:pt x="810207" y="460769"/>
                    <a:pt x="810468" y="460652"/>
                    <a:pt x="810663" y="460639"/>
                  </a:cubicBezTo>
                  <a:cubicBezTo>
                    <a:pt x="810728" y="460626"/>
                    <a:pt x="810806" y="460626"/>
                    <a:pt x="810884" y="460626"/>
                  </a:cubicBezTo>
                  <a:close/>
                  <a:moveTo>
                    <a:pt x="310094" y="458858"/>
                  </a:moveTo>
                  <a:cubicBezTo>
                    <a:pt x="310211" y="458858"/>
                    <a:pt x="310329" y="458858"/>
                    <a:pt x="310485" y="458858"/>
                  </a:cubicBezTo>
                  <a:cubicBezTo>
                    <a:pt x="310654" y="458884"/>
                    <a:pt x="310927" y="458975"/>
                    <a:pt x="311174" y="459313"/>
                  </a:cubicBezTo>
                  <a:cubicBezTo>
                    <a:pt x="311499" y="459755"/>
                    <a:pt x="311695" y="460432"/>
                    <a:pt x="311655" y="460796"/>
                  </a:cubicBezTo>
                  <a:cubicBezTo>
                    <a:pt x="311629" y="460939"/>
                    <a:pt x="311577" y="461082"/>
                    <a:pt x="311512" y="461199"/>
                  </a:cubicBezTo>
                  <a:cubicBezTo>
                    <a:pt x="311538" y="461252"/>
                    <a:pt x="311577" y="461317"/>
                    <a:pt x="311577" y="461382"/>
                  </a:cubicBezTo>
                  <a:cubicBezTo>
                    <a:pt x="311603" y="461616"/>
                    <a:pt x="311447" y="461811"/>
                    <a:pt x="311239" y="461837"/>
                  </a:cubicBezTo>
                  <a:cubicBezTo>
                    <a:pt x="311096" y="461863"/>
                    <a:pt x="310940" y="461772"/>
                    <a:pt x="310875" y="461655"/>
                  </a:cubicBezTo>
                  <a:cubicBezTo>
                    <a:pt x="310797" y="461681"/>
                    <a:pt x="310680" y="461707"/>
                    <a:pt x="310563" y="461720"/>
                  </a:cubicBezTo>
                  <a:cubicBezTo>
                    <a:pt x="310446" y="461733"/>
                    <a:pt x="310303" y="461720"/>
                    <a:pt x="310172" y="461720"/>
                  </a:cubicBezTo>
                  <a:cubicBezTo>
                    <a:pt x="309353" y="461616"/>
                    <a:pt x="308937" y="460315"/>
                    <a:pt x="309002" y="459794"/>
                  </a:cubicBezTo>
                  <a:cubicBezTo>
                    <a:pt x="309041" y="459300"/>
                    <a:pt x="309483" y="458936"/>
                    <a:pt x="310094" y="458858"/>
                  </a:cubicBezTo>
                  <a:close/>
                  <a:moveTo>
                    <a:pt x="855090" y="458154"/>
                  </a:moveTo>
                  <a:cubicBezTo>
                    <a:pt x="855129" y="458167"/>
                    <a:pt x="855181" y="458167"/>
                    <a:pt x="855220" y="458167"/>
                  </a:cubicBezTo>
                  <a:cubicBezTo>
                    <a:pt x="855663" y="458232"/>
                    <a:pt x="856014" y="458467"/>
                    <a:pt x="856222" y="458792"/>
                  </a:cubicBezTo>
                  <a:cubicBezTo>
                    <a:pt x="856378" y="459013"/>
                    <a:pt x="856443" y="459247"/>
                    <a:pt x="856378" y="459494"/>
                  </a:cubicBezTo>
                  <a:cubicBezTo>
                    <a:pt x="856300" y="459976"/>
                    <a:pt x="855585" y="461082"/>
                    <a:pt x="854778" y="461004"/>
                  </a:cubicBezTo>
                  <a:lnTo>
                    <a:pt x="854726" y="460991"/>
                  </a:lnTo>
                  <a:cubicBezTo>
                    <a:pt x="853893" y="460821"/>
                    <a:pt x="853581" y="459520"/>
                    <a:pt x="853685" y="458987"/>
                  </a:cubicBezTo>
                  <a:cubicBezTo>
                    <a:pt x="853776" y="458441"/>
                    <a:pt x="854401" y="458076"/>
                    <a:pt x="855090" y="458154"/>
                  </a:cubicBezTo>
                  <a:close/>
                  <a:moveTo>
                    <a:pt x="264327" y="456412"/>
                  </a:moveTo>
                  <a:cubicBezTo>
                    <a:pt x="265081" y="456321"/>
                    <a:pt x="265693" y="456711"/>
                    <a:pt x="265771" y="457297"/>
                  </a:cubicBezTo>
                  <a:cubicBezTo>
                    <a:pt x="265862" y="457817"/>
                    <a:pt x="265511" y="459131"/>
                    <a:pt x="264691" y="459248"/>
                  </a:cubicBezTo>
                  <a:lnTo>
                    <a:pt x="264678" y="459248"/>
                  </a:lnTo>
                  <a:lnTo>
                    <a:pt x="264639" y="459274"/>
                  </a:lnTo>
                  <a:cubicBezTo>
                    <a:pt x="263832" y="459352"/>
                    <a:pt x="263143" y="458207"/>
                    <a:pt x="263065" y="457726"/>
                  </a:cubicBezTo>
                  <a:cubicBezTo>
                    <a:pt x="263026" y="457479"/>
                    <a:pt x="263091" y="457219"/>
                    <a:pt x="263247" y="456997"/>
                  </a:cubicBezTo>
                  <a:cubicBezTo>
                    <a:pt x="263468" y="456698"/>
                    <a:pt x="263819" y="456477"/>
                    <a:pt x="264262" y="456425"/>
                  </a:cubicBezTo>
                  <a:close/>
                  <a:moveTo>
                    <a:pt x="809973" y="454525"/>
                  </a:moveTo>
                  <a:cubicBezTo>
                    <a:pt x="810116" y="454525"/>
                    <a:pt x="810233" y="454525"/>
                    <a:pt x="810363" y="454525"/>
                  </a:cubicBezTo>
                  <a:cubicBezTo>
                    <a:pt x="810975" y="454603"/>
                    <a:pt x="811404" y="454967"/>
                    <a:pt x="811443" y="455461"/>
                  </a:cubicBezTo>
                  <a:cubicBezTo>
                    <a:pt x="811508" y="455969"/>
                    <a:pt x="811105" y="457283"/>
                    <a:pt x="810272" y="457387"/>
                  </a:cubicBezTo>
                  <a:cubicBezTo>
                    <a:pt x="810142" y="457387"/>
                    <a:pt x="810012" y="457400"/>
                    <a:pt x="809882" y="457387"/>
                  </a:cubicBezTo>
                  <a:cubicBezTo>
                    <a:pt x="809765" y="457387"/>
                    <a:pt x="809661" y="457361"/>
                    <a:pt x="809570" y="457322"/>
                  </a:cubicBezTo>
                  <a:cubicBezTo>
                    <a:pt x="809505" y="457452"/>
                    <a:pt x="809349" y="457530"/>
                    <a:pt x="809206" y="457504"/>
                  </a:cubicBezTo>
                  <a:cubicBezTo>
                    <a:pt x="808997" y="457478"/>
                    <a:pt x="808841" y="457296"/>
                    <a:pt x="808867" y="457049"/>
                  </a:cubicBezTo>
                  <a:cubicBezTo>
                    <a:pt x="808867" y="456997"/>
                    <a:pt x="808906" y="456919"/>
                    <a:pt x="808932" y="456866"/>
                  </a:cubicBezTo>
                  <a:cubicBezTo>
                    <a:pt x="808867" y="456749"/>
                    <a:pt x="808815" y="456606"/>
                    <a:pt x="808789" y="456463"/>
                  </a:cubicBezTo>
                  <a:cubicBezTo>
                    <a:pt x="808750" y="456099"/>
                    <a:pt x="808945" y="455422"/>
                    <a:pt x="809271" y="454993"/>
                  </a:cubicBezTo>
                  <a:cubicBezTo>
                    <a:pt x="809531" y="454642"/>
                    <a:pt x="809804" y="454551"/>
                    <a:pt x="809973" y="454525"/>
                  </a:cubicBezTo>
                  <a:close/>
                  <a:moveTo>
                    <a:pt x="310823" y="452730"/>
                  </a:moveTo>
                  <a:lnTo>
                    <a:pt x="311005" y="452730"/>
                  </a:lnTo>
                  <a:cubicBezTo>
                    <a:pt x="311174" y="452769"/>
                    <a:pt x="311447" y="452860"/>
                    <a:pt x="311708" y="453173"/>
                  </a:cubicBezTo>
                  <a:cubicBezTo>
                    <a:pt x="312072" y="453615"/>
                    <a:pt x="312267" y="454278"/>
                    <a:pt x="312241" y="454656"/>
                  </a:cubicBezTo>
                  <a:cubicBezTo>
                    <a:pt x="312202" y="455150"/>
                    <a:pt x="311747" y="455527"/>
                    <a:pt x="311122" y="455605"/>
                  </a:cubicBezTo>
                  <a:cubicBezTo>
                    <a:pt x="311005" y="455618"/>
                    <a:pt x="310901" y="455618"/>
                    <a:pt x="310771" y="455605"/>
                  </a:cubicBezTo>
                  <a:cubicBezTo>
                    <a:pt x="310446" y="455566"/>
                    <a:pt x="310120" y="455449"/>
                    <a:pt x="309886" y="455241"/>
                  </a:cubicBezTo>
                  <a:cubicBezTo>
                    <a:pt x="309600" y="454994"/>
                    <a:pt x="309444" y="454695"/>
                    <a:pt x="309483" y="454383"/>
                  </a:cubicBezTo>
                  <a:cubicBezTo>
                    <a:pt x="309548" y="453914"/>
                    <a:pt x="310068" y="452821"/>
                    <a:pt x="310823" y="452730"/>
                  </a:cubicBezTo>
                  <a:close/>
                  <a:moveTo>
                    <a:pt x="856118" y="452079"/>
                  </a:moveTo>
                  <a:lnTo>
                    <a:pt x="856183" y="452092"/>
                  </a:lnTo>
                  <a:cubicBezTo>
                    <a:pt x="856625" y="452144"/>
                    <a:pt x="856990" y="452365"/>
                    <a:pt x="857211" y="452677"/>
                  </a:cubicBezTo>
                  <a:cubicBezTo>
                    <a:pt x="857354" y="452886"/>
                    <a:pt x="857406" y="453146"/>
                    <a:pt x="857380" y="453393"/>
                  </a:cubicBezTo>
                  <a:cubicBezTo>
                    <a:pt x="857302" y="453874"/>
                    <a:pt x="856612" y="455019"/>
                    <a:pt x="855806" y="454941"/>
                  </a:cubicBezTo>
                  <a:lnTo>
                    <a:pt x="855754" y="454928"/>
                  </a:lnTo>
                  <a:cubicBezTo>
                    <a:pt x="854934" y="454798"/>
                    <a:pt x="854596" y="453484"/>
                    <a:pt x="854687" y="452964"/>
                  </a:cubicBezTo>
                  <a:cubicBezTo>
                    <a:pt x="854765" y="452378"/>
                    <a:pt x="855376" y="452001"/>
                    <a:pt x="856118" y="452079"/>
                  </a:cubicBezTo>
                  <a:close/>
                  <a:moveTo>
                    <a:pt x="263442" y="450324"/>
                  </a:moveTo>
                  <a:cubicBezTo>
                    <a:pt x="264210" y="450245"/>
                    <a:pt x="264873" y="450636"/>
                    <a:pt x="264938" y="451234"/>
                  </a:cubicBezTo>
                  <a:cubicBezTo>
                    <a:pt x="265016" y="451755"/>
                    <a:pt x="264639" y="453069"/>
                    <a:pt x="263819" y="453173"/>
                  </a:cubicBezTo>
                  <a:lnTo>
                    <a:pt x="263780" y="453173"/>
                  </a:lnTo>
                  <a:cubicBezTo>
                    <a:pt x="262961" y="453251"/>
                    <a:pt x="262284" y="452093"/>
                    <a:pt x="262219" y="451585"/>
                  </a:cubicBezTo>
                  <a:cubicBezTo>
                    <a:pt x="262102" y="450740"/>
                    <a:pt x="262102" y="450740"/>
                    <a:pt x="262206" y="450597"/>
                  </a:cubicBezTo>
                  <a:lnTo>
                    <a:pt x="262310" y="450467"/>
                  </a:lnTo>
                  <a:lnTo>
                    <a:pt x="262453" y="450441"/>
                  </a:lnTo>
                  <a:close/>
                  <a:moveTo>
                    <a:pt x="809453" y="448397"/>
                  </a:moveTo>
                  <a:lnTo>
                    <a:pt x="809622" y="448397"/>
                  </a:lnTo>
                  <a:cubicBezTo>
                    <a:pt x="810376" y="448488"/>
                    <a:pt x="810910" y="449581"/>
                    <a:pt x="810962" y="450050"/>
                  </a:cubicBezTo>
                  <a:cubicBezTo>
                    <a:pt x="811001" y="450362"/>
                    <a:pt x="810858" y="450661"/>
                    <a:pt x="810559" y="450908"/>
                  </a:cubicBezTo>
                  <a:cubicBezTo>
                    <a:pt x="810324" y="451116"/>
                    <a:pt x="810012" y="451233"/>
                    <a:pt x="809687" y="451272"/>
                  </a:cubicBezTo>
                  <a:cubicBezTo>
                    <a:pt x="809544" y="451285"/>
                    <a:pt x="809453" y="451285"/>
                    <a:pt x="809323" y="451259"/>
                  </a:cubicBezTo>
                  <a:cubicBezTo>
                    <a:pt x="808698" y="451194"/>
                    <a:pt x="808256" y="450830"/>
                    <a:pt x="808217" y="450323"/>
                  </a:cubicBezTo>
                  <a:cubicBezTo>
                    <a:pt x="808178" y="449945"/>
                    <a:pt x="808386" y="449269"/>
                    <a:pt x="808724" y="448840"/>
                  </a:cubicBezTo>
                  <a:cubicBezTo>
                    <a:pt x="808997" y="448527"/>
                    <a:pt x="809271" y="448436"/>
                    <a:pt x="809453" y="448397"/>
                  </a:cubicBezTo>
                  <a:close/>
                  <a:moveTo>
                    <a:pt x="215971" y="446798"/>
                  </a:moveTo>
                  <a:cubicBezTo>
                    <a:pt x="220342" y="448867"/>
                    <a:pt x="224922" y="450167"/>
                    <a:pt x="229709" y="450740"/>
                  </a:cubicBezTo>
                  <a:cubicBezTo>
                    <a:pt x="233911" y="453732"/>
                    <a:pt x="237333" y="457999"/>
                    <a:pt x="238517" y="463099"/>
                  </a:cubicBezTo>
                  <a:cubicBezTo>
                    <a:pt x="235655" y="460705"/>
                    <a:pt x="227198" y="448086"/>
                    <a:pt x="222476" y="451195"/>
                  </a:cubicBezTo>
                  <a:cubicBezTo>
                    <a:pt x="229709" y="454773"/>
                    <a:pt x="230334" y="461239"/>
                    <a:pt x="236123" y="465545"/>
                  </a:cubicBezTo>
                  <a:cubicBezTo>
                    <a:pt x="244917" y="472062"/>
                    <a:pt x="250928" y="484005"/>
                    <a:pt x="256600" y="493099"/>
                  </a:cubicBezTo>
                  <a:cubicBezTo>
                    <a:pt x="264211" y="502648"/>
                    <a:pt x="297008" y="530384"/>
                    <a:pt x="288031" y="541650"/>
                  </a:cubicBezTo>
                  <a:cubicBezTo>
                    <a:pt x="286860" y="540102"/>
                    <a:pt x="281123" y="527665"/>
                    <a:pt x="277324" y="529591"/>
                  </a:cubicBezTo>
                  <a:cubicBezTo>
                    <a:pt x="274449" y="538242"/>
                    <a:pt x="292220" y="535341"/>
                    <a:pt x="281526" y="544513"/>
                  </a:cubicBezTo>
                  <a:cubicBezTo>
                    <a:pt x="273278" y="551564"/>
                    <a:pt x="273903" y="542340"/>
                    <a:pt x="270039" y="534755"/>
                  </a:cubicBezTo>
                  <a:cubicBezTo>
                    <a:pt x="268035" y="534547"/>
                    <a:pt x="270052" y="542886"/>
                    <a:pt x="270182" y="543290"/>
                  </a:cubicBezTo>
                  <a:cubicBezTo>
                    <a:pt x="270143" y="548363"/>
                    <a:pt x="264067" y="543680"/>
                    <a:pt x="260958" y="545228"/>
                  </a:cubicBezTo>
                  <a:cubicBezTo>
                    <a:pt x="255429" y="538554"/>
                    <a:pt x="260503" y="528693"/>
                    <a:pt x="251435" y="521278"/>
                  </a:cubicBezTo>
                  <a:cubicBezTo>
                    <a:pt x="253894" y="525623"/>
                    <a:pt x="253738" y="529981"/>
                    <a:pt x="253686" y="535406"/>
                  </a:cubicBezTo>
                  <a:cubicBezTo>
                    <a:pt x="252138" y="533832"/>
                    <a:pt x="240754" y="507670"/>
                    <a:pt x="239571" y="509543"/>
                  </a:cubicBezTo>
                  <a:cubicBezTo>
                    <a:pt x="244332" y="516035"/>
                    <a:pt x="241210" y="519417"/>
                    <a:pt x="241418" y="526533"/>
                  </a:cubicBezTo>
                  <a:cubicBezTo>
                    <a:pt x="236826" y="523138"/>
                    <a:pt x="235381" y="517596"/>
                    <a:pt x="234666" y="512249"/>
                  </a:cubicBezTo>
                  <a:cubicBezTo>
                    <a:pt x="234965" y="514565"/>
                    <a:pt x="232259" y="494504"/>
                    <a:pt x="230139" y="501074"/>
                  </a:cubicBezTo>
                  <a:cubicBezTo>
                    <a:pt x="231322" y="505874"/>
                    <a:pt x="233989" y="506889"/>
                    <a:pt x="229345" y="512080"/>
                  </a:cubicBezTo>
                  <a:cubicBezTo>
                    <a:pt x="227290" y="508372"/>
                    <a:pt x="226665" y="504430"/>
                    <a:pt x="227394" y="500254"/>
                  </a:cubicBezTo>
                  <a:cubicBezTo>
                    <a:pt x="231244" y="507891"/>
                    <a:pt x="221279" y="485267"/>
                    <a:pt x="221604" y="491239"/>
                  </a:cubicBezTo>
                  <a:cubicBezTo>
                    <a:pt x="222905" y="493164"/>
                    <a:pt x="223569" y="495311"/>
                    <a:pt x="223582" y="497652"/>
                  </a:cubicBezTo>
                  <a:cubicBezTo>
                    <a:pt x="220290" y="496507"/>
                    <a:pt x="218404" y="488676"/>
                    <a:pt x="215880" y="488819"/>
                  </a:cubicBezTo>
                  <a:cubicBezTo>
                    <a:pt x="215594" y="489092"/>
                    <a:pt x="217324" y="493034"/>
                    <a:pt x="217519" y="493541"/>
                  </a:cubicBezTo>
                  <a:cubicBezTo>
                    <a:pt x="213304" y="492474"/>
                    <a:pt x="208205" y="479010"/>
                    <a:pt x="210208" y="487947"/>
                  </a:cubicBezTo>
                  <a:cubicBezTo>
                    <a:pt x="207775" y="487141"/>
                    <a:pt x="207112" y="480753"/>
                    <a:pt x="204263" y="481260"/>
                  </a:cubicBezTo>
                  <a:cubicBezTo>
                    <a:pt x="201414" y="485202"/>
                    <a:pt x="220538" y="499929"/>
                    <a:pt x="223764" y="500827"/>
                  </a:cubicBezTo>
                  <a:cubicBezTo>
                    <a:pt x="225507" y="504716"/>
                    <a:pt x="193309" y="518363"/>
                    <a:pt x="194623" y="518741"/>
                  </a:cubicBezTo>
                  <a:cubicBezTo>
                    <a:pt x="199111" y="516737"/>
                    <a:pt x="200594" y="513641"/>
                    <a:pt x="205863" y="513225"/>
                  </a:cubicBezTo>
                  <a:cubicBezTo>
                    <a:pt x="198083" y="519092"/>
                    <a:pt x="192411" y="525167"/>
                    <a:pt x="189237" y="534560"/>
                  </a:cubicBezTo>
                  <a:lnTo>
                    <a:pt x="189137" y="534254"/>
                  </a:lnTo>
                  <a:lnTo>
                    <a:pt x="186375" y="523177"/>
                  </a:lnTo>
                  <a:cubicBezTo>
                    <a:pt x="186062" y="523496"/>
                    <a:pt x="186583" y="525990"/>
                    <a:pt x="187279" y="528581"/>
                  </a:cubicBezTo>
                  <a:lnTo>
                    <a:pt x="189137" y="534254"/>
                  </a:lnTo>
                  <a:lnTo>
                    <a:pt x="191422" y="543420"/>
                  </a:lnTo>
                  <a:cubicBezTo>
                    <a:pt x="193361" y="547401"/>
                    <a:pt x="195338" y="551369"/>
                    <a:pt x="197342" y="555310"/>
                  </a:cubicBezTo>
                  <a:cubicBezTo>
                    <a:pt x="198174" y="557236"/>
                    <a:pt x="197251" y="566876"/>
                    <a:pt x="198148" y="567709"/>
                  </a:cubicBezTo>
                  <a:cubicBezTo>
                    <a:pt x="198929" y="566356"/>
                    <a:pt x="199345" y="564859"/>
                    <a:pt x="199423" y="563259"/>
                  </a:cubicBezTo>
                  <a:cubicBezTo>
                    <a:pt x="203170" y="572808"/>
                    <a:pt x="195130" y="588667"/>
                    <a:pt x="183773" y="582123"/>
                  </a:cubicBezTo>
                  <a:cubicBezTo>
                    <a:pt x="179740" y="583606"/>
                    <a:pt x="194180" y="585167"/>
                    <a:pt x="192476" y="584400"/>
                  </a:cubicBezTo>
                  <a:cubicBezTo>
                    <a:pt x="189627" y="591074"/>
                    <a:pt x="182966" y="597136"/>
                    <a:pt x="178426" y="602639"/>
                  </a:cubicBezTo>
                  <a:cubicBezTo>
                    <a:pt x="175733" y="605904"/>
                    <a:pt x="170555" y="622648"/>
                    <a:pt x="173378" y="614972"/>
                  </a:cubicBezTo>
                  <a:cubicBezTo>
                    <a:pt x="178009" y="623780"/>
                    <a:pt x="186869" y="649395"/>
                    <a:pt x="197940" y="651841"/>
                  </a:cubicBezTo>
                  <a:cubicBezTo>
                    <a:pt x="204653" y="653311"/>
                    <a:pt x="196457" y="664590"/>
                    <a:pt x="193868" y="664747"/>
                  </a:cubicBezTo>
                  <a:cubicBezTo>
                    <a:pt x="194173" y="664812"/>
                    <a:pt x="190693" y="661095"/>
                    <a:pt x="187070" y="657672"/>
                  </a:cubicBezTo>
                  <a:lnTo>
                    <a:pt x="185125" y="656322"/>
                  </a:lnTo>
                  <a:lnTo>
                    <a:pt x="184242" y="654176"/>
                  </a:lnTo>
                  <a:cubicBezTo>
                    <a:pt x="182725" y="652077"/>
                    <a:pt x="180982" y="651080"/>
                    <a:pt x="179414" y="652361"/>
                  </a:cubicBezTo>
                  <a:lnTo>
                    <a:pt x="185125" y="656322"/>
                  </a:lnTo>
                  <a:lnTo>
                    <a:pt x="187710" y="662602"/>
                  </a:lnTo>
                  <a:cubicBezTo>
                    <a:pt x="189032" y="668855"/>
                    <a:pt x="187838" y="674810"/>
                    <a:pt x="180911" y="671056"/>
                  </a:cubicBezTo>
                  <a:cubicBezTo>
                    <a:pt x="177151" y="669027"/>
                    <a:pt x="168239" y="657396"/>
                    <a:pt x="166782" y="653454"/>
                  </a:cubicBezTo>
                  <a:cubicBezTo>
                    <a:pt x="165806" y="650891"/>
                    <a:pt x="160069" y="633120"/>
                    <a:pt x="160251" y="632665"/>
                  </a:cubicBezTo>
                  <a:cubicBezTo>
                    <a:pt x="159419" y="635085"/>
                    <a:pt x="158586" y="642422"/>
                    <a:pt x="158404" y="645037"/>
                  </a:cubicBezTo>
                  <a:cubicBezTo>
                    <a:pt x="156362" y="641941"/>
                    <a:pt x="159978" y="624781"/>
                    <a:pt x="156713" y="624326"/>
                  </a:cubicBezTo>
                  <a:cubicBezTo>
                    <a:pt x="154657" y="627513"/>
                    <a:pt x="154163" y="632366"/>
                    <a:pt x="151301" y="636412"/>
                  </a:cubicBezTo>
                  <a:cubicBezTo>
                    <a:pt x="146032" y="630714"/>
                    <a:pt x="159653" y="619656"/>
                    <a:pt x="152420" y="614035"/>
                  </a:cubicBezTo>
                  <a:cubicBezTo>
                    <a:pt x="153096" y="613788"/>
                    <a:pt x="145382" y="627071"/>
                    <a:pt x="145056" y="627813"/>
                  </a:cubicBezTo>
                  <a:cubicBezTo>
                    <a:pt x="140776" y="617561"/>
                    <a:pt x="151132" y="610809"/>
                    <a:pt x="148205" y="601104"/>
                  </a:cubicBezTo>
                  <a:cubicBezTo>
                    <a:pt x="147008" y="597071"/>
                    <a:pt x="154046" y="590631"/>
                    <a:pt x="156062" y="595393"/>
                  </a:cubicBezTo>
                  <a:cubicBezTo>
                    <a:pt x="160512" y="595575"/>
                    <a:pt x="163035" y="576217"/>
                    <a:pt x="163894" y="573186"/>
                  </a:cubicBezTo>
                  <a:cubicBezTo>
                    <a:pt x="166236" y="562869"/>
                    <a:pt x="158469" y="549183"/>
                    <a:pt x="157584" y="538970"/>
                  </a:cubicBezTo>
                  <a:cubicBezTo>
                    <a:pt x="154332" y="551147"/>
                    <a:pt x="151223" y="580159"/>
                    <a:pt x="129341" y="571403"/>
                  </a:cubicBezTo>
                  <a:cubicBezTo>
                    <a:pt x="120598" y="567891"/>
                    <a:pt x="119558" y="558849"/>
                    <a:pt x="121197" y="550705"/>
                  </a:cubicBezTo>
                  <a:cubicBezTo>
                    <a:pt x="123018" y="541442"/>
                    <a:pt x="114939" y="534521"/>
                    <a:pt x="120689" y="524946"/>
                  </a:cubicBezTo>
                  <a:cubicBezTo>
                    <a:pt x="121132" y="526299"/>
                    <a:pt x="125503" y="539452"/>
                    <a:pt x="125477" y="539413"/>
                  </a:cubicBezTo>
                  <a:cubicBezTo>
                    <a:pt x="134024" y="534131"/>
                    <a:pt x="117502" y="519105"/>
                    <a:pt x="127741" y="511325"/>
                  </a:cubicBezTo>
                  <a:cubicBezTo>
                    <a:pt x="127884" y="514929"/>
                    <a:pt x="134675" y="524465"/>
                    <a:pt x="131904" y="527665"/>
                  </a:cubicBezTo>
                  <a:cubicBezTo>
                    <a:pt x="139566" y="520666"/>
                    <a:pt x="128001" y="508086"/>
                    <a:pt x="137303" y="499773"/>
                  </a:cubicBezTo>
                  <a:cubicBezTo>
                    <a:pt x="138408" y="504352"/>
                    <a:pt x="142610" y="508528"/>
                    <a:pt x="140464" y="513615"/>
                  </a:cubicBezTo>
                  <a:cubicBezTo>
                    <a:pt x="139865" y="502791"/>
                    <a:pt x="152120" y="490562"/>
                    <a:pt x="141179" y="477904"/>
                  </a:cubicBezTo>
                  <a:cubicBezTo>
                    <a:pt x="121002" y="458194"/>
                    <a:pt x="122953" y="497106"/>
                    <a:pt x="134766" y="486737"/>
                  </a:cubicBezTo>
                  <a:cubicBezTo>
                    <a:pt x="137914" y="507396"/>
                    <a:pt x="109566" y="491200"/>
                    <a:pt x="115408" y="483485"/>
                  </a:cubicBezTo>
                  <a:cubicBezTo>
                    <a:pt x="113365" y="492722"/>
                    <a:pt x="122186" y="502049"/>
                    <a:pt x="116748" y="511468"/>
                  </a:cubicBezTo>
                  <a:cubicBezTo>
                    <a:pt x="113287" y="517674"/>
                    <a:pt x="103074" y="524374"/>
                    <a:pt x="96934" y="516802"/>
                  </a:cubicBezTo>
                  <a:cubicBezTo>
                    <a:pt x="106951" y="517505"/>
                    <a:pt x="93265" y="464218"/>
                    <a:pt x="124020" y="463125"/>
                  </a:cubicBezTo>
                  <a:cubicBezTo>
                    <a:pt x="159549" y="461863"/>
                    <a:pt x="156544" y="502128"/>
                    <a:pt x="144029" y="523528"/>
                  </a:cubicBezTo>
                  <a:cubicBezTo>
                    <a:pt x="139020" y="532492"/>
                    <a:pt x="125204" y="545683"/>
                    <a:pt x="128586" y="557028"/>
                  </a:cubicBezTo>
                  <a:cubicBezTo>
                    <a:pt x="132749" y="571039"/>
                    <a:pt x="146878" y="556728"/>
                    <a:pt x="149857" y="550471"/>
                  </a:cubicBezTo>
                  <a:cubicBezTo>
                    <a:pt x="154696" y="540480"/>
                    <a:pt x="154657" y="528953"/>
                    <a:pt x="159419" y="519196"/>
                  </a:cubicBezTo>
                  <a:cubicBezTo>
                    <a:pt x="162073" y="513758"/>
                    <a:pt x="166210" y="509231"/>
                    <a:pt x="170269" y="504833"/>
                  </a:cubicBezTo>
                  <a:cubicBezTo>
                    <a:pt x="173092" y="501932"/>
                    <a:pt x="175772" y="498875"/>
                    <a:pt x="178296" y="495701"/>
                  </a:cubicBezTo>
                  <a:cubicBezTo>
                    <a:pt x="181314" y="495909"/>
                    <a:pt x="184020" y="495089"/>
                    <a:pt x="186375" y="493229"/>
                  </a:cubicBezTo>
                  <a:cubicBezTo>
                    <a:pt x="183317" y="488533"/>
                    <a:pt x="178777" y="496781"/>
                    <a:pt x="184098" y="485788"/>
                  </a:cubicBezTo>
                  <a:cubicBezTo>
                    <a:pt x="187090" y="489951"/>
                    <a:pt x="202363" y="502544"/>
                    <a:pt x="207450" y="493827"/>
                  </a:cubicBezTo>
                  <a:cubicBezTo>
                    <a:pt x="201127" y="484799"/>
                    <a:pt x="197172" y="478997"/>
                    <a:pt x="201388" y="466911"/>
                  </a:cubicBezTo>
                  <a:cubicBezTo>
                    <a:pt x="211184" y="477487"/>
                    <a:pt x="225845" y="481312"/>
                    <a:pt x="236227" y="468706"/>
                  </a:cubicBezTo>
                  <a:cubicBezTo>
                    <a:pt x="236357" y="471191"/>
                    <a:pt x="224922" y="466364"/>
                    <a:pt x="223647" y="464894"/>
                  </a:cubicBezTo>
                  <a:cubicBezTo>
                    <a:pt x="219263" y="459768"/>
                    <a:pt x="218677" y="452730"/>
                    <a:pt x="215971" y="446798"/>
                  </a:cubicBezTo>
                  <a:close/>
                  <a:moveTo>
                    <a:pt x="311252" y="446603"/>
                  </a:moveTo>
                  <a:lnTo>
                    <a:pt x="311408" y="446603"/>
                  </a:lnTo>
                  <a:cubicBezTo>
                    <a:pt x="311577" y="446629"/>
                    <a:pt x="311864" y="446707"/>
                    <a:pt x="312137" y="447019"/>
                  </a:cubicBezTo>
                  <a:cubicBezTo>
                    <a:pt x="312488" y="447448"/>
                    <a:pt x="312696" y="448112"/>
                    <a:pt x="312683" y="448489"/>
                  </a:cubicBezTo>
                  <a:cubicBezTo>
                    <a:pt x="312644" y="448997"/>
                    <a:pt x="312189" y="449400"/>
                    <a:pt x="311538" y="449465"/>
                  </a:cubicBezTo>
                  <a:lnTo>
                    <a:pt x="311239" y="449465"/>
                  </a:lnTo>
                  <a:cubicBezTo>
                    <a:pt x="310459" y="449400"/>
                    <a:pt x="309886" y="448879"/>
                    <a:pt x="309925" y="448268"/>
                  </a:cubicBezTo>
                  <a:cubicBezTo>
                    <a:pt x="309964" y="447813"/>
                    <a:pt x="310485" y="446694"/>
                    <a:pt x="311252" y="446603"/>
                  </a:cubicBezTo>
                  <a:close/>
                  <a:moveTo>
                    <a:pt x="856990" y="445991"/>
                  </a:moveTo>
                  <a:lnTo>
                    <a:pt x="857991" y="446108"/>
                  </a:lnTo>
                  <a:lnTo>
                    <a:pt x="858134" y="446134"/>
                  </a:lnTo>
                  <a:lnTo>
                    <a:pt x="858239" y="446264"/>
                  </a:lnTo>
                  <a:cubicBezTo>
                    <a:pt x="858343" y="446394"/>
                    <a:pt x="858343" y="446394"/>
                    <a:pt x="858226" y="447265"/>
                  </a:cubicBezTo>
                  <a:cubicBezTo>
                    <a:pt x="858160" y="447773"/>
                    <a:pt x="857484" y="448931"/>
                    <a:pt x="856664" y="448840"/>
                  </a:cubicBezTo>
                  <a:lnTo>
                    <a:pt x="856638" y="448840"/>
                  </a:lnTo>
                  <a:cubicBezTo>
                    <a:pt x="855806" y="448736"/>
                    <a:pt x="855428" y="447422"/>
                    <a:pt x="855507" y="446901"/>
                  </a:cubicBezTo>
                  <a:cubicBezTo>
                    <a:pt x="855572" y="446303"/>
                    <a:pt x="856235" y="445912"/>
                    <a:pt x="856990" y="445991"/>
                  </a:cubicBezTo>
                  <a:close/>
                  <a:moveTo>
                    <a:pt x="262753" y="444222"/>
                  </a:moveTo>
                  <a:cubicBezTo>
                    <a:pt x="263624" y="444118"/>
                    <a:pt x="264106" y="444170"/>
                    <a:pt x="264171" y="444625"/>
                  </a:cubicBezTo>
                  <a:lnTo>
                    <a:pt x="264262" y="445341"/>
                  </a:lnTo>
                  <a:cubicBezTo>
                    <a:pt x="264301" y="445874"/>
                    <a:pt x="263832" y="446980"/>
                    <a:pt x="263052" y="447071"/>
                  </a:cubicBezTo>
                  <a:cubicBezTo>
                    <a:pt x="262284" y="447149"/>
                    <a:pt x="261582" y="446160"/>
                    <a:pt x="261517" y="445640"/>
                  </a:cubicBezTo>
                  <a:lnTo>
                    <a:pt x="261452" y="445055"/>
                  </a:lnTo>
                  <a:lnTo>
                    <a:pt x="261439" y="444912"/>
                  </a:lnTo>
                  <a:cubicBezTo>
                    <a:pt x="261387" y="444508"/>
                    <a:pt x="261738" y="444326"/>
                    <a:pt x="262753" y="444222"/>
                  </a:cubicBezTo>
                  <a:close/>
                  <a:moveTo>
                    <a:pt x="904475" y="442465"/>
                  </a:moveTo>
                  <a:cubicBezTo>
                    <a:pt x="901782" y="448397"/>
                    <a:pt x="901196" y="455422"/>
                    <a:pt x="896812" y="460561"/>
                  </a:cubicBezTo>
                  <a:cubicBezTo>
                    <a:pt x="895537" y="462031"/>
                    <a:pt x="884089" y="466858"/>
                    <a:pt x="884219" y="464386"/>
                  </a:cubicBezTo>
                  <a:cubicBezTo>
                    <a:pt x="894600" y="476966"/>
                    <a:pt x="909275" y="473154"/>
                    <a:pt x="919071" y="462578"/>
                  </a:cubicBezTo>
                  <a:cubicBezTo>
                    <a:pt x="923286" y="474664"/>
                    <a:pt x="919318" y="480466"/>
                    <a:pt x="912996" y="489507"/>
                  </a:cubicBezTo>
                  <a:cubicBezTo>
                    <a:pt x="918096" y="498211"/>
                    <a:pt x="933369" y="485618"/>
                    <a:pt x="936348" y="481455"/>
                  </a:cubicBezTo>
                  <a:cubicBezTo>
                    <a:pt x="941669" y="492448"/>
                    <a:pt x="937129" y="484213"/>
                    <a:pt x="934071" y="488909"/>
                  </a:cubicBezTo>
                  <a:cubicBezTo>
                    <a:pt x="936426" y="490756"/>
                    <a:pt x="939145" y="491576"/>
                    <a:pt x="942163" y="491368"/>
                  </a:cubicBezTo>
                  <a:cubicBezTo>
                    <a:pt x="944674" y="494542"/>
                    <a:pt x="947354" y="497599"/>
                    <a:pt x="950177" y="500500"/>
                  </a:cubicBezTo>
                  <a:cubicBezTo>
                    <a:pt x="954236" y="504898"/>
                    <a:pt x="958386" y="509425"/>
                    <a:pt x="961027" y="514863"/>
                  </a:cubicBezTo>
                  <a:cubicBezTo>
                    <a:pt x="965802" y="524620"/>
                    <a:pt x="965750" y="536160"/>
                    <a:pt x="970589" y="546151"/>
                  </a:cubicBezTo>
                  <a:cubicBezTo>
                    <a:pt x="973568" y="552395"/>
                    <a:pt x="987697" y="566706"/>
                    <a:pt x="991873" y="552695"/>
                  </a:cubicBezTo>
                  <a:cubicBezTo>
                    <a:pt x="995242" y="541350"/>
                    <a:pt x="981426" y="528159"/>
                    <a:pt x="976417" y="519195"/>
                  </a:cubicBezTo>
                  <a:cubicBezTo>
                    <a:pt x="963902" y="497808"/>
                    <a:pt x="960897" y="457530"/>
                    <a:pt x="996426" y="458792"/>
                  </a:cubicBezTo>
                  <a:cubicBezTo>
                    <a:pt x="1027181" y="459885"/>
                    <a:pt x="1013494" y="513172"/>
                    <a:pt x="1023512" y="512469"/>
                  </a:cubicBezTo>
                  <a:cubicBezTo>
                    <a:pt x="1017371" y="520041"/>
                    <a:pt x="1007172" y="513341"/>
                    <a:pt x="1003698" y="507135"/>
                  </a:cubicBezTo>
                  <a:cubicBezTo>
                    <a:pt x="998273" y="497716"/>
                    <a:pt x="1007081" y="488389"/>
                    <a:pt x="1005038" y="479152"/>
                  </a:cubicBezTo>
                  <a:cubicBezTo>
                    <a:pt x="1010880" y="486867"/>
                    <a:pt x="982545" y="503063"/>
                    <a:pt x="985680" y="482404"/>
                  </a:cubicBezTo>
                  <a:cubicBezTo>
                    <a:pt x="997493" y="492773"/>
                    <a:pt x="999444" y="453861"/>
                    <a:pt x="979279" y="473571"/>
                  </a:cubicBezTo>
                  <a:cubicBezTo>
                    <a:pt x="968325" y="486229"/>
                    <a:pt x="980580" y="498471"/>
                    <a:pt x="979995" y="509295"/>
                  </a:cubicBezTo>
                  <a:cubicBezTo>
                    <a:pt x="977835" y="504195"/>
                    <a:pt x="982024" y="500032"/>
                    <a:pt x="983143" y="495453"/>
                  </a:cubicBezTo>
                  <a:cubicBezTo>
                    <a:pt x="992458" y="503753"/>
                    <a:pt x="980880" y="516333"/>
                    <a:pt x="988542" y="523332"/>
                  </a:cubicBezTo>
                  <a:cubicBezTo>
                    <a:pt x="985771" y="520132"/>
                    <a:pt x="992562" y="510596"/>
                    <a:pt x="992705" y="506992"/>
                  </a:cubicBezTo>
                  <a:cubicBezTo>
                    <a:pt x="1002957" y="514772"/>
                    <a:pt x="986422" y="529798"/>
                    <a:pt x="994982" y="535080"/>
                  </a:cubicBezTo>
                  <a:cubicBezTo>
                    <a:pt x="994943" y="535119"/>
                    <a:pt x="999314" y="521979"/>
                    <a:pt x="999756" y="520613"/>
                  </a:cubicBezTo>
                  <a:cubicBezTo>
                    <a:pt x="1005507" y="530188"/>
                    <a:pt x="997441" y="537109"/>
                    <a:pt x="999249" y="546372"/>
                  </a:cubicBezTo>
                  <a:cubicBezTo>
                    <a:pt x="1000901" y="554529"/>
                    <a:pt x="999847" y="563571"/>
                    <a:pt x="991118" y="567070"/>
                  </a:cubicBezTo>
                  <a:cubicBezTo>
                    <a:pt x="969223" y="575826"/>
                    <a:pt x="966114" y="546814"/>
                    <a:pt x="962874" y="534650"/>
                  </a:cubicBezTo>
                  <a:cubicBezTo>
                    <a:pt x="961990" y="544863"/>
                    <a:pt x="954223" y="558536"/>
                    <a:pt x="956552" y="568853"/>
                  </a:cubicBezTo>
                  <a:cubicBezTo>
                    <a:pt x="957410" y="571884"/>
                    <a:pt x="959934" y="591242"/>
                    <a:pt x="964384" y="591060"/>
                  </a:cubicBezTo>
                  <a:cubicBezTo>
                    <a:pt x="966413" y="586311"/>
                    <a:pt x="973438" y="592751"/>
                    <a:pt x="972241" y="596771"/>
                  </a:cubicBezTo>
                  <a:cubicBezTo>
                    <a:pt x="969314" y="606489"/>
                    <a:pt x="979670" y="613228"/>
                    <a:pt x="975403" y="623493"/>
                  </a:cubicBezTo>
                  <a:cubicBezTo>
                    <a:pt x="975077" y="622725"/>
                    <a:pt x="967350" y="609455"/>
                    <a:pt x="968026" y="609715"/>
                  </a:cubicBezTo>
                  <a:cubicBezTo>
                    <a:pt x="960793" y="615323"/>
                    <a:pt x="974414" y="626381"/>
                    <a:pt x="969145" y="632079"/>
                  </a:cubicBezTo>
                  <a:cubicBezTo>
                    <a:pt x="966283" y="628033"/>
                    <a:pt x="965802" y="623180"/>
                    <a:pt x="963733" y="619993"/>
                  </a:cubicBezTo>
                  <a:cubicBezTo>
                    <a:pt x="960468" y="620448"/>
                    <a:pt x="964084" y="637608"/>
                    <a:pt x="962042" y="640704"/>
                  </a:cubicBezTo>
                  <a:cubicBezTo>
                    <a:pt x="961860" y="638076"/>
                    <a:pt x="961027" y="630752"/>
                    <a:pt x="960207" y="628332"/>
                  </a:cubicBezTo>
                  <a:cubicBezTo>
                    <a:pt x="960364" y="628787"/>
                    <a:pt x="954639" y="646558"/>
                    <a:pt x="953677" y="649121"/>
                  </a:cubicBezTo>
                  <a:cubicBezTo>
                    <a:pt x="952207" y="653063"/>
                    <a:pt x="943295" y="664694"/>
                    <a:pt x="939548" y="666723"/>
                  </a:cubicBezTo>
                  <a:cubicBezTo>
                    <a:pt x="932614" y="670477"/>
                    <a:pt x="931417" y="664518"/>
                    <a:pt x="932739" y="658264"/>
                  </a:cubicBezTo>
                  <a:lnTo>
                    <a:pt x="935320" y="651997"/>
                  </a:lnTo>
                  <a:lnTo>
                    <a:pt x="941044" y="648028"/>
                  </a:lnTo>
                  <a:cubicBezTo>
                    <a:pt x="939473" y="646744"/>
                    <a:pt x="937728" y="647739"/>
                    <a:pt x="936209" y="649837"/>
                  </a:cubicBezTo>
                  <a:lnTo>
                    <a:pt x="935320" y="651997"/>
                  </a:lnTo>
                  <a:lnTo>
                    <a:pt x="933378" y="653343"/>
                  </a:lnTo>
                  <a:cubicBezTo>
                    <a:pt x="929755" y="656765"/>
                    <a:pt x="926279" y="660479"/>
                    <a:pt x="926591" y="660414"/>
                  </a:cubicBezTo>
                  <a:cubicBezTo>
                    <a:pt x="923989" y="660257"/>
                    <a:pt x="915806" y="648991"/>
                    <a:pt x="922506" y="647508"/>
                  </a:cubicBezTo>
                  <a:cubicBezTo>
                    <a:pt x="933590" y="645075"/>
                    <a:pt x="942436" y="619447"/>
                    <a:pt x="947081" y="610652"/>
                  </a:cubicBezTo>
                  <a:cubicBezTo>
                    <a:pt x="949904" y="618315"/>
                    <a:pt x="944726" y="601571"/>
                    <a:pt x="942020" y="598306"/>
                  </a:cubicBezTo>
                  <a:cubicBezTo>
                    <a:pt x="937493" y="592803"/>
                    <a:pt x="930819" y="586741"/>
                    <a:pt x="927970" y="580067"/>
                  </a:cubicBezTo>
                  <a:cubicBezTo>
                    <a:pt x="926266" y="580834"/>
                    <a:pt x="940719" y="579286"/>
                    <a:pt x="936673" y="577790"/>
                  </a:cubicBezTo>
                  <a:cubicBezTo>
                    <a:pt x="925316" y="584334"/>
                    <a:pt x="917276" y="568475"/>
                    <a:pt x="921023" y="558926"/>
                  </a:cubicBezTo>
                  <a:cubicBezTo>
                    <a:pt x="921101" y="560539"/>
                    <a:pt x="921517" y="562023"/>
                    <a:pt x="922298" y="563376"/>
                  </a:cubicBezTo>
                  <a:cubicBezTo>
                    <a:pt x="923195" y="562543"/>
                    <a:pt x="922272" y="552916"/>
                    <a:pt x="923117" y="550977"/>
                  </a:cubicBezTo>
                  <a:cubicBezTo>
                    <a:pt x="925121" y="547036"/>
                    <a:pt x="927085" y="543068"/>
                    <a:pt x="929024" y="539087"/>
                  </a:cubicBezTo>
                  <a:lnTo>
                    <a:pt x="931303" y="529939"/>
                  </a:lnTo>
                  <a:lnTo>
                    <a:pt x="933167" y="524246"/>
                  </a:lnTo>
                  <a:cubicBezTo>
                    <a:pt x="933863" y="521654"/>
                    <a:pt x="934384" y="519156"/>
                    <a:pt x="934071" y="518831"/>
                  </a:cubicBezTo>
                  <a:lnTo>
                    <a:pt x="931303" y="529939"/>
                  </a:lnTo>
                  <a:lnTo>
                    <a:pt x="931209" y="530227"/>
                  </a:lnTo>
                  <a:cubicBezTo>
                    <a:pt x="928035" y="520834"/>
                    <a:pt x="922363" y="514759"/>
                    <a:pt x="914583" y="508892"/>
                  </a:cubicBezTo>
                  <a:cubicBezTo>
                    <a:pt x="919852" y="509308"/>
                    <a:pt x="921335" y="512404"/>
                    <a:pt x="925823" y="514395"/>
                  </a:cubicBezTo>
                  <a:cubicBezTo>
                    <a:pt x="927150" y="514043"/>
                    <a:pt x="894939" y="500383"/>
                    <a:pt x="896682" y="496494"/>
                  </a:cubicBezTo>
                  <a:cubicBezTo>
                    <a:pt x="899908" y="495609"/>
                    <a:pt x="919032" y="480882"/>
                    <a:pt x="916183" y="476940"/>
                  </a:cubicBezTo>
                  <a:cubicBezTo>
                    <a:pt x="913334" y="476420"/>
                    <a:pt x="912671" y="482808"/>
                    <a:pt x="910251" y="483614"/>
                  </a:cubicBezTo>
                  <a:cubicBezTo>
                    <a:pt x="912241" y="474677"/>
                    <a:pt x="907142" y="488141"/>
                    <a:pt x="902926" y="489221"/>
                  </a:cubicBezTo>
                  <a:cubicBezTo>
                    <a:pt x="903135" y="488701"/>
                    <a:pt x="904852" y="484772"/>
                    <a:pt x="904566" y="484486"/>
                  </a:cubicBezTo>
                  <a:cubicBezTo>
                    <a:pt x="902055" y="484343"/>
                    <a:pt x="900155" y="492174"/>
                    <a:pt x="896864" y="493306"/>
                  </a:cubicBezTo>
                  <a:cubicBezTo>
                    <a:pt x="896890" y="490978"/>
                    <a:pt x="897541" y="488831"/>
                    <a:pt x="898841" y="486906"/>
                  </a:cubicBezTo>
                  <a:cubicBezTo>
                    <a:pt x="899167" y="480934"/>
                    <a:pt x="889201" y="503571"/>
                    <a:pt x="893065" y="495921"/>
                  </a:cubicBezTo>
                  <a:cubicBezTo>
                    <a:pt x="893781" y="500097"/>
                    <a:pt x="893156" y="504039"/>
                    <a:pt x="891101" y="507747"/>
                  </a:cubicBezTo>
                  <a:cubicBezTo>
                    <a:pt x="886456" y="502556"/>
                    <a:pt x="889136" y="501541"/>
                    <a:pt x="890307" y="496754"/>
                  </a:cubicBezTo>
                  <a:cubicBezTo>
                    <a:pt x="888187" y="490171"/>
                    <a:pt x="885481" y="510232"/>
                    <a:pt x="885780" y="507929"/>
                  </a:cubicBezTo>
                  <a:cubicBezTo>
                    <a:pt x="885064" y="513263"/>
                    <a:pt x="883633" y="518805"/>
                    <a:pt x="879028" y="522213"/>
                  </a:cubicBezTo>
                  <a:cubicBezTo>
                    <a:pt x="879236" y="515084"/>
                    <a:pt x="876114" y="511702"/>
                    <a:pt x="880875" y="505210"/>
                  </a:cubicBezTo>
                  <a:cubicBezTo>
                    <a:pt x="879704" y="503337"/>
                    <a:pt x="868308" y="529512"/>
                    <a:pt x="866760" y="531073"/>
                  </a:cubicBezTo>
                  <a:cubicBezTo>
                    <a:pt x="866708" y="525661"/>
                    <a:pt x="866552" y="521290"/>
                    <a:pt x="869024" y="516945"/>
                  </a:cubicBezTo>
                  <a:cubicBezTo>
                    <a:pt x="859943" y="524360"/>
                    <a:pt x="865017" y="534221"/>
                    <a:pt x="859488" y="540895"/>
                  </a:cubicBezTo>
                  <a:cubicBezTo>
                    <a:pt x="856378" y="539347"/>
                    <a:pt x="850303" y="544030"/>
                    <a:pt x="850264" y="538957"/>
                  </a:cubicBezTo>
                  <a:cubicBezTo>
                    <a:pt x="850394" y="538540"/>
                    <a:pt x="852410" y="530214"/>
                    <a:pt x="850420" y="530422"/>
                  </a:cubicBezTo>
                  <a:cubicBezTo>
                    <a:pt x="846543" y="538007"/>
                    <a:pt x="847168" y="547231"/>
                    <a:pt x="838933" y="540180"/>
                  </a:cubicBezTo>
                  <a:cubicBezTo>
                    <a:pt x="828226" y="531008"/>
                    <a:pt x="846010" y="533909"/>
                    <a:pt x="843122" y="525258"/>
                  </a:cubicBezTo>
                  <a:cubicBezTo>
                    <a:pt x="839323" y="523332"/>
                    <a:pt x="833599" y="535769"/>
                    <a:pt x="832415" y="537317"/>
                  </a:cubicBezTo>
                  <a:cubicBezTo>
                    <a:pt x="823438" y="526051"/>
                    <a:pt x="856235" y="498315"/>
                    <a:pt x="863859" y="488766"/>
                  </a:cubicBezTo>
                  <a:cubicBezTo>
                    <a:pt x="869518" y="479672"/>
                    <a:pt x="875528" y="467729"/>
                    <a:pt x="884323" y="461212"/>
                  </a:cubicBezTo>
                  <a:cubicBezTo>
                    <a:pt x="890112" y="456906"/>
                    <a:pt x="890737" y="450440"/>
                    <a:pt x="897983" y="446862"/>
                  </a:cubicBezTo>
                  <a:cubicBezTo>
                    <a:pt x="893247" y="443753"/>
                    <a:pt x="884791" y="456372"/>
                    <a:pt x="881929" y="458766"/>
                  </a:cubicBezTo>
                  <a:cubicBezTo>
                    <a:pt x="883113" y="453666"/>
                    <a:pt x="886547" y="449399"/>
                    <a:pt x="890737" y="446394"/>
                  </a:cubicBezTo>
                  <a:cubicBezTo>
                    <a:pt x="895537" y="445834"/>
                    <a:pt x="900103" y="444534"/>
                    <a:pt x="904475" y="442465"/>
                  </a:cubicBezTo>
                  <a:close/>
                  <a:moveTo>
                    <a:pt x="809049" y="442270"/>
                  </a:moveTo>
                  <a:lnTo>
                    <a:pt x="809193" y="442270"/>
                  </a:lnTo>
                  <a:cubicBezTo>
                    <a:pt x="809960" y="442361"/>
                    <a:pt x="810481" y="443467"/>
                    <a:pt x="810520" y="443935"/>
                  </a:cubicBezTo>
                  <a:cubicBezTo>
                    <a:pt x="810559" y="444546"/>
                    <a:pt x="809986" y="445080"/>
                    <a:pt x="809206" y="445132"/>
                  </a:cubicBezTo>
                  <a:lnTo>
                    <a:pt x="808906" y="445132"/>
                  </a:lnTo>
                  <a:cubicBezTo>
                    <a:pt x="808269" y="445067"/>
                    <a:pt x="807801" y="444664"/>
                    <a:pt x="807762" y="444156"/>
                  </a:cubicBezTo>
                  <a:cubicBezTo>
                    <a:pt x="807762" y="443779"/>
                    <a:pt x="807970" y="443115"/>
                    <a:pt x="808308" y="442699"/>
                  </a:cubicBezTo>
                  <a:cubicBezTo>
                    <a:pt x="808581" y="442374"/>
                    <a:pt x="808867" y="442296"/>
                    <a:pt x="809049" y="442270"/>
                  </a:cubicBezTo>
                  <a:close/>
                  <a:moveTo>
                    <a:pt x="311551" y="440462"/>
                  </a:moveTo>
                  <a:cubicBezTo>
                    <a:pt x="311551" y="440462"/>
                    <a:pt x="311655" y="440462"/>
                    <a:pt x="311708" y="440475"/>
                  </a:cubicBezTo>
                  <a:cubicBezTo>
                    <a:pt x="311955" y="440488"/>
                    <a:pt x="312215" y="440631"/>
                    <a:pt x="312436" y="440866"/>
                  </a:cubicBezTo>
                  <a:cubicBezTo>
                    <a:pt x="312787" y="441282"/>
                    <a:pt x="313008" y="441958"/>
                    <a:pt x="312982" y="442323"/>
                  </a:cubicBezTo>
                  <a:cubicBezTo>
                    <a:pt x="312969" y="442830"/>
                    <a:pt x="312501" y="443259"/>
                    <a:pt x="311864" y="443324"/>
                  </a:cubicBezTo>
                  <a:cubicBezTo>
                    <a:pt x="311773" y="443337"/>
                    <a:pt x="311682" y="443350"/>
                    <a:pt x="311577" y="443350"/>
                  </a:cubicBezTo>
                  <a:cubicBezTo>
                    <a:pt x="310797" y="443285"/>
                    <a:pt x="310224" y="442765"/>
                    <a:pt x="310250" y="442167"/>
                  </a:cubicBezTo>
                  <a:cubicBezTo>
                    <a:pt x="310276" y="441685"/>
                    <a:pt x="310797" y="440553"/>
                    <a:pt x="311551" y="440462"/>
                  </a:cubicBezTo>
                  <a:close/>
                  <a:moveTo>
                    <a:pt x="857705" y="439889"/>
                  </a:moveTo>
                  <a:cubicBezTo>
                    <a:pt x="858720" y="439993"/>
                    <a:pt x="859058" y="440175"/>
                    <a:pt x="859006" y="440579"/>
                  </a:cubicBezTo>
                  <a:lnTo>
                    <a:pt x="859006" y="440722"/>
                  </a:lnTo>
                  <a:lnTo>
                    <a:pt x="858928" y="441307"/>
                  </a:lnTo>
                  <a:cubicBezTo>
                    <a:pt x="858876" y="441827"/>
                    <a:pt x="858160" y="442829"/>
                    <a:pt x="857393" y="442738"/>
                  </a:cubicBezTo>
                  <a:cubicBezTo>
                    <a:pt x="856612" y="442647"/>
                    <a:pt x="856144" y="441528"/>
                    <a:pt x="856183" y="441008"/>
                  </a:cubicBezTo>
                  <a:lnTo>
                    <a:pt x="856274" y="440292"/>
                  </a:lnTo>
                  <a:cubicBezTo>
                    <a:pt x="856326" y="439837"/>
                    <a:pt x="856821" y="439785"/>
                    <a:pt x="857705" y="439889"/>
                  </a:cubicBezTo>
                  <a:close/>
                  <a:moveTo>
                    <a:pt x="262154" y="438095"/>
                  </a:moveTo>
                  <a:cubicBezTo>
                    <a:pt x="262922" y="438043"/>
                    <a:pt x="263572" y="438446"/>
                    <a:pt x="263624" y="439070"/>
                  </a:cubicBezTo>
                  <a:cubicBezTo>
                    <a:pt x="263676" y="439578"/>
                    <a:pt x="263273" y="440866"/>
                    <a:pt x="262440" y="440944"/>
                  </a:cubicBezTo>
                  <a:lnTo>
                    <a:pt x="262414" y="440944"/>
                  </a:lnTo>
                  <a:cubicBezTo>
                    <a:pt x="262232" y="440970"/>
                    <a:pt x="261959" y="440931"/>
                    <a:pt x="261647" y="440657"/>
                  </a:cubicBezTo>
                  <a:cubicBezTo>
                    <a:pt x="261218" y="440293"/>
                    <a:pt x="260918" y="439669"/>
                    <a:pt x="260892" y="439304"/>
                  </a:cubicBezTo>
                  <a:lnTo>
                    <a:pt x="260827" y="438628"/>
                  </a:lnTo>
                  <a:lnTo>
                    <a:pt x="260788" y="438212"/>
                  </a:lnTo>
                  <a:lnTo>
                    <a:pt x="261192" y="438173"/>
                  </a:lnTo>
                  <a:close/>
                  <a:moveTo>
                    <a:pt x="808893" y="436129"/>
                  </a:moveTo>
                  <a:cubicBezTo>
                    <a:pt x="809661" y="436220"/>
                    <a:pt x="810168" y="437352"/>
                    <a:pt x="810194" y="437834"/>
                  </a:cubicBezTo>
                  <a:cubicBezTo>
                    <a:pt x="810220" y="438432"/>
                    <a:pt x="809661" y="438952"/>
                    <a:pt x="808867" y="439017"/>
                  </a:cubicBezTo>
                  <a:cubicBezTo>
                    <a:pt x="808776" y="439017"/>
                    <a:pt x="808672" y="439004"/>
                    <a:pt x="808581" y="438991"/>
                  </a:cubicBezTo>
                  <a:cubicBezTo>
                    <a:pt x="807931" y="438926"/>
                    <a:pt x="807475" y="438497"/>
                    <a:pt x="807462" y="437990"/>
                  </a:cubicBezTo>
                  <a:cubicBezTo>
                    <a:pt x="807436" y="437625"/>
                    <a:pt x="807657" y="436949"/>
                    <a:pt x="808009" y="436533"/>
                  </a:cubicBezTo>
                  <a:cubicBezTo>
                    <a:pt x="808230" y="436298"/>
                    <a:pt x="808490" y="436142"/>
                    <a:pt x="808737" y="436142"/>
                  </a:cubicBezTo>
                  <a:cubicBezTo>
                    <a:pt x="808789" y="436129"/>
                    <a:pt x="808893" y="436129"/>
                    <a:pt x="808893" y="436129"/>
                  </a:cubicBezTo>
                  <a:close/>
                  <a:moveTo>
                    <a:pt x="311773" y="434335"/>
                  </a:moveTo>
                  <a:lnTo>
                    <a:pt x="311890" y="434335"/>
                  </a:lnTo>
                  <a:cubicBezTo>
                    <a:pt x="312163" y="434335"/>
                    <a:pt x="312410" y="434478"/>
                    <a:pt x="312644" y="434725"/>
                  </a:cubicBezTo>
                  <a:cubicBezTo>
                    <a:pt x="312995" y="435128"/>
                    <a:pt x="313230" y="435792"/>
                    <a:pt x="313230" y="436156"/>
                  </a:cubicBezTo>
                  <a:cubicBezTo>
                    <a:pt x="313204" y="436677"/>
                    <a:pt x="312735" y="437119"/>
                    <a:pt x="312072" y="437171"/>
                  </a:cubicBezTo>
                  <a:cubicBezTo>
                    <a:pt x="311994" y="437197"/>
                    <a:pt x="311916" y="437171"/>
                    <a:pt x="311825" y="437171"/>
                  </a:cubicBezTo>
                  <a:cubicBezTo>
                    <a:pt x="311473" y="437171"/>
                    <a:pt x="311161" y="437054"/>
                    <a:pt x="310927" y="436885"/>
                  </a:cubicBezTo>
                  <a:cubicBezTo>
                    <a:pt x="310628" y="436664"/>
                    <a:pt x="310459" y="436351"/>
                    <a:pt x="310485" y="436039"/>
                  </a:cubicBezTo>
                  <a:cubicBezTo>
                    <a:pt x="310485" y="435571"/>
                    <a:pt x="311005" y="434413"/>
                    <a:pt x="311773" y="434335"/>
                  </a:cubicBezTo>
                  <a:close/>
                  <a:moveTo>
                    <a:pt x="858304" y="433762"/>
                  </a:moveTo>
                  <a:lnTo>
                    <a:pt x="859266" y="433840"/>
                  </a:lnTo>
                  <a:lnTo>
                    <a:pt x="859670" y="433879"/>
                  </a:lnTo>
                  <a:lnTo>
                    <a:pt x="859618" y="434295"/>
                  </a:lnTo>
                  <a:lnTo>
                    <a:pt x="859566" y="434971"/>
                  </a:lnTo>
                  <a:cubicBezTo>
                    <a:pt x="859539" y="435336"/>
                    <a:pt x="859227" y="435960"/>
                    <a:pt x="858798" y="436324"/>
                  </a:cubicBezTo>
                  <a:cubicBezTo>
                    <a:pt x="858499" y="436598"/>
                    <a:pt x="858226" y="436637"/>
                    <a:pt x="858030" y="436611"/>
                  </a:cubicBezTo>
                  <a:lnTo>
                    <a:pt x="858004" y="436611"/>
                  </a:lnTo>
                  <a:cubicBezTo>
                    <a:pt x="857185" y="436533"/>
                    <a:pt x="856768" y="435245"/>
                    <a:pt x="856834" y="434724"/>
                  </a:cubicBezTo>
                  <a:cubicBezTo>
                    <a:pt x="856873" y="434113"/>
                    <a:pt x="857523" y="433710"/>
                    <a:pt x="858304" y="433762"/>
                  </a:cubicBezTo>
                  <a:close/>
                  <a:moveTo>
                    <a:pt x="261673" y="431954"/>
                  </a:moveTo>
                  <a:cubicBezTo>
                    <a:pt x="262011" y="431928"/>
                    <a:pt x="262336" y="432006"/>
                    <a:pt x="262597" y="432175"/>
                  </a:cubicBezTo>
                  <a:cubicBezTo>
                    <a:pt x="262909" y="432344"/>
                    <a:pt x="263091" y="432644"/>
                    <a:pt x="263130" y="432943"/>
                  </a:cubicBezTo>
                  <a:cubicBezTo>
                    <a:pt x="263143" y="433463"/>
                    <a:pt x="262727" y="434738"/>
                    <a:pt x="261907" y="434829"/>
                  </a:cubicBezTo>
                  <a:lnTo>
                    <a:pt x="261881" y="434829"/>
                  </a:lnTo>
                  <a:cubicBezTo>
                    <a:pt x="261699" y="434829"/>
                    <a:pt x="261426" y="434790"/>
                    <a:pt x="261100" y="434517"/>
                  </a:cubicBezTo>
                  <a:cubicBezTo>
                    <a:pt x="260710" y="434153"/>
                    <a:pt x="260411" y="433502"/>
                    <a:pt x="260385" y="433151"/>
                  </a:cubicBezTo>
                  <a:lnTo>
                    <a:pt x="260333" y="432474"/>
                  </a:lnTo>
                  <a:lnTo>
                    <a:pt x="260307" y="432071"/>
                  </a:lnTo>
                  <a:lnTo>
                    <a:pt x="260671" y="432019"/>
                  </a:lnTo>
                  <a:cubicBezTo>
                    <a:pt x="260697" y="432019"/>
                    <a:pt x="260892" y="432019"/>
                    <a:pt x="261165" y="432006"/>
                  </a:cubicBezTo>
                  <a:close/>
                  <a:moveTo>
                    <a:pt x="808555" y="430002"/>
                  </a:moveTo>
                  <a:lnTo>
                    <a:pt x="808672" y="430002"/>
                  </a:lnTo>
                  <a:cubicBezTo>
                    <a:pt x="809453" y="430080"/>
                    <a:pt x="809960" y="431238"/>
                    <a:pt x="809973" y="431719"/>
                  </a:cubicBezTo>
                  <a:cubicBezTo>
                    <a:pt x="809986" y="432018"/>
                    <a:pt x="809830" y="432331"/>
                    <a:pt x="809531" y="432565"/>
                  </a:cubicBezTo>
                  <a:cubicBezTo>
                    <a:pt x="809284" y="432721"/>
                    <a:pt x="808971" y="432838"/>
                    <a:pt x="808620" y="432838"/>
                  </a:cubicBezTo>
                  <a:cubicBezTo>
                    <a:pt x="808529" y="432838"/>
                    <a:pt x="808451" y="432864"/>
                    <a:pt x="808373" y="432838"/>
                  </a:cubicBezTo>
                  <a:cubicBezTo>
                    <a:pt x="807710" y="432786"/>
                    <a:pt x="807241" y="432357"/>
                    <a:pt x="807215" y="431823"/>
                  </a:cubicBezTo>
                  <a:cubicBezTo>
                    <a:pt x="807215" y="431459"/>
                    <a:pt x="807449" y="430795"/>
                    <a:pt x="807801" y="430392"/>
                  </a:cubicBezTo>
                  <a:cubicBezTo>
                    <a:pt x="808035" y="430145"/>
                    <a:pt x="808282" y="430002"/>
                    <a:pt x="808555" y="430002"/>
                  </a:cubicBezTo>
                  <a:close/>
                  <a:moveTo>
                    <a:pt x="311916" y="428181"/>
                  </a:moveTo>
                  <a:cubicBezTo>
                    <a:pt x="311955" y="428181"/>
                    <a:pt x="311994" y="428181"/>
                    <a:pt x="312020" y="428181"/>
                  </a:cubicBezTo>
                  <a:cubicBezTo>
                    <a:pt x="312202" y="428181"/>
                    <a:pt x="312488" y="428259"/>
                    <a:pt x="312761" y="428572"/>
                  </a:cubicBezTo>
                  <a:cubicBezTo>
                    <a:pt x="313126" y="428962"/>
                    <a:pt x="313373" y="429638"/>
                    <a:pt x="313373" y="429990"/>
                  </a:cubicBezTo>
                  <a:lnTo>
                    <a:pt x="313360" y="430679"/>
                  </a:lnTo>
                  <a:lnTo>
                    <a:pt x="313334" y="431056"/>
                  </a:lnTo>
                  <a:lnTo>
                    <a:pt x="312995" y="431082"/>
                  </a:lnTo>
                  <a:cubicBezTo>
                    <a:pt x="312995" y="431082"/>
                    <a:pt x="312969" y="431082"/>
                    <a:pt x="311968" y="431056"/>
                  </a:cubicBezTo>
                  <a:cubicBezTo>
                    <a:pt x="311200" y="431043"/>
                    <a:pt x="310602" y="430536"/>
                    <a:pt x="310628" y="429925"/>
                  </a:cubicBezTo>
                  <a:cubicBezTo>
                    <a:pt x="310628" y="429430"/>
                    <a:pt x="311135" y="428259"/>
                    <a:pt x="311916" y="428181"/>
                  </a:cubicBezTo>
                  <a:close/>
                  <a:moveTo>
                    <a:pt x="858772" y="427634"/>
                  </a:moveTo>
                  <a:lnTo>
                    <a:pt x="859279" y="427673"/>
                  </a:lnTo>
                  <a:cubicBezTo>
                    <a:pt x="859566" y="427699"/>
                    <a:pt x="859761" y="427699"/>
                    <a:pt x="859774" y="427699"/>
                  </a:cubicBezTo>
                  <a:lnTo>
                    <a:pt x="860138" y="427738"/>
                  </a:lnTo>
                  <a:lnTo>
                    <a:pt x="860112" y="428141"/>
                  </a:lnTo>
                  <a:lnTo>
                    <a:pt x="860060" y="428818"/>
                  </a:lnTo>
                  <a:cubicBezTo>
                    <a:pt x="860034" y="429182"/>
                    <a:pt x="859735" y="429820"/>
                    <a:pt x="859344" y="430184"/>
                  </a:cubicBezTo>
                  <a:cubicBezTo>
                    <a:pt x="859019" y="430457"/>
                    <a:pt x="858733" y="430496"/>
                    <a:pt x="858564" y="430496"/>
                  </a:cubicBezTo>
                  <a:lnTo>
                    <a:pt x="858538" y="430496"/>
                  </a:lnTo>
                  <a:cubicBezTo>
                    <a:pt x="857718" y="430405"/>
                    <a:pt x="857302" y="429143"/>
                    <a:pt x="857328" y="428610"/>
                  </a:cubicBezTo>
                  <a:cubicBezTo>
                    <a:pt x="857354" y="428311"/>
                    <a:pt x="857536" y="428011"/>
                    <a:pt x="857848" y="427842"/>
                  </a:cubicBezTo>
                  <a:cubicBezTo>
                    <a:pt x="858095" y="427673"/>
                    <a:pt x="858447" y="427595"/>
                    <a:pt x="858772" y="427634"/>
                  </a:cubicBezTo>
                  <a:close/>
                  <a:moveTo>
                    <a:pt x="220480" y="426809"/>
                  </a:moveTo>
                  <a:cubicBezTo>
                    <a:pt x="224245" y="426217"/>
                    <a:pt x="227836" y="426405"/>
                    <a:pt x="230620" y="429833"/>
                  </a:cubicBezTo>
                  <a:cubicBezTo>
                    <a:pt x="224089" y="428155"/>
                    <a:pt x="214371" y="437743"/>
                    <a:pt x="209297" y="428467"/>
                  </a:cubicBezTo>
                  <a:cubicBezTo>
                    <a:pt x="212777" y="428773"/>
                    <a:pt x="216716" y="427401"/>
                    <a:pt x="220480" y="426809"/>
                  </a:cubicBezTo>
                  <a:close/>
                  <a:moveTo>
                    <a:pt x="261165" y="425840"/>
                  </a:moveTo>
                  <a:cubicBezTo>
                    <a:pt x="261192" y="425840"/>
                    <a:pt x="261218" y="425840"/>
                    <a:pt x="261257" y="425840"/>
                  </a:cubicBezTo>
                  <a:cubicBezTo>
                    <a:pt x="261595" y="425814"/>
                    <a:pt x="261933" y="425892"/>
                    <a:pt x="262193" y="426048"/>
                  </a:cubicBezTo>
                  <a:cubicBezTo>
                    <a:pt x="262505" y="426230"/>
                    <a:pt x="262675" y="426529"/>
                    <a:pt x="262701" y="426828"/>
                  </a:cubicBezTo>
                  <a:cubicBezTo>
                    <a:pt x="262727" y="427349"/>
                    <a:pt x="262297" y="428598"/>
                    <a:pt x="261491" y="428702"/>
                  </a:cubicBezTo>
                  <a:lnTo>
                    <a:pt x="261439" y="428702"/>
                  </a:lnTo>
                  <a:cubicBezTo>
                    <a:pt x="261257" y="428715"/>
                    <a:pt x="260983" y="428663"/>
                    <a:pt x="260671" y="428376"/>
                  </a:cubicBezTo>
                  <a:cubicBezTo>
                    <a:pt x="260281" y="428012"/>
                    <a:pt x="259982" y="427362"/>
                    <a:pt x="259956" y="427010"/>
                  </a:cubicBezTo>
                  <a:cubicBezTo>
                    <a:pt x="259930" y="426425"/>
                    <a:pt x="260437" y="425918"/>
                    <a:pt x="261165" y="425840"/>
                  </a:cubicBezTo>
                  <a:close/>
                  <a:moveTo>
                    <a:pt x="808425" y="423861"/>
                  </a:moveTo>
                  <a:cubicBezTo>
                    <a:pt x="808451" y="423848"/>
                    <a:pt x="808490" y="423861"/>
                    <a:pt x="808516" y="423861"/>
                  </a:cubicBezTo>
                  <a:cubicBezTo>
                    <a:pt x="809310" y="423926"/>
                    <a:pt x="809830" y="425110"/>
                    <a:pt x="809830" y="425592"/>
                  </a:cubicBezTo>
                  <a:cubicBezTo>
                    <a:pt x="809843" y="426203"/>
                    <a:pt x="809245" y="426710"/>
                    <a:pt x="808477" y="426723"/>
                  </a:cubicBezTo>
                  <a:cubicBezTo>
                    <a:pt x="807475" y="426749"/>
                    <a:pt x="807449" y="426749"/>
                    <a:pt x="807449" y="426749"/>
                  </a:cubicBezTo>
                  <a:lnTo>
                    <a:pt x="807111" y="426723"/>
                  </a:lnTo>
                  <a:lnTo>
                    <a:pt x="807085" y="426346"/>
                  </a:lnTo>
                  <a:lnTo>
                    <a:pt x="807072" y="425657"/>
                  </a:lnTo>
                  <a:cubicBezTo>
                    <a:pt x="807072" y="425305"/>
                    <a:pt x="807332" y="424629"/>
                    <a:pt x="807697" y="424239"/>
                  </a:cubicBezTo>
                  <a:cubicBezTo>
                    <a:pt x="807970" y="423926"/>
                    <a:pt x="808256" y="423861"/>
                    <a:pt x="808425" y="423861"/>
                  </a:cubicBezTo>
                  <a:close/>
                  <a:moveTo>
                    <a:pt x="899966" y="422472"/>
                  </a:moveTo>
                  <a:cubicBezTo>
                    <a:pt x="903730" y="423062"/>
                    <a:pt x="907669" y="424435"/>
                    <a:pt x="911149" y="424135"/>
                  </a:cubicBezTo>
                  <a:cubicBezTo>
                    <a:pt x="906075" y="433411"/>
                    <a:pt x="896357" y="423836"/>
                    <a:pt x="889826" y="425501"/>
                  </a:cubicBezTo>
                  <a:cubicBezTo>
                    <a:pt x="892610" y="422073"/>
                    <a:pt x="896201" y="421882"/>
                    <a:pt x="899966" y="422472"/>
                  </a:cubicBezTo>
                  <a:close/>
                  <a:moveTo>
                    <a:pt x="312046" y="422015"/>
                  </a:moveTo>
                  <a:cubicBezTo>
                    <a:pt x="312332" y="422028"/>
                    <a:pt x="312579" y="422158"/>
                    <a:pt x="312826" y="422379"/>
                  </a:cubicBezTo>
                  <a:cubicBezTo>
                    <a:pt x="313178" y="422795"/>
                    <a:pt x="313425" y="423446"/>
                    <a:pt x="313425" y="423823"/>
                  </a:cubicBezTo>
                  <a:cubicBezTo>
                    <a:pt x="313425" y="424370"/>
                    <a:pt x="312943" y="424812"/>
                    <a:pt x="312267" y="424877"/>
                  </a:cubicBezTo>
                  <a:cubicBezTo>
                    <a:pt x="312202" y="424877"/>
                    <a:pt x="312137" y="424890"/>
                    <a:pt x="312059" y="424890"/>
                  </a:cubicBezTo>
                  <a:cubicBezTo>
                    <a:pt x="311291" y="424877"/>
                    <a:pt x="310680" y="424396"/>
                    <a:pt x="310680" y="423771"/>
                  </a:cubicBezTo>
                  <a:cubicBezTo>
                    <a:pt x="310680" y="423290"/>
                    <a:pt x="311200" y="422106"/>
                    <a:pt x="311968" y="422028"/>
                  </a:cubicBezTo>
                  <a:cubicBezTo>
                    <a:pt x="312007" y="422015"/>
                    <a:pt x="312046" y="422015"/>
                    <a:pt x="312046" y="422015"/>
                  </a:cubicBezTo>
                  <a:close/>
                  <a:moveTo>
                    <a:pt x="859188" y="421507"/>
                  </a:moveTo>
                  <a:cubicBezTo>
                    <a:pt x="859227" y="421507"/>
                    <a:pt x="859253" y="421507"/>
                    <a:pt x="859279" y="421507"/>
                  </a:cubicBezTo>
                  <a:cubicBezTo>
                    <a:pt x="860008" y="421585"/>
                    <a:pt x="860528" y="422092"/>
                    <a:pt x="860476" y="422677"/>
                  </a:cubicBezTo>
                  <a:cubicBezTo>
                    <a:pt x="860463" y="423029"/>
                    <a:pt x="860164" y="423679"/>
                    <a:pt x="859774" y="424043"/>
                  </a:cubicBezTo>
                  <a:cubicBezTo>
                    <a:pt x="859461" y="424330"/>
                    <a:pt x="859188" y="424382"/>
                    <a:pt x="859006" y="424369"/>
                  </a:cubicBezTo>
                  <a:lnTo>
                    <a:pt x="858954" y="424369"/>
                  </a:lnTo>
                  <a:cubicBezTo>
                    <a:pt x="858147" y="424265"/>
                    <a:pt x="857718" y="423016"/>
                    <a:pt x="857744" y="422495"/>
                  </a:cubicBezTo>
                  <a:cubicBezTo>
                    <a:pt x="857757" y="422196"/>
                    <a:pt x="857952" y="421897"/>
                    <a:pt x="858265" y="421715"/>
                  </a:cubicBezTo>
                  <a:cubicBezTo>
                    <a:pt x="858525" y="421559"/>
                    <a:pt x="858863" y="421481"/>
                    <a:pt x="859188" y="421507"/>
                  </a:cubicBezTo>
                  <a:close/>
                  <a:moveTo>
                    <a:pt x="249367" y="420662"/>
                  </a:moveTo>
                  <a:lnTo>
                    <a:pt x="249210" y="421363"/>
                  </a:lnTo>
                  <a:lnTo>
                    <a:pt x="249653" y="421072"/>
                  </a:lnTo>
                  <a:close/>
                  <a:moveTo>
                    <a:pt x="808399" y="417682"/>
                  </a:moveTo>
                  <a:cubicBezTo>
                    <a:pt x="808399" y="417682"/>
                    <a:pt x="808438" y="417682"/>
                    <a:pt x="808477" y="417708"/>
                  </a:cubicBezTo>
                  <a:cubicBezTo>
                    <a:pt x="809245" y="417786"/>
                    <a:pt x="809765" y="418970"/>
                    <a:pt x="809765" y="419438"/>
                  </a:cubicBezTo>
                  <a:cubicBezTo>
                    <a:pt x="809765" y="420063"/>
                    <a:pt x="809154" y="420544"/>
                    <a:pt x="808386" y="420570"/>
                  </a:cubicBezTo>
                  <a:cubicBezTo>
                    <a:pt x="808308" y="420570"/>
                    <a:pt x="808256" y="420557"/>
                    <a:pt x="808178" y="420544"/>
                  </a:cubicBezTo>
                  <a:cubicBezTo>
                    <a:pt x="807514" y="420479"/>
                    <a:pt x="807020" y="420024"/>
                    <a:pt x="807020" y="419490"/>
                  </a:cubicBezTo>
                  <a:cubicBezTo>
                    <a:pt x="807020" y="419126"/>
                    <a:pt x="807267" y="418462"/>
                    <a:pt x="807618" y="418059"/>
                  </a:cubicBezTo>
                  <a:cubicBezTo>
                    <a:pt x="807866" y="417825"/>
                    <a:pt x="808113" y="417708"/>
                    <a:pt x="808399" y="417682"/>
                  </a:cubicBezTo>
                  <a:close/>
                  <a:moveTo>
                    <a:pt x="871091" y="416326"/>
                  </a:moveTo>
                  <a:lnTo>
                    <a:pt x="870808" y="416732"/>
                  </a:lnTo>
                  <a:lnTo>
                    <a:pt x="871248" y="417018"/>
                  </a:lnTo>
                  <a:close/>
                  <a:moveTo>
                    <a:pt x="312046" y="415861"/>
                  </a:moveTo>
                  <a:cubicBezTo>
                    <a:pt x="312306" y="415874"/>
                    <a:pt x="312553" y="415991"/>
                    <a:pt x="312800" y="416239"/>
                  </a:cubicBezTo>
                  <a:cubicBezTo>
                    <a:pt x="313178" y="416616"/>
                    <a:pt x="313425" y="417292"/>
                    <a:pt x="313438" y="417657"/>
                  </a:cubicBezTo>
                  <a:cubicBezTo>
                    <a:pt x="313425" y="417800"/>
                    <a:pt x="313399" y="417930"/>
                    <a:pt x="313334" y="418060"/>
                  </a:cubicBezTo>
                  <a:cubicBezTo>
                    <a:pt x="313386" y="418125"/>
                    <a:pt x="313425" y="418203"/>
                    <a:pt x="313425" y="418294"/>
                  </a:cubicBezTo>
                  <a:cubicBezTo>
                    <a:pt x="313451" y="418515"/>
                    <a:pt x="313282" y="418723"/>
                    <a:pt x="313087" y="418736"/>
                  </a:cubicBezTo>
                  <a:cubicBezTo>
                    <a:pt x="312943" y="418762"/>
                    <a:pt x="312839" y="418697"/>
                    <a:pt x="312735" y="418593"/>
                  </a:cubicBezTo>
                  <a:cubicBezTo>
                    <a:pt x="312605" y="418671"/>
                    <a:pt x="312436" y="418710"/>
                    <a:pt x="312267" y="418736"/>
                  </a:cubicBezTo>
                  <a:lnTo>
                    <a:pt x="312072" y="418736"/>
                  </a:lnTo>
                  <a:cubicBezTo>
                    <a:pt x="311239" y="418736"/>
                    <a:pt x="310680" y="417487"/>
                    <a:pt x="310680" y="416954"/>
                  </a:cubicBezTo>
                  <a:cubicBezTo>
                    <a:pt x="310680" y="416408"/>
                    <a:pt x="311174" y="415952"/>
                    <a:pt x="311864" y="415874"/>
                  </a:cubicBezTo>
                  <a:cubicBezTo>
                    <a:pt x="311916" y="415874"/>
                    <a:pt x="311968" y="415861"/>
                    <a:pt x="312046" y="415861"/>
                  </a:cubicBezTo>
                  <a:close/>
                  <a:moveTo>
                    <a:pt x="808399" y="411541"/>
                  </a:moveTo>
                  <a:cubicBezTo>
                    <a:pt x="808477" y="411541"/>
                    <a:pt x="808516" y="411541"/>
                    <a:pt x="808581" y="411541"/>
                  </a:cubicBezTo>
                  <a:cubicBezTo>
                    <a:pt x="809271" y="411619"/>
                    <a:pt x="809765" y="412075"/>
                    <a:pt x="809765" y="412634"/>
                  </a:cubicBezTo>
                  <a:cubicBezTo>
                    <a:pt x="809765" y="413154"/>
                    <a:pt x="809206" y="414403"/>
                    <a:pt x="808386" y="414403"/>
                  </a:cubicBezTo>
                  <a:lnTo>
                    <a:pt x="808178" y="414403"/>
                  </a:lnTo>
                  <a:cubicBezTo>
                    <a:pt x="808009" y="414377"/>
                    <a:pt x="807840" y="414338"/>
                    <a:pt x="807710" y="414260"/>
                  </a:cubicBezTo>
                  <a:cubicBezTo>
                    <a:pt x="807618" y="414377"/>
                    <a:pt x="807514" y="414429"/>
                    <a:pt x="807371" y="414403"/>
                  </a:cubicBezTo>
                  <a:cubicBezTo>
                    <a:pt x="807163" y="414403"/>
                    <a:pt x="806994" y="414182"/>
                    <a:pt x="807020" y="413961"/>
                  </a:cubicBezTo>
                  <a:cubicBezTo>
                    <a:pt x="807020" y="413870"/>
                    <a:pt x="807059" y="413792"/>
                    <a:pt x="807124" y="413727"/>
                  </a:cubicBezTo>
                  <a:cubicBezTo>
                    <a:pt x="807046" y="413597"/>
                    <a:pt x="807020" y="413467"/>
                    <a:pt x="807007" y="413324"/>
                  </a:cubicBezTo>
                  <a:cubicBezTo>
                    <a:pt x="807020" y="412946"/>
                    <a:pt x="807267" y="412296"/>
                    <a:pt x="807644" y="411919"/>
                  </a:cubicBezTo>
                  <a:cubicBezTo>
                    <a:pt x="807892" y="411658"/>
                    <a:pt x="808139" y="411541"/>
                    <a:pt x="808399" y="411541"/>
                  </a:cubicBezTo>
                  <a:close/>
                  <a:moveTo>
                    <a:pt x="311890" y="409721"/>
                  </a:moveTo>
                  <a:cubicBezTo>
                    <a:pt x="311890" y="409721"/>
                    <a:pt x="311929" y="409721"/>
                    <a:pt x="311955" y="409721"/>
                  </a:cubicBezTo>
                  <a:cubicBezTo>
                    <a:pt x="312228" y="409721"/>
                    <a:pt x="312488" y="409838"/>
                    <a:pt x="312722" y="410085"/>
                  </a:cubicBezTo>
                  <a:cubicBezTo>
                    <a:pt x="313100" y="410449"/>
                    <a:pt x="313360" y="411113"/>
                    <a:pt x="313373" y="411477"/>
                  </a:cubicBezTo>
                  <a:cubicBezTo>
                    <a:pt x="313373" y="412050"/>
                    <a:pt x="312865" y="412492"/>
                    <a:pt x="312202" y="412583"/>
                  </a:cubicBezTo>
                  <a:lnTo>
                    <a:pt x="312007" y="412583"/>
                  </a:lnTo>
                  <a:cubicBezTo>
                    <a:pt x="311252" y="412596"/>
                    <a:pt x="310628" y="412115"/>
                    <a:pt x="310628" y="411503"/>
                  </a:cubicBezTo>
                  <a:cubicBezTo>
                    <a:pt x="310628" y="411009"/>
                    <a:pt x="311096" y="409812"/>
                    <a:pt x="311890" y="409721"/>
                  </a:cubicBezTo>
                  <a:close/>
                  <a:moveTo>
                    <a:pt x="912357" y="406108"/>
                  </a:moveTo>
                  <a:cubicBezTo>
                    <a:pt x="912691" y="407362"/>
                    <a:pt x="912259" y="410429"/>
                    <a:pt x="912125" y="408876"/>
                  </a:cubicBezTo>
                  <a:lnTo>
                    <a:pt x="912189" y="406147"/>
                  </a:lnTo>
                  <a:close/>
                  <a:moveTo>
                    <a:pt x="808490" y="405388"/>
                  </a:moveTo>
                  <a:cubicBezTo>
                    <a:pt x="808516" y="405388"/>
                    <a:pt x="808568" y="405388"/>
                    <a:pt x="808568" y="405388"/>
                  </a:cubicBezTo>
                  <a:cubicBezTo>
                    <a:pt x="809349" y="405479"/>
                    <a:pt x="809830" y="406676"/>
                    <a:pt x="809830" y="407170"/>
                  </a:cubicBezTo>
                  <a:cubicBezTo>
                    <a:pt x="809830" y="407795"/>
                    <a:pt x="809206" y="408263"/>
                    <a:pt x="808438" y="408250"/>
                  </a:cubicBezTo>
                  <a:cubicBezTo>
                    <a:pt x="808386" y="408263"/>
                    <a:pt x="808308" y="408250"/>
                    <a:pt x="808256" y="408250"/>
                  </a:cubicBezTo>
                  <a:cubicBezTo>
                    <a:pt x="807579" y="408172"/>
                    <a:pt x="807072" y="407717"/>
                    <a:pt x="807072" y="407144"/>
                  </a:cubicBezTo>
                  <a:cubicBezTo>
                    <a:pt x="807085" y="406780"/>
                    <a:pt x="807345" y="406129"/>
                    <a:pt x="807723" y="405739"/>
                  </a:cubicBezTo>
                  <a:cubicBezTo>
                    <a:pt x="807970" y="405505"/>
                    <a:pt x="808230" y="405388"/>
                    <a:pt x="808490" y="405388"/>
                  </a:cubicBezTo>
                  <a:close/>
                  <a:moveTo>
                    <a:pt x="311825" y="403567"/>
                  </a:moveTo>
                  <a:cubicBezTo>
                    <a:pt x="312072" y="403567"/>
                    <a:pt x="312345" y="403684"/>
                    <a:pt x="312579" y="403919"/>
                  </a:cubicBezTo>
                  <a:cubicBezTo>
                    <a:pt x="312969" y="404296"/>
                    <a:pt x="313230" y="404946"/>
                    <a:pt x="313243" y="405311"/>
                  </a:cubicBezTo>
                  <a:cubicBezTo>
                    <a:pt x="313256" y="405883"/>
                    <a:pt x="312761" y="406351"/>
                    <a:pt x="312059" y="406429"/>
                  </a:cubicBezTo>
                  <a:lnTo>
                    <a:pt x="311890" y="406429"/>
                  </a:lnTo>
                  <a:cubicBezTo>
                    <a:pt x="311122" y="406442"/>
                    <a:pt x="310511" y="405974"/>
                    <a:pt x="310485" y="405363"/>
                  </a:cubicBezTo>
                  <a:cubicBezTo>
                    <a:pt x="310485" y="404868"/>
                    <a:pt x="310966" y="403658"/>
                    <a:pt x="311747" y="403593"/>
                  </a:cubicBezTo>
                  <a:lnTo>
                    <a:pt x="311773" y="403593"/>
                  </a:lnTo>
                  <a:close/>
                  <a:moveTo>
                    <a:pt x="808620" y="399234"/>
                  </a:moveTo>
                  <a:lnTo>
                    <a:pt x="808672" y="399260"/>
                  </a:lnTo>
                  <a:lnTo>
                    <a:pt x="808698" y="399260"/>
                  </a:lnTo>
                  <a:cubicBezTo>
                    <a:pt x="809479" y="399325"/>
                    <a:pt x="809960" y="400535"/>
                    <a:pt x="809960" y="401030"/>
                  </a:cubicBezTo>
                  <a:cubicBezTo>
                    <a:pt x="809934" y="401641"/>
                    <a:pt x="809323" y="402122"/>
                    <a:pt x="808555" y="402096"/>
                  </a:cubicBezTo>
                  <a:lnTo>
                    <a:pt x="808386" y="402096"/>
                  </a:lnTo>
                  <a:cubicBezTo>
                    <a:pt x="807697" y="402031"/>
                    <a:pt x="807189" y="401550"/>
                    <a:pt x="807202" y="400978"/>
                  </a:cubicBezTo>
                  <a:cubicBezTo>
                    <a:pt x="807215" y="400613"/>
                    <a:pt x="807475" y="399963"/>
                    <a:pt x="807866" y="399586"/>
                  </a:cubicBezTo>
                  <a:cubicBezTo>
                    <a:pt x="808100" y="399351"/>
                    <a:pt x="808373" y="399234"/>
                    <a:pt x="808620" y="399234"/>
                  </a:cubicBezTo>
                  <a:close/>
                  <a:moveTo>
                    <a:pt x="311577" y="397414"/>
                  </a:moveTo>
                  <a:lnTo>
                    <a:pt x="311629" y="397414"/>
                  </a:lnTo>
                  <a:cubicBezTo>
                    <a:pt x="311890" y="397414"/>
                    <a:pt x="312163" y="397518"/>
                    <a:pt x="312384" y="397765"/>
                  </a:cubicBezTo>
                  <a:cubicBezTo>
                    <a:pt x="312787" y="398142"/>
                    <a:pt x="313048" y="398793"/>
                    <a:pt x="313087" y="399144"/>
                  </a:cubicBezTo>
                  <a:cubicBezTo>
                    <a:pt x="313100" y="399716"/>
                    <a:pt x="312579" y="400198"/>
                    <a:pt x="311864" y="400276"/>
                  </a:cubicBezTo>
                  <a:cubicBezTo>
                    <a:pt x="311825" y="400276"/>
                    <a:pt x="311773" y="400289"/>
                    <a:pt x="311721" y="400289"/>
                  </a:cubicBezTo>
                  <a:cubicBezTo>
                    <a:pt x="310953" y="400302"/>
                    <a:pt x="310342" y="399834"/>
                    <a:pt x="310316" y="399235"/>
                  </a:cubicBezTo>
                  <a:cubicBezTo>
                    <a:pt x="310303" y="398728"/>
                    <a:pt x="310771" y="397518"/>
                    <a:pt x="311577" y="397414"/>
                  </a:cubicBezTo>
                  <a:close/>
                  <a:moveTo>
                    <a:pt x="174255" y="393381"/>
                  </a:moveTo>
                  <a:cubicBezTo>
                    <a:pt x="176581" y="393140"/>
                    <a:pt x="178835" y="393842"/>
                    <a:pt x="179687" y="396230"/>
                  </a:cubicBezTo>
                  <a:cubicBezTo>
                    <a:pt x="181742" y="400874"/>
                    <a:pt x="175576" y="408693"/>
                    <a:pt x="173716" y="403996"/>
                  </a:cubicBezTo>
                  <a:cubicBezTo>
                    <a:pt x="178074" y="403008"/>
                    <a:pt x="168447" y="414573"/>
                    <a:pt x="166495" y="415861"/>
                  </a:cubicBezTo>
                  <a:cubicBezTo>
                    <a:pt x="163230" y="417760"/>
                    <a:pt x="151625" y="426438"/>
                    <a:pt x="149075" y="426802"/>
                  </a:cubicBezTo>
                  <a:cubicBezTo>
                    <a:pt x="148308" y="419400"/>
                    <a:pt x="152588" y="412895"/>
                    <a:pt x="157779" y="408133"/>
                  </a:cubicBezTo>
                  <a:cubicBezTo>
                    <a:pt x="161461" y="404712"/>
                    <a:pt x="177423" y="402279"/>
                    <a:pt x="178165" y="400744"/>
                  </a:cubicBezTo>
                  <a:cubicBezTo>
                    <a:pt x="178074" y="400081"/>
                    <a:pt x="169162" y="396178"/>
                    <a:pt x="168395" y="396191"/>
                  </a:cubicBezTo>
                  <a:cubicBezTo>
                    <a:pt x="169533" y="394805"/>
                    <a:pt x="171930" y="393621"/>
                    <a:pt x="174255" y="393381"/>
                  </a:cubicBezTo>
                  <a:close/>
                  <a:moveTo>
                    <a:pt x="808815" y="393081"/>
                  </a:moveTo>
                  <a:lnTo>
                    <a:pt x="808867" y="393081"/>
                  </a:lnTo>
                  <a:cubicBezTo>
                    <a:pt x="809687" y="393185"/>
                    <a:pt x="810142" y="394395"/>
                    <a:pt x="810129" y="394902"/>
                  </a:cubicBezTo>
                  <a:cubicBezTo>
                    <a:pt x="810103" y="395514"/>
                    <a:pt x="809505" y="395969"/>
                    <a:pt x="808724" y="395956"/>
                  </a:cubicBezTo>
                  <a:cubicBezTo>
                    <a:pt x="808672" y="395956"/>
                    <a:pt x="808620" y="395943"/>
                    <a:pt x="808581" y="395943"/>
                  </a:cubicBezTo>
                  <a:cubicBezTo>
                    <a:pt x="807866" y="395865"/>
                    <a:pt x="807345" y="395383"/>
                    <a:pt x="807371" y="394824"/>
                  </a:cubicBezTo>
                  <a:cubicBezTo>
                    <a:pt x="807397" y="394460"/>
                    <a:pt x="807657" y="393809"/>
                    <a:pt x="808061" y="393432"/>
                  </a:cubicBezTo>
                  <a:cubicBezTo>
                    <a:pt x="808282" y="393185"/>
                    <a:pt x="808555" y="393081"/>
                    <a:pt x="808815" y="393081"/>
                  </a:cubicBezTo>
                  <a:close/>
                  <a:moveTo>
                    <a:pt x="311343" y="391273"/>
                  </a:moveTo>
                  <a:lnTo>
                    <a:pt x="311408" y="391273"/>
                  </a:lnTo>
                  <a:cubicBezTo>
                    <a:pt x="312254" y="391234"/>
                    <a:pt x="312826" y="392470"/>
                    <a:pt x="312839" y="392991"/>
                  </a:cubicBezTo>
                  <a:cubicBezTo>
                    <a:pt x="312852" y="393563"/>
                    <a:pt x="312358" y="394044"/>
                    <a:pt x="311642" y="394122"/>
                  </a:cubicBezTo>
                  <a:cubicBezTo>
                    <a:pt x="311590" y="394135"/>
                    <a:pt x="311551" y="394135"/>
                    <a:pt x="311512" y="394135"/>
                  </a:cubicBezTo>
                  <a:cubicBezTo>
                    <a:pt x="310758" y="394161"/>
                    <a:pt x="310120" y="393706"/>
                    <a:pt x="310107" y="393095"/>
                  </a:cubicBezTo>
                  <a:cubicBezTo>
                    <a:pt x="310068" y="392600"/>
                    <a:pt x="310550" y="391351"/>
                    <a:pt x="311343" y="391273"/>
                  </a:cubicBezTo>
                  <a:close/>
                  <a:moveTo>
                    <a:pt x="188876" y="389400"/>
                  </a:moveTo>
                  <a:lnTo>
                    <a:pt x="192501" y="389530"/>
                  </a:lnTo>
                  <a:cubicBezTo>
                    <a:pt x="191525" y="390323"/>
                    <a:pt x="190407" y="390427"/>
                    <a:pt x="189106" y="389842"/>
                  </a:cubicBezTo>
                  <a:close/>
                  <a:moveTo>
                    <a:pt x="946198" y="389043"/>
                  </a:moveTo>
                  <a:cubicBezTo>
                    <a:pt x="948525" y="389282"/>
                    <a:pt x="950926" y="390466"/>
                    <a:pt x="952064" y="391858"/>
                  </a:cubicBezTo>
                  <a:cubicBezTo>
                    <a:pt x="951283" y="391845"/>
                    <a:pt x="942371" y="395748"/>
                    <a:pt x="942280" y="396424"/>
                  </a:cubicBezTo>
                  <a:cubicBezTo>
                    <a:pt x="943035" y="397946"/>
                    <a:pt x="958998" y="400392"/>
                    <a:pt x="962666" y="403801"/>
                  </a:cubicBezTo>
                  <a:cubicBezTo>
                    <a:pt x="967857" y="408562"/>
                    <a:pt x="972137" y="415067"/>
                    <a:pt x="971370" y="422469"/>
                  </a:cubicBezTo>
                  <a:cubicBezTo>
                    <a:pt x="968833" y="422105"/>
                    <a:pt x="957228" y="413428"/>
                    <a:pt x="953950" y="411541"/>
                  </a:cubicBezTo>
                  <a:cubicBezTo>
                    <a:pt x="951999" y="410253"/>
                    <a:pt x="942371" y="398662"/>
                    <a:pt x="946730" y="399664"/>
                  </a:cubicBezTo>
                  <a:cubicBezTo>
                    <a:pt x="944882" y="404360"/>
                    <a:pt x="938703" y="396541"/>
                    <a:pt x="940771" y="391897"/>
                  </a:cubicBezTo>
                  <a:cubicBezTo>
                    <a:pt x="941617" y="389509"/>
                    <a:pt x="943871" y="388803"/>
                    <a:pt x="946198" y="389043"/>
                  </a:cubicBezTo>
                  <a:close/>
                  <a:moveTo>
                    <a:pt x="150273" y="387864"/>
                  </a:moveTo>
                  <a:cubicBezTo>
                    <a:pt x="151483" y="388775"/>
                    <a:pt x="152719" y="389672"/>
                    <a:pt x="153941" y="390596"/>
                  </a:cubicBezTo>
                  <a:lnTo>
                    <a:pt x="148545" y="391909"/>
                  </a:lnTo>
                  <a:lnTo>
                    <a:pt x="158105" y="391676"/>
                  </a:lnTo>
                  <a:cubicBezTo>
                    <a:pt x="161565" y="392327"/>
                    <a:pt x="165325" y="390167"/>
                    <a:pt x="168200" y="392431"/>
                  </a:cubicBezTo>
                  <a:cubicBezTo>
                    <a:pt x="165143" y="393927"/>
                    <a:pt x="162918" y="396203"/>
                    <a:pt x="161539" y="399300"/>
                  </a:cubicBezTo>
                  <a:cubicBezTo>
                    <a:pt x="161383" y="398935"/>
                    <a:pt x="168031" y="399026"/>
                    <a:pt x="167433" y="398792"/>
                  </a:cubicBezTo>
                  <a:cubicBezTo>
                    <a:pt x="161474" y="400301"/>
                    <a:pt x="156361" y="403944"/>
                    <a:pt x="152302" y="408484"/>
                  </a:cubicBezTo>
                  <a:cubicBezTo>
                    <a:pt x="146838" y="406949"/>
                    <a:pt x="138460" y="398545"/>
                    <a:pt x="140516" y="392105"/>
                  </a:cubicBezTo>
                  <a:lnTo>
                    <a:pt x="146471" y="391959"/>
                  </a:lnTo>
                  <a:lnTo>
                    <a:pt x="141101" y="389542"/>
                  </a:lnTo>
                  <a:cubicBezTo>
                    <a:pt x="144249" y="389594"/>
                    <a:pt x="147333" y="389022"/>
                    <a:pt x="150273" y="387864"/>
                  </a:cubicBezTo>
                  <a:close/>
                  <a:moveTo>
                    <a:pt x="809049" y="386940"/>
                  </a:moveTo>
                  <a:lnTo>
                    <a:pt x="809102" y="386940"/>
                  </a:lnTo>
                  <a:cubicBezTo>
                    <a:pt x="809895" y="387018"/>
                    <a:pt x="810376" y="388267"/>
                    <a:pt x="810350" y="388749"/>
                  </a:cubicBezTo>
                  <a:cubicBezTo>
                    <a:pt x="810324" y="389373"/>
                    <a:pt x="809687" y="389841"/>
                    <a:pt x="808932" y="389789"/>
                  </a:cubicBezTo>
                  <a:lnTo>
                    <a:pt x="808802" y="389789"/>
                  </a:lnTo>
                  <a:cubicBezTo>
                    <a:pt x="808087" y="389711"/>
                    <a:pt x="807592" y="389230"/>
                    <a:pt x="807618" y="388658"/>
                  </a:cubicBezTo>
                  <a:cubicBezTo>
                    <a:pt x="807618" y="388137"/>
                    <a:pt x="808204" y="386901"/>
                    <a:pt x="809049" y="386940"/>
                  </a:cubicBezTo>
                  <a:close/>
                  <a:moveTo>
                    <a:pt x="187128" y="386043"/>
                  </a:moveTo>
                  <a:lnTo>
                    <a:pt x="188876" y="389400"/>
                  </a:lnTo>
                  <a:lnTo>
                    <a:pt x="187273" y="389342"/>
                  </a:lnTo>
                  <a:cubicBezTo>
                    <a:pt x="185827" y="388433"/>
                    <a:pt x="185228" y="387005"/>
                    <a:pt x="187128" y="386043"/>
                  </a:cubicBezTo>
                  <a:close/>
                  <a:moveTo>
                    <a:pt x="311070" y="385120"/>
                  </a:moveTo>
                  <a:lnTo>
                    <a:pt x="311122" y="385120"/>
                  </a:lnTo>
                  <a:cubicBezTo>
                    <a:pt x="311356" y="385107"/>
                    <a:pt x="311629" y="385224"/>
                    <a:pt x="311864" y="385445"/>
                  </a:cubicBezTo>
                  <a:cubicBezTo>
                    <a:pt x="312267" y="385835"/>
                    <a:pt x="312553" y="386460"/>
                    <a:pt x="312579" y="386837"/>
                  </a:cubicBezTo>
                  <a:cubicBezTo>
                    <a:pt x="312605" y="387409"/>
                    <a:pt x="312072" y="387891"/>
                    <a:pt x="311356" y="387969"/>
                  </a:cubicBezTo>
                  <a:cubicBezTo>
                    <a:pt x="311317" y="387982"/>
                    <a:pt x="311291" y="387982"/>
                    <a:pt x="311291" y="387982"/>
                  </a:cubicBezTo>
                  <a:cubicBezTo>
                    <a:pt x="310485" y="388021"/>
                    <a:pt x="309860" y="387566"/>
                    <a:pt x="309834" y="386954"/>
                  </a:cubicBezTo>
                  <a:cubicBezTo>
                    <a:pt x="309795" y="386447"/>
                    <a:pt x="310263" y="385211"/>
                    <a:pt x="311070" y="385120"/>
                  </a:cubicBezTo>
                  <a:close/>
                  <a:moveTo>
                    <a:pt x="931571" y="385059"/>
                  </a:moveTo>
                  <a:lnTo>
                    <a:pt x="931338" y="385510"/>
                  </a:lnTo>
                  <a:cubicBezTo>
                    <a:pt x="930038" y="386095"/>
                    <a:pt x="928932" y="385991"/>
                    <a:pt x="927956" y="385185"/>
                  </a:cubicBezTo>
                  <a:close/>
                  <a:moveTo>
                    <a:pt x="970186" y="383532"/>
                  </a:moveTo>
                  <a:cubicBezTo>
                    <a:pt x="973126" y="384690"/>
                    <a:pt x="976196" y="385262"/>
                    <a:pt x="979357" y="385210"/>
                  </a:cubicBezTo>
                  <a:lnTo>
                    <a:pt x="973977" y="387627"/>
                  </a:lnTo>
                  <a:lnTo>
                    <a:pt x="979942" y="387773"/>
                  </a:lnTo>
                  <a:cubicBezTo>
                    <a:pt x="981998" y="394213"/>
                    <a:pt x="973607" y="402630"/>
                    <a:pt x="968143" y="404165"/>
                  </a:cubicBezTo>
                  <a:cubicBezTo>
                    <a:pt x="964084" y="399612"/>
                    <a:pt x="958984" y="395969"/>
                    <a:pt x="953013" y="394460"/>
                  </a:cubicBezTo>
                  <a:cubicBezTo>
                    <a:pt x="952414" y="394694"/>
                    <a:pt x="959062" y="394603"/>
                    <a:pt x="958919" y="394968"/>
                  </a:cubicBezTo>
                  <a:cubicBezTo>
                    <a:pt x="957527" y="391871"/>
                    <a:pt x="955315" y="389595"/>
                    <a:pt x="952245" y="388099"/>
                  </a:cubicBezTo>
                  <a:cubicBezTo>
                    <a:pt x="955120" y="385835"/>
                    <a:pt x="958880" y="387995"/>
                    <a:pt x="962340" y="387344"/>
                  </a:cubicBezTo>
                  <a:lnTo>
                    <a:pt x="971901" y="387577"/>
                  </a:lnTo>
                  <a:lnTo>
                    <a:pt x="966504" y="386264"/>
                  </a:lnTo>
                  <a:cubicBezTo>
                    <a:pt x="967727" y="385340"/>
                    <a:pt x="968963" y="384443"/>
                    <a:pt x="970186" y="383532"/>
                  </a:cubicBezTo>
                  <a:close/>
                  <a:moveTo>
                    <a:pt x="933303" y="381711"/>
                  </a:moveTo>
                  <a:cubicBezTo>
                    <a:pt x="935209" y="382673"/>
                    <a:pt x="934614" y="384098"/>
                    <a:pt x="933171" y="385004"/>
                  </a:cubicBezTo>
                  <a:lnTo>
                    <a:pt x="931571" y="385059"/>
                  </a:lnTo>
                  <a:close/>
                  <a:moveTo>
                    <a:pt x="809323" y="380800"/>
                  </a:moveTo>
                  <a:lnTo>
                    <a:pt x="809388" y="380800"/>
                  </a:lnTo>
                  <a:cubicBezTo>
                    <a:pt x="810181" y="380878"/>
                    <a:pt x="810663" y="382114"/>
                    <a:pt x="810611" y="382621"/>
                  </a:cubicBezTo>
                  <a:cubicBezTo>
                    <a:pt x="810585" y="383233"/>
                    <a:pt x="809973" y="383688"/>
                    <a:pt x="809154" y="383649"/>
                  </a:cubicBezTo>
                  <a:lnTo>
                    <a:pt x="809089" y="383649"/>
                  </a:lnTo>
                  <a:cubicBezTo>
                    <a:pt x="808373" y="383571"/>
                    <a:pt x="807840" y="383076"/>
                    <a:pt x="807866" y="382504"/>
                  </a:cubicBezTo>
                  <a:cubicBezTo>
                    <a:pt x="807892" y="382127"/>
                    <a:pt x="808178" y="381502"/>
                    <a:pt x="808581" y="381112"/>
                  </a:cubicBezTo>
                  <a:cubicBezTo>
                    <a:pt x="808815" y="380891"/>
                    <a:pt x="809089" y="380774"/>
                    <a:pt x="809323" y="380800"/>
                  </a:cubicBezTo>
                  <a:close/>
                  <a:moveTo>
                    <a:pt x="310745" y="378966"/>
                  </a:moveTo>
                  <a:lnTo>
                    <a:pt x="310797" y="378966"/>
                  </a:lnTo>
                  <a:cubicBezTo>
                    <a:pt x="311057" y="378953"/>
                    <a:pt x="311304" y="379070"/>
                    <a:pt x="311551" y="379292"/>
                  </a:cubicBezTo>
                  <a:cubicBezTo>
                    <a:pt x="311955" y="379656"/>
                    <a:pt x="312254" y="380306"/>
                    <a:pt x="312254" y="380684"/>
                  </a:cubicBezTo>
                  <a:lnTo>
                    <a:pt x="312280" y="381360"/>
                  </a:lnTo>
                  <a:lnTo>
                    <a:pt x="312319" y="381763"/>
                  </a:lnTo>
                  <a:lnTo>
                    <a:pt x="311929" y="381776"/>
                  </a:lnTo>
                  <a:lnTo>
                    <a:pt x="310940" y="381841"/>
                  </a:lnTo>
                  <a:cubicBezTo>
                    <a:pt x="310172" y="381867"/>
                    <a:pt x="309548" y="381425"/>
                    <a:pt x="309509" y="380814"/>
                  </a:cubicBezTo>
                  <a:cubicBezTo>
                    <a:pt x="309483" y="380306"/>
                    <a:pt x="309938" y="379057"/>
                    <a:pt x="310745" y="378966"/>
                  </a:cubicBezTo>
                  <a:close/>
                  <a:moveTo>
                    <a:pt x="183558" y="374737"/>
                  </a:moveTo>
                  <a:cubicBezTo>
                    <a:pt x="187578" y="374243"/>
                    <a:pt x="191659" y="374799"/>
                    <a:pt x="195884" y="377469"/>
                  </a:cubicBezTo>
                  <a:cubicBezTo>
                    <a:pt x="202441" y="377834"/>
                    <a:pt x="212900" y="375024"/>
                    <a:pt x="210884" y="383870"/>
                  </a:cubicBezTo>
                  <a:cubicBezTo>
                    <a:pt x="220121" y="389308"/>
                    <a:pt x="211196" y="399000"/>
                    <a:pt x="203377" y="398168"/>
                  </a:cubicBezTo>
                  <a:cubicBezTo>
                    <a:pt x="197146" y="397504"/>
                    <a:pt x="190563" y="405388"/>
                    <a:pt x="194635" y="411906"/>
                  </a:cubicBezTo>
                  <a:cubicBezTo>
                    <a:pt x="199709" y="415834"/>
                    <a:pt x="215307" y="407131"/>
                    <a:pt x="215906" y="418306"/>
                  </a:cubicBezTo>
                  <a:cubicBezTo>
                    <a:pt x="209882" y="416784"/>
                    <a:pt x="206226" y="417916"/>
                    <a:pt x="200320" y="415626"/>
                  </a:cubicBezTo>
                  <a:cubicBezTo>
                    <a:pt x="199527" y="417565"/>
                    <a:pt x="202688" y="420908"/>
                    <a:pt x="203677" y="422235"/>
                  </a:cubicBezTo>
                  <a:cubicBezTo>
                    <a:pt x="199956" y="423198"/>
                    <a:pt x="197887" y="419009"/>
                    <a:pt x="196326" y="416693"/>
                  </a:cubicBezTo>
                  <a:cubicBezTo>
                    <a:pt x="194089" y="418202"/>
                    <a:pt x="194349" y="420453"/>
                    <a:pt x="197081" y="423445"/>
                  </a:cubicBezTo>
                  <a:cubicBezTo>
                    <a:pt x="193659" y="422482"/>
                    <a:pt x="191461" y="420310"/>
                    <a:pt x="190459" y="416888"/>
                  </a:cubicBezTo>
                  <a:cubicBezTo>
                    <a:pt x="188508" y="417096"/>
                    <a:pt x="187909" y="418671"/>
                    <a:pt x="188638" y="421624"/>
                  </a:cubicBezTo>
                  <a:cubicBezTo>
                    <a:pt x="184670" y="420856"/>
                    <a:pt x="188130" y="415132"/>
                    <a:pt x="185997" y="413883"/>
                  </a:cubicBezTo>
                  <a:lnTo>
                    <a:pt x="179089" y="418458"/>
                  </a:lnTo>
                  <a:lnTo>
                    <a:pt x="182545" y="420847"/>
                  </a:lnTo>
                  <a:cubicBezTo>
                    <a:pt x="185893" y="422974"/>
                    <a:pt x="189503" y="424545"/>
                    <a:pt x="190837" y="422158"/>
                  </a:cubicBezTo>
                  <a:cubicBezTo>
                    <a:pt x="193881" y="424604"/>
                    <a:pt x="197381" y="425983"/>
                    <a:pt x="201296" y="426269"/>
                  </a:cubicBezTo>
                  <a:cubicBezTo>
                    <a:pt x="201882" y="424903"/>
                    <a:pt x="201296" y="423797"/>
                    <a:pt x="199527" y="422912"/>
                  </a:cubicBezTo>
                  <a:cubicBezTo>
                    <a:pt x="207125" y="427752"/>
                    <a:pt x="211405" y="433541"/>
                    <a:pt x="220876" y="436234"/>
                  </a:cubicBezTo>
                  <a:cubicBezTo>
                    <a:pt x="230763" y="439057"/>
                    <a:pt x="244722" y="444300"/>
                    <a:pt x="243942" y="457271"/>
                  </a:cubicBezTo>
                  <a:cubicBezTo>
                    <a:pt x="239622" y="449764"/>
                    <a:pt x="229202" y="447526"/>
                    <a:pt x="221396" y="445276"/>
                  </a:cubicBezTo>
                  <a:cubicBezTo>
                    <a:pt x="218287" y="444378"/>
                    <a:pt x="199891" y="429261"/>
                    <a:pt x="199813" y="430016"/>
                  </a:cubicBezTo>
                  <a:cubicBezTo>
                    <a:pt x="211522" y="439383"/>
                    <a:pt x="213499" y="467743"/>
                    <a:pt x="228161" y="471373"/>
                  </a:cubicBezTo>
                  <a:cubicBezTo>
                    <a:pt x="218872" y="479699"/>
                    <a:pt x="203781" y="468329"/>
                    <a:pt x="201830" y="458611"/>
                  </a:cubicBezTo>
                  <a:cubicBezTo>
                    <a:pt x="202155" y="453888"/>
                    <a:pt x="199930" y="422691"/>
                    <a:pt x="190316" y="424981"/>
                  </a:cubicBezTo>
                  <a:cubicBezTo>
                    <a:pt x="196899" y="434348"/>
                    <a:pt x="199293" y="444899"/>
                    <a:pt x="198694" y="456490"/>
                  </a:cubicBezTo>
                  <a:cubicBezTo>
                    <a:pt x="198122" y="467717"/>
                    <a:pt x="191864" y="482860"/>
                    <a:pt x="201140" y="492240"/>
                  </a:cubicBezTo>
                  <a:cubicBezTo>
                    <a:pt x="169371" y="491860"/>
                    <a:pt x="189683" y="456734"/>
                    <a:pt x="191984" y="436731"/>
                  </a:cubicBezTo>
                  <a:lnTo>
                    <a:pt x="187943" y="428317"/>
                  </a:lnTo>
                  <a:lnTo>
                    <a:pt x="187928" y="427121"/>
                  </a:lnTo>
                  <a:cubicBezTo>
                    <a:pt x="187592" y="424745"/>
                    <a:pt x="186901" y="423306"/>
                    <a:pt x="185685" y="423615"/>
                  </a:cubicBezTo>
                  <a:lnTo>
                    <a:pt x="187943" y="428317"/>
                  </a:lnTo>
                  <a:lnTo>
                    <a:pt x="188043" y="436254"/>
                  </a:lnTo>
                  <a:cubicBezTo>
                    <a:pt x="187640" y="443139"/>
                    <a:pt x="186504" y="450539"/>
                    <a:pt x="186010" y="451976"/>
                  </a:cubicBezTo>
                  <a:cubicBezTo>
                    <a:pt x="181288" y="465805"/>
                    <a:pt x="170464" y="477344"/>
                    <a:pt x="178881" y="492149"/>
                  </a:cubicBezTo>
                  <a:cubicBezTo>
                    <a:pt x="152195" y="489027"/>
                    <a:pt x="171326" y="460541"/>
                    <a:pt x="178784" y="440182"/>
                  </a:cubicBezTo>
                  <a:lnTo>
                    <a:pt x="179656" y="430218"/>
                  </a:lnTo>
                  <a:lnTo>
                    <a:pt x="180767" y="427573"/>
                  </a:lnTo>
                  <a:cubicBezTo>
                    <a:pt x="181381" y="425411"/>
                    <a:pt x="181353" y="423928"/>
                    <a:pt x="180221" y="423771"/>
                  </a:cubicBezTo>
                  <a:lnTo>
                    <a:pt x="179656" y="430218"/>
                  </a:lnTo>
                  <a:lnTo>
                    <a:pt x="177458" y="435453"/>
                  </a:lnTo>
                  <a:cubicBezTo>
                    <a:pt x="174581" y="441201"/>
                    <a:pt x="170978" y="447078"/>
                    <a:pt x="170334" y="447904"/>
                  </a:cubicBezTo>
                  <a:cubicBezTo>
                    <a:pt x="167081" y="452002"/>
                    <a:pt x="163621" y="456074"/>
                    <a:pt x="161331" y="460835"/>
                  </a:cubicBezTo>
                  <a:cubicBezTo>
                    <a:pt x="159041" y="466455"/>
                    <a:pt x="162437" y="470501"/>
                    <a:pt x="161617" y="475731"/>
                  </a:cubicBezTo>
                  <a:cubicBezTo>
                    <a:pt x="148517" y="469682"/>
                    <a:pt x="150208" y="452873"/>
                    <a:pt x="158664" y="443806"/>
                  </a:cubicBezTo>
                  <a:cubicBezTo>
                    <a:pt x="160707" y="441620"/>
                    <a:pt x="178530" y="421000"/>
                    <a:pt x="176734" y="421104"/>
                  </a:cubicBezTo>
                  <a:cubicBezTo>
                    <a:pt x="171387" y="423719"/>
                    <a:pt x="166093" y="430302"/>
                    <a:pt x="159731" y="433411"/>
                  </a:cubicBezTo>
                  <a:cubicBezTo>
                    <a:pt x="152042" y="437210"/>
                    <a:pt x="151899" y="443559"/>
                    <a:pt x="150234" y="450480"/>
                  </a:cubicBezTo>
                  <a:cubicBezTo>
                    <a:pt x="142780" y="440996"/>
                    <a:pt x="147125" y="430796"/>
                    <a:pt x="155802" y="424461"/>
                  </a:cubicBezTo>
                  <a:cubicBezTo>
                    <a:pt x="158807" y="422288"/>
                    <a:pt x="178309" y="407886"/>
                    <a:pt x="179766" y="410892"/>
                  </a:cubicBezTo>
                  <a:cubicBezTo>
                    <a:pt x="179245" y="412583"/>
                    <a:pt x="179258" y="418971"/>
                    <a:pt x="175824" y="416200"/>
                  </a:cubicBezTo>
                  <a:lnTo>
                    <a:pt x="179067" y="418442"/>
                  </a:lnTo>
                  <a:lnTo>
                    <a:pt x="184232" y="411298"/>
                  </a:lnTo>
                  <a:cubicBezTo>
                    <a:pt x="186452" y="407844"/>
                    <a:pt x="188533" y="404289"/>
                    <a:pt x="188612" y="403488"/>
                  </a:cubicBezTo>
                  <a:cubicBezTo>
                    <a:pt x="187480" y="402812"/>
                    <a:pt x="181313" y="408042"/>
                    <a:pt x="177853" y="406897"/>
                  </a:cubicBezTo>
                  <a:cubicBezTo>
                    <a:pt x="182835" y="406077"/>
                    <a:pt x="183603" y="395240"/>
                    <a:pt x="189887" y="400379"/>
                  </a:cubicBezTo>
                  <a:cubicBezTo>
                    <a:pt x="191968" y="399937"/>
                    <a:pt x="188898" y="394850"/>
                    <a:pt x="186868" y="396164"/>
                  </a:cubicBezTo>
                  <a:cubicBezTo>
                    <a:pt x="185593" y="396893"/>
                    <a:pt x="188221" y="397114"/>
                    <a:pt x="188260" y="397712"/>
                  </a:cubicBezTo>
                  <a:cubicBezTo>
                    <a:pt x="181912" y="395982"/>
                    <a:pt x="184748" y="398636"/>
                    <a:pt x="181912" y="400002"/>
                  </a:cubicBezTo>
                  <a:cubicBezTo>
                    <a:pt x="182913" y="392001"/>
                    <a:pt x="175771" y="391338"/>
                    <a:pt x="170177" y="390427"/>
                  </a:cubicBezTo>
                  <a:cubicBezTo>
                    <a:pt x="174262" y="387968"/>
                    <a:pt x="178698" y="386862"/>
                    <a:pt x="183499" y="387162"/>
                  </a:cubicBezTo>
                  <a:cubicBezTo>
                    <a:pt x="176305" y="394616"/>
                    <a:pt x="189756" y="385665"/>
                    <a:pt x="186582" y="394941"/>
                  </a:cubicBezTo>
                  <a:cubicBezTo>
                    <a:pt x="190563" y="391377"/>
                    <a:pt x="192098" y="393068"/>
                    <a:pt x="194154" y="388983"/>
                  </a:cubicBezTo>
                  <a:cubicBezTo>
                    <a:pt x="195129" y="379655"/>
                    <a:pt x="201842" y="383285"/>
                    <a:pt x="206760" y="384495"/>
                  </a:cubicBezTo>
                  <a:cubicBezTo>
                    <a:pt x="206344" y="385119"/>
                    <a:pt x="208126" y="381802"/>
                    <a:pt x="208269" y="382335"/>
                  </a:cubicBezTo>
                  <a:cubicBezTo>
                    <a:pt x="205953" y="380735"/>
                    <a:pt x="200021" y="379863"/>
                    <a:pt x="197432" y="381034"/>
                  </a:cubicBezTo>
                  <a:cubicBezTo>
                    <a:pt x="190745" y="384755"/>
                    <a:pt x="187558" y="381658"/>
                    <a:pt x="179583" y="384469"/>
                  </a:cubicBezTo>
                  <a:cubicBezTo>
                    <a:pt x="169071" y="388150"/>
                    <a:pt x="152250" y="393952"/>
                    <a:pt x="146877" y="378705"/>
                  </a:cubicBezTo>
                  <a:lnTo>
                    <a:pt x="161209" y="378468"/>
                  </a:lnTo>
                  <a:lnTo>
                    <a:pt x="154397" y="374985"/>
                  </a:lnTo>
                  <a:cubicBezTo>
                    <a:pt x="160056" y="377886"/>
                    <a:pt x="166925" y="376442"/>
                    <a:pt x="172871" y="375870"/>
                  </a:cubicBezTo>
                  <a:lnTo>
                    <a:pt x="165289" y="378401"/>
                  </a:lnTo>
                  <a:lnTo>
                    <a:pt x="171605" y="378297"/>
                  </a:lnTo>
                  <a:cubicBezTo>
                    <a:pt x="175581" y="376772"/>
                    <a:pt x="179539" y="375230"/>
                    <a:pt x="183558" y="374737"/>
                  </a:cubicBezTo>
                  <a:close/>
                  <a:moveTo>
                    <a:pt x="809661" y="374633"/>
                  </a:moveTo>
                  <a:lnTo>
                    <a:pt x="809700" y="374633"/>
                  </a:lnTo>
                  <a:cubicBezTo>
                    <a:pt x="810520" y="374724"/>
                    <a:pt x="810975" y="375973"/>
                    <a:pt x="810936" y="376481"/>
                  </a:cubicBezTo>
                  <a:cubicBezTo>
                    <a:pt x="810910" y="377092"/>
                    <a:pt x="810272" y="377534"/>
                    <a:pt x="809505" y="377508"/>
                  </a:cubicBezTo>
                  <a:lnTo>
                    <a:pt x="808516" y="377456"/>
                  </a:lnTo>
                  <a:lnTo>
                    <a:pt x="808126" y="377430"/>
                  </a:lnTo>
                  <a:lnTo>
                    <a:pt x="808165" y="377027"/>
                  </a:lnTo>
                  <a:lnTo>
                    <a:pt x="808191" y="376351"/>
                  </a:lnTo>
                  <a:cubicBezTo>
                    <a:pt x="808204" y="375973"/>
                    <a:pt x="808490" y="375323"/>
                    <a:pt x="808893" y="374959"/>
                  </a:cubicBezTo>
                  <a:cubicBezTo>
                    <a:pt x="809141" y="374737"/>
                    <a:pt x="809388" y="374633"/>
                    <a:pt x="809661" y="374633"/>
                  </a:cubicBezTo>
                  <a:close/>
                  <a:moveTo>
                    <a:pt x="169419" y="372838"/>
                  </a:moveTo>
                  <a:cubicBezTo>
                    <a:pt x="173065" y="372881"/>
                    <a:pt x="177027" y="373300"/>
                    <a:pt x="176461" y="373177"/>
                  </a:cubicBezTo>
                  <a:cubicBezTo>
                    <a:pt x="172454" y="374204"/>
                    <a:pt x="168408" y="374738"/>
                    <a:pt x="164271" y="374764"/>
                  </a:cubicBezTo>
                  <a:cubicBezTo>
                    <a:pt x="162443" y="373131"/>
                    <a:pt x="165773" y="372796"/>
                    <a:pt x="169419" y="372838"/>
                  </a:cubicBezTo>
                  <a:close/>
                  <a:moveTo>
                    <a:pt x="310381" y="372813"/>
                  </a:moveTo>
                  <a:cubicBezTo>
                    <a:pt x="310680" y="372800"/>
                    <a:pt x="310940" y="372917"/>
                    <a:pt x="311174" y="373125"/>
                  </a:cubicBezTo>
                  <a:cubicBezTo>
                    <a:pt x="311577" y="373515"/>
                    <a:pt x="311864" y="374153"/>
                    <a:pt x="311890" y="374504"/>
                  </a:cubicBezTo>
                  <a:cubicBezTo>
                    <a:pt x="311929" y="375102"/>
                    <a:pt x="311408" y="375597"/>
                    <a:pt x="310680" y="375675"/>
                  </a:cubicBezTo>
                  <a:lnTo>
                    <a:pt x="310589" y="375688"/>
                  </a:lnTo>
                  <a:cubicBezTo>
                    <a:pt x="309834" y="375740"/>
                    <a:pt x="309197" y="375285"/>
                    <a:pt x="309145" y="374673"/>
                  </a:cubicBezTo>
                  <a:cubicBezTo>
                    <a:pt x="309119" y="374166"/>
                    <a:pt x="309561" y="372904"/>
                    <a:pt x="310381" y="372813"/>
                  </a:cubicBezTo>
                  <a:close/>
                  <a:moveTo>
                    <a:pt x="936887" y="370405"/>
                  </a:moveTo>
                  <a:cubicBezTo>
                    <a:pt x="940907" y="370898"/>
                    <a:pt x="944864" y="372440"/>
                    <a:pt x="948840" y="373965"/>
                  </a:cubicBezTo>
                  <a:lnTo>
                    <a:pt x="955148" y="374069"/>
                  </a:lnTo>
                  <a:lnTo>
                    <a:pt x="947588" y="371538"/>
                  </a:lnTo>
                  <a:cubicBezTo>
                    <a:pt x="953520" y="372110"/>
                    <a:pt x="960402" y="373554"/>
                    <a:pt x="966062" y="370666"/>
                  </a:cubicBezTo>
                  <a:lnTo>
                    <a:pt x="959256" y="374137"/>
                  </a:lnTo>
                  <a:lnTo>
                    <a:pt x="973568" y="374373"/>
                  </a:lnTo>
                  <a:cubicBezTo>
                    <a:pt x="968208" y="389620"/>
                    <a:pt x="951386" y="383818"/>
                    <a:pt x="940875" y="380124"/>
                  </a:cubicBezTo>
                  <a:cubicBezTo>
                    <a:pt x="932887" y="377326"/>
                    <a:pt x="929699" y="380423"/>
                    <a:pt x="923013" y="376702"/>
                  </a:cubicBezTo>
                  <a:cubicBezTo>
                    <a:pt x="920424" y="375531"/>
                    <a:pt x="914491" y="376403"/>
                    <a:pt x="912176" y="378003"/>
                  </a:cubicBezTo>
                  <a:cubicBezTo>
                    <a:pt x="912306" y="377470"/>
                    <a:pt x="914101" y="380787"/>
                    <a:pt x="913698" y="380176"/>
                  </a:cubicBezTo>
                  <a:cubicBezTo>
                    <a:pt x="918602" y="378953"/>
                    <a:pt x="925315" y="375323"/>
                    <a:pt x="926291" y="384651"/>
                  </a:cubicBezTo>
                  <a:cubicBezTo>
                    <a:pt x="928346" y="388736"/>
                    <a:pt x="929895" y="387045"/>
                    <a:pt x="933862" y="390609"/>
                  </a:cubicBezTo>
                  <a:cubicBezTo>
                    <a:pt x="930688" y="381333"/>
                    <a:pt x="944140" y="390284"/>
                    <a:pt x="936959" y="382830"/>
                  </a:cubicBezTo>
                  <a:cubicBezTo>
                    <a:pt x="941746" y="382530"/>
                    <a:pt x="946183" y="383636"/>
                    <a:pt x="950268" y="386095"/>
                  </a:cubicBezTo>
                  <a:cubicBezTo>
                    <a:pt x="944673" y="387006"/>
                    <a:pt x="937544" y="387669"/>
                    <a:pt x="938533" y="395670"/>
                  </a:cubicBezTo>
                  <a:cubicBezTo>
                    <a:pt x="935697" y="394304"/>
                    <a:pt x="938533" y="391663"/>
                    <a:pt x="932197" y="393380"/>
                  </a:cubicBezTo>
                  <a:cubicBezTo>
                    <a:pt x="932236" y="392795"/>
                    <a:pt x="934851" y="392561"/>
                    <a:pt x="933589" y="391832"/>
                  </a:cubicBezTo>
                  <a:cubicBezTo>
                    <a:pt x="931560" y="390518"/>
                    <a:pt x="928477" y="395605"/>
                    <a:pt x="930558" y="396047"/>
                  </a:cubicBezTo>
                  <a:cubicBezTo>
                    <a:pt x="936842" y="390895"/>
                    <a:pt x="937596" y="401745"/>
                    <a:pt x="942592" y="402565"/>
                  </a:cubicBezTo>
                  <a:cubicBezTo>
                    <a:pt x="939118" y="403710"/>
                    <a:pt x="932965" y="398493"/>
                    <a:pt x="931846" y="399169"/>
                  </a:cubicBezTo>
                  <a:cubicBezTo>
                    <a:pt x="931918" y="399963"/>
                    <a:pt x="933999" y="403515"/>
                    <a:pt x="936220" y="406967"/>
                  </a:cubicBezTo>
                  <a:lnTo>
                    <a:pt x="941393" y="414112"/>
                  </a:lnTo>
                  <a:lnTo>
                    <a:pt x="944621" y="411880"/>
                  </a:lnTo>
                  <a:cubicBezTo>
                    <a:pt x="941187" y="414638"/>
                    <a:pt x="941200" y="408237"/>
                    <a:pt x="940692" y="406559"/>
                  </a:cubicBezTo>
                  <a:cubicBezTo>
                    <a:pt x="942149" y="403553"/>
                    <a:pt x="961638" y="417955"/>
                    <a:pt x="964643" y="420128"/>
                  </a:cubicBezTo>
                  <a:cubicBezTo>
                    <a:pt x="973333" y="426463"/>
                    <a:pt x="977665" y="436650"/>
                    <a:pt x="970211" y="446147"/>
                  </a:cubicBezTo>
                  <a:cubicBezTo>
                    <a:pt x="968546" y="439226"/>
                    <a:pt x="968403" y="432877"/>
                    <a:pt x="960714" y="429078"/>
                  </a:cubicBezTo>
                  <a:cubicBezTo>
                    <a:pt x="954352" y="425969"/>
                    <a:pt x="949071" y="419386"/>
                    <a:pt x="943724" y="416784"/>
                  </a:cubicBezTo>
                  <a:cubicBezTo>
                    <a:pt x="941928" y="416667"/>
                    <a:pt x="959751" y="437287"/>
                    <a:pt x="961794" y="439486"/>
                  </a:cubicBezTo>
                  <a:cubicBezTo>
                    <a:pt x="970237" y="448553"/>
                    <a:pt x="971941" y="465362"/>
                    <a:pt x="958828" y="471385"/>
                  </a:cubicBezTo>
                  <a:cubicBezTo>
                    <a:pt x="958008" y="466181"/>
                    <a:pt x="961404" y="462122"/>
                    <a:pt x="959127" y="456502"/>
                  </a:cubicBezTo>
                  <a:cubicBezTo>
                    <a:pt x="956824" y="451741"/>
                    <a:pt x="953364" y="447669"/>
                    <a:pt x="950111" y="443571"/>
                  </a:cubicBezTo>
                  <a:cubicBezTo>
                    <a:pt x="949467" y="442745"/>
                    <a:pt x="945864" y="436868"/>
                    <a:pt x="942987" y="431120"/>
                  </a:cubicBezTo>
                  <a:lnTo>
                    <a:pt x="940791" y="425892"/>
                  </a:lnTo>
                  <a:lnTo>
                    <a:pt x="940224" y="419438"/>
                  </a:lnTo>
                  <a:cubicBezTo>
                    <a:pt x="939092" y="419595"/>
                    <a:pt x="939064" y="421078"/>
                    <a:pt x="939678" y="423240"/>
                  </a:cubicBezTo>
                  <a:lnTo>
                    <a:pt x="940791" y="425892"/>
                  </a:lnTo>
                  <a:lnTo>
                    <a:pt x="941667" y="435849"/>
                  </a:lnTo>
                  <a:cubicBezTo>
                    <a:pt x="949126" y="456208"/>
                    <a:pt x="968250" y="484694"/>
                    <a:pt x="941564" y="487816"/>
                  </a:cubicBezTo>
                  <a:cubicBezTo>
                    <a:pt x="949981" y="473024"/>
                    <a:pt x="939157" y="461472"/>
                    <a:pt x="934435" y="447643"/>
                  </a:cubicBezTo>
                  <a:cubicBezTo>
                    <a:pt x="933941" y="446206"/>
                    <a:pt x="932809" y="438806"/>
                    <a:pt x="932407" y="431921"/>
                  </a:cubicBezTo>
                  <a:lnTo>
                    <a:pt x="932508" y="423973"/>
                  </a:lnTo>
                  <a:lnTo>
                    <a:pt x="934760" y="419282"/>
                  </a:lnTo>
                  <a:cubicBezTo>
                    <a:pt x="933547" y="418973"/>
                    <a:pt x="932858" y="420412"/>
                    <a:pt x="932523" y="422788"/>
                  </a:cubicBezTo>
                  <a:lnTo>
                    <a:pt x="932508" y="423973"/>
                  </a:lnTo>
                  <a:lnTo>
                    <a:pt x="928461" y="432399"/>
                  </a:lnTo>
                  <a:cubicBezTo>
                    <a:pt x="930763" y="452405"/>
                    <a:pt x="951078" y="487533"/>
                    <a:pt x="919318" y="487894"/>
                  </a:cubicBezTo>
                  <a:cubicBezTo>
                    <a:pt x="928581" y="478540"/>
                    <a:pt x="922323" y="463384"/>
                    <a:pt x="921751" y="452157"/>
                  </a:cubicBezTo>
                  <a:cubicBezTo>
                    <a:pt x="921165" y="440566"/>
                    <a:pt x="923546" y="430015"/>
                    <a:pt x="930129" y="420648"/>
                  </a:cubicBezTo>
                  <a:cubicBezTo>
                    <a:pt x="920528" y="418358"/>
                    <a:pt x="918303" y="449555"/>
                    <a:pt x="918615" y="454278"/>
                  </a:cubicBezTo>
                  <a:cubicBezTo>
                    <a:pt x="916664" y="463996"/>
                    <a:pt x="901586" y="475366"/>
                    <a:pt x="892284" y="467040"/>
                  </a:cubicBezTo>
                  <a:cubicBezTo>
                    <a:pt x="906946" y="463410"/>
                    <a:pt x="908936" y="435050"/>
                    <a:pt x="920632" y="425683"/>
                  </a:cubicBezTo>
                  <a:cubicBezTo>
                    <a:pt x="920554" y="424928"/>
                    <a:pt x="902158" y="440045"/>
                    <a:pt x="899049" y="440943"/>
                  </a:cubicBezTo>
                  <a:cubicBezTo>
                    <a:pt x="891243" y="443193"/>
                    <a:pt x="880823" y="445431"/>
                    <a:pt x="876503" y="452925"/>
                  </a:cubicBezTo>
                  <a:cubicBezTo>
                    <a:pt x="875723" y="439967"/>
                    <a:pt x="889682" y="434724"/>
                    <a:pt x="899569" y="431901"/>
                  </a:cubicBezTo>
                  <a:cubicBezTo>
                    <a:pt x="909040" y="429221"/>
                    <a:pt x="913320" y="423419"/>
                    <a:pt x="920918" y="418579"/>
                  </a:cubicBezTo>
                  <a:cubicBezTo>
                    <a:pt x="919149" y="419464"/>
                    <a:pt x="918563" y="420570"/>
                    <a:pt x="919149" y="421949"/>
                  </a:cubicBezTo>
                  <a:cubicBezTo>
                    <a:pt x="923051" y="421637"/>
                    <a:pt x="926564" y="420271"/>
                    <a:pt x="929621" y="417812"/>
                  </a:cubicBezTo>
                  <a:cubicBezTo>
                    <a:pt x="930955" y="420206"/>
                    <a:pt x="934565" y="418641"/>
                    <a:pt x="937912" y="416519"/>
                  </a:cubicBezTo>
                  <a:lnTo>
                    <a:pt x="941371" y="414127"/>
                  </a:lnTo>
                  <a:lnTo>
                    <a:pt x="934461" y="409551"/>
                  </a:lnTo>
                  <a:cubicBezTo>
                    <a:pt x="932314" y="410800"/>
                    <a:pt x="935775" y="416524"/>
                    <a:pt x="931807" y="417292"/>
                  </a:cubicBezTo>
                  <a:cubicBezTo>
                    <a:pt x="932549" y="414339"/>
                    <a:pt x="931950" y="412764"/>
                    <a:pt x="929986" y="412569"/>
                  </a:cubicBezTo>
                  <a:cubicBezTo>
                    <a:pt x="928997" y="415978"/>
                    <a:pt x="926772" y="418150"/>
                    <a:pt x="923364" y="419113"/>
                  </a:cubicBezTo>
                  <a:cubicBezTo>
                    <a:pt x="926096" y="416108"/>
                    <a:pt x="926356" y="413870"/>
                    <a:pt x="924118" y="412361"/>
                  </a:cubicBezTo>
                  <a:cubicBezTo>
                    <a:pt x="922557" y="414677"/>
                    <a:pt x="920476" y="418866"/>
                    <a:pt x="916768" y="417903"/>
                  </a:cubicBezTo>
                  <a:cubicBezTo>
                    <a:pt x="917757" y="416576"/>
                    <a:pt x="920918" y="413233"/>
                    <a:pt x="920137" y="411294"/>
                  </a:cubicBezTo>
                  <a:cubicBezTo>
                    <a:pt x="914231" y="413584"/>
                    <a:pt x="910575" y="412452"/>
                    <a:pt x="904539" y="413974"/>
                  </a:cubicBezTo>
                  <a:cubicBezTo>
                    <a:pt x="905137" y="402799"/>
                    <a:pt x="920749" y="411502"/>
                    <a:pt x="925797" y="407574"/>
                  </a:cubicBezTo>
                  <a:cubicBezTo>
                    <a:pt x="929895" y="401056"/>
                    <a:pt x="923299" y="393172"/>
                    <a:pt x="917067" y="393836"/>
                  </a:cubicBezTo>
                  <a:cubicBezTo>
                    <a:pt x="909261" y="394668"/>
                    <a:pt x="900337" y="384976"/>
                    <a:pt x="909548" y="379538"/>
                  </a:cubicBezTo>
                  <a:cubicBezTo>
                    <a:pt x="907531" y="370692"/>
                    <a:pt x="918004" y="373502"/>
                    <a:pt x="924561" y="373137"/>
                  </a:cubicBezTo>
                  <a:cubicBezTo>
                    <a:pt x="928786" y="370467"/>
                    <a:pt x="932867" y="369911"/>
                    <a:pt x="936887" y="370405"/>
                  </a:cubicBezTo>
                  <a:close/>
                  <a:moveTo>
                    <a:pt x="951030" y="368506"/>
                  </a:moveTo>
                  <a:cubicBezTo>
                    <a:pt x="954675" y="368464"/>
                    <a:pt x="958002" y="368799"/>
                    <a:pt x="956174" y="370432"/>
                  </a:cubicBezTo>
                  <a:cubicBezTo>
                    <a:pt x="952050" y="370406"/>
                    <a:pt x="947991" y="369885"/>
                    <a:pt x="943984" y="368845"/>
                  </a:cubicBezTo>
                  <a:cubicBezTo>
                    <a:pt x="943425" y="368968"/>
                    <a:pt x="947386" y="368548"/>
                    <a:pt x="951030" y="368506"/>
                  </a:cubicBezTo>
                  <a:close/>
                  <a:moveTo>
                    <a:pt x="810064" y="368480"/>
                  </a:moveTo>
                  <a:cubicBezTo>
                    <a:pt x="810884" y="368571"/>
                    <a:pt x="811326" y="369833"/>
                    <a:pt x="811300" y="370340"/>
                  </a:cubicBezTo>
                  <a:cubicBezTo>
                    <a:pt x="811248" y="370952"/>
                    <a:pt x="810611" y="371407"/>
                    <a:pt x="809869" y="371355"/>
                  </a:cubicBezTo>
                  <a:lnTo>
                    <a:pt x="809765" y="371342"/>
                  </a:lnTo>
                  <a:cubicBezTo>
                    <a:pt x="809049" y="371277"/>
                    <a:pt x="808516" y="370769"/>
                    <a:pt x="808555" y="370184"/>
                  </a:cubicBezTo>
                  <a:cubicBezTo>
                    <a:pt x="808581" y="369820"/>
                    <a:pt x="808867" y="369182"/>
                    <a:pt x="809271" y="368792"/>
                  </a:cubicBezTo>
                  <a:cubicBezTo>
                    <a:pt x="809505" y="368584"/>
                    <a:pt x="809765" y="368467"/>
                    <a:pt x="810064" y="368480"/>
                  </a:cubicBezTo>
                  <a:close/>
                  <a:moveTo>
                    <a:pt x="309977" y="366672"/>
                  </a:moveTo>
                  <a:cubicBezTo>
                    <a:pt x="310263" y="366659"/>
                    <a:pt x="310537" y="366763"/>
                    <a:pt x="310771" y="366985"/>
                  </a:cubicBezTo>
                  <a:cubicBezTo>
                    <a:pt x="311200" y="367362"/>
                    <a:pt x="311473" y="367999"/>
                    <a:pt x="311486" y="368351"/>
                  </a:cubicBezTo>
                  <a:cubicBezTo>
                    <a:pt x="311538" y="368949"/>
                    <a:pt x="311005" y="369456"/>
                    <a:pt x="310276" y="369534"/>
                  </a:cubicBezTo>
                  <a:lnTo>
                    <a:pt x="310198" y="369534"/>
                  </a:lnTo>
                  <a:cubicBezTo>
                    <a:pt x="309418" y="369586"/>
                    <a:pt x="308793" y="369144"/>
                    <a:pt x="308754" y="368546"/>
                  </a:cubicBezTo>
                  <a:cubicBezTo>
                    <a:pt x="308728" y="368025"/>
                    <a:pt x="309145" y="366763"/>
                    <a:pt x="309977" y="366672"/>
                  </a:cubicBezTo>
                  <a:close/>
                  <a:moveTo>
                    <a:pt x="625654" y="365905"/>
                  </a:moveTo>
                  <a:cubicBezTo>
                    <a:pt x="621608" y="365840"/>
                    <a:pt x="618004" y="366803"/>
                    <a:pt x="614791" y="368767"/>
                  </a:cubicBezTo>
                  <a:cubicBezTo>
                    <a:pt x="611604" y="370745"/>
                    <a:pt x="609964" y="373568"/>
                    <a:pt x="609925" y="377237"/>
                  </a:cubicBezTo>
                  <a:cubicBezTo>
                    <a:pt x="609886" y="381764"/>
                    <a:pt x="612033" y="385029"/>
                    <a:pt x="616339" y="387137"/>
                  </a:cubicBezTo>
                  <a:cubicBezTo>
                    <a:pt x="619630" y="388672"/>
                    <a:pt x="623989" y="389492"/>
                    <a:pt x="629336" y="389583"/>
                  </a:cubicBezTo>
                  <a:cubicBezTo>
                    <a:pt x="632627" y="389596"/>
                    <a:pt x="636283" y="389049"/>
                    <a:pt x="640264" y="387930"/>
                  </a:cubicBezTo>
                  <a:cubicBezTo>
                    <a:pt x="644270" y="386838"/>
                    <a:pt x="647575" y="385289"/>
                    <a:pt x="650216" y="383312"/>
                  </a:cubicBezTo>
                  <a:cubicBezTo>
                    <a:pt x="648512" y="378264"/>
                    <a:pt x="645311" y="374127"/>
                    <a:pt x="640563" y="370888"/>
                  </a:cubicBezTo>
                  <a:cubicBezTo>
                    <a:pt x="635827" y="367636"/>
                    <a:pt x="630858" y="365983"/>
                    <a:pt x="625654" y="365905"/>
                  </a:cubicBezTo>
                  <a:close/>
                  <a:moveTo>
                    <a:pt x="495312" y="364110"/>
                  </a:moveTo>
                  <a:cubicBezTo>
                    <a:pt x="490121" y="364058"/>
                    <a:pt x="485125" y="365567"/>
                    <a:pt x="480285" y="368677"/>
                  </a:cubicBezTo>
                  <a:cubicBezTo>
                    <a:pt x="475511" y="371812"/>
                    <a:pt x="472233" y="375858"/>
                    <a:pt x="470424" y="380854"/>
                  </a:cubicBezTo>
                  <a:cubicBezTo>
                    <a:pt x="473000" y="382909"/>
                    <a:pt x="476292" y="384548"/>
                    <a:pt x="480259" y="385758"/>
                  </a:cubicBezTo>
                  <a:cubicBezTo>
                    <a:pt x="484227" y="386994"/>
                    <a:pt x="487857" y="387619"/>
                    <a:pt x="491174" y="387658"/>
                  </a:cubicBezTo>
                  <a:cubicBezTo>
                    <a:pt x="496495" y="387749"/>
                    <a:pt x="500880" y="387059"/>
                    <a:pt x="504197" y="385602"/>
                  </a:cubicBezTo>
                  <a:cubicBezTo>
                    <a:pt x="508568" y="383638"/>
                    <a:pt x="510780" y="380411"/>
                    <a:pt x="510806" y="375884"/>
                  </a:cubicBezTo>
                  <a:cubicBezTo>
                    <a:pt x="510871" y="372202"/>
                    <a:pt x="509297" y="369353"/>
                    <a:pt x="506161" y="367285"/>
                  </a:cubicBezTo>
                  <a:cubicBezTo>
                    <a:pt x="502961" y="365242"/>
                    <a:pt x="499357" y="364201"/>
                    <a:pt x="495312" y="364110"/>
                  </a:cubicBezTo>
                  <a:close/>
                  <a:moveTo>
                    <a:pt x="810468" y="362339"/>
                  </a:moveTo>
                  <a:cubicBezTo>
                    <a:pt x="811300" y="362430"/>
                    <a:pt x="811729" y="363692"/>
                    <a:pt x="811690" y="364213"/>
                  </a:cubicBezTo>
                  <a:cubicBezTo>
                    <a:pt x="811651" y="364811"/>
                    <a:pt x="811027" y="365266"/>
                    <a:pt x="810246" y="365201"/>
                  </a:cubicBezTo>
                  <a:lnTo>
                    <a:pt x="810168" y="365201"/>
                  </a:lnTo>
                  <a:cubicBezTo>
                    <a:pt x="809453" y="365136"/>
                    <a:pt x="808906" y="364616"/>
                    <a:pt x="808958" y="364018"/>
                  </a:cubicBezTo>
                  <a:cubicBezTo>
                    <a:pt x="808971" y="363666"/>
                    <a:pt x="809245" y="363029"/>
                    <a:pt x="809687" y="362652"/>
                  </a:cubicBezTo>
                  <a:cubicBezTo>
                    <a:pt x="809908" y="362430"/>
                    <a:pt x="810181" y="362326"/>
                    <a:pt x="810468" y="362339"/>
                  </a:cubicBezTo>
                  <a:close/>
                  <a:moveTo>
                    <a:pt x="309535" y="360532"/>
                  </a:moveTo>
                  <a:cubicBezTo>
                    <a:pt x="309821" y="360506"/>
                    <a:pt x="310094" y="360623"/>
                    <a:pt x="310316" y="360831"/>
                  </a:cubicBezTo>
                  <a:cubicBezTo>
                    <a:pt x="310745" y="361208"/>
                    <a:pt x="311018" y="361833"/>
                    <a:pt x="311057" y="362184"/>
                  </a:cubicBezTo>
                  <a:cubicBezTo>
                    <a:pt x="311096" y="362795"/>
                    <a:pt x="310563" y="363316"/>
                    <a:pt x="309834" y="363381"/>
                  </a:cubicBezTo>
                  <a:lnTo>
                    <a:pt x="309769" y="363394"/>
                  </a:lnTo>
                  <a:cubicBezTo>
                    <a:pt x="309002" y="363446"/>
                    <a:pt x="308364" y="363004"/>
                    <a:pt x="308299" y="362392"/>
                  </a:cubicBezTo>
                  <a:cubicBezTo>
                    <a:pt x="308273" y="361872"/>
                    <a:pt x="308702" y="360623"/>
                    <a:pt x="309535" y="360532"/>
                  </a:cubicBezTo>
                  <a:close/>
                  <a:moveTo>
                    <a:pt x="810910" y="356199"/>
                  </a:moveTo>
                  <a:cubicBezTo>
                    <a:pt x="811742" y="356290"/>
                    <a:pt x="812172" y="357552"/>
                    <a:pt x="812146" y="358059"/>
                  </a:cubicBezTo>
                  <a:cubicBezTo>
                    <a:pt x="812094" y="358684"/>
                    <a:pt x="811443" y="359113"/>
                    <a:pt x="810689" y="359061"/>
                  </a:cubicBezTo>
                  <a:lnTo>
                    <a:pt x="810611" y="359048"/>
                  </a:lnTo>
                  <a:cubicBezTo>
                    <a:pt x="809882" y="358983"/>
                    <a:pt x="809349" y="358462"/>
                    <a:pt x="809388" y="357851"/>
                  </a:cubicBezTo>
                  <a:cubicBezTo>
                    <a:pt x="809414" y="357500"/>
                    <a:pt x="809700" y="356875"/>
                    <a:pt x="810129" y="356498"/>
                  </a:cubicBezTo>
                  <a:cubicBezTo>
                    <a:pt x="810363" y="356290"/>
                    <a:pt x="810624" y="356186"/>
                    <a:pt x="810910" y="356199"/>
                  </a:cubicBezTo>
                  <a:close/>
                  <a:moveTo>
                    <a:pt x="309028" y="354391"/>
                  </a:moveTo>
                  <a:cubicBezTo>
                    <a:pt x="309886" y="354326"/>
                    <a:pt x="310511" y="355497"/>
                    <a:pt x="310563" y="356031"/>
                  </a:cubicBezTo>
                  <a:cubicBezTo>
                    <a:pt x="310628" y="356616"/>
                    <a:pt x="310068" y="357162"/>
                    <a:pt x="309340" y="357227"/>
                  </a:cubicBezTo>
                  <a:lnTo>
                    <a:pt x="309288" y="357240"/>
                  </a:lnTo>
                  <a:cubicBezTo>
                    <a:pt x="308520" y="357292"/>
                    <a:pt x="307883" y="356863"/>
                    <a:pt x="307831" y="356239"/>
                  </a:cubicBezTo>
                  <a:cubicBezTo>
                    <a:pt x="307779" y="355731"/>
                    <a:pt x="308195" y="354469"/>
                    <a:pt x="309028" y="354391"/>
                  </a:cubicBezTo>
                  <a:close/>
                  <a:moveTo>
                    <a:pt x="811417" y="350058"/>
                  </a:moveTo>
                  <a:cubicBezTo>
                    <a:pt x="812250" y="350136"/>
                    <a:pt x="812666" y="351398"/>
                    <a:pt x="812614" y="351906"/>
                  </a:cubicBezTo>
                  <a:cubicBezTo>
                    <a:pt x="812562" y="352530"/>
                    <a:pt x="811925" y="352972"/>
                    <a:pt x="811157" y="352907"/>
                  </a:cubicBezTo>
                  <a:lnTo>
                    <a:pt x="811105" y="352907"/>
                  </a:lnTo>
                  <a:cubicBezTo>
                    <a:pt x="810376" y="352829"/>
                    <a:pt x="809830" y="352296"/>
                    <a:pt x="809882" y="351698"/>
                  </a:cubicBezTo>
                  <a:cubicBezTo>
                    <a:pt x="809934" y="351164"/>
                    <a:pt x="810559" y="349993"/>
                    <a:pt x="811417" y="350058"/>
                  </a:cubicBezTo>
                  <a:close/>
                  <a:moveTo>
                    <a:pt x="195832" y="198029"/>
                  </a:moveTo>
                  <a:cubicBezTo>
                    <a:pt x="196977" y="198003"/>
                    <a:pt x="198044" y="199603"/>
                    <a:pt x="198304" y="200280"/>
                  </a:cubicBezTo>
                  <a:cubicBezTo>
                    <a:pt x="200086" y="204989"/>
                    <a:pt x="205602" y="208463"/>
                    <a:pt x="205602" y="208463"/>
                  </a:cubicBezTo>
                  <a:cubicBezTo>
                    <a:pt x="210143" y="204885"/>
                    <a:pt x="213018" y="211377"/>
                    <a:pt x="213018" y="211377"/>
                  </a:cubicBezTo>
                  <a:cubicBezTo>
                    <a:pt x="235661" y="212879"/>
                    <a:pt x="255384" y="221196"/>
                    <a:pt x="269445" y="229136"/>
                  </a:cubicBezTo>
                  <a:lnTo>
                    <a:pt x="271753" y="230637"/>
                  </a:lnTo>
                  <a:lnTo>
                    <a:pt x="276868" y="229617"/>
                  </a:lnTo>
                  <a:cubicBezTo>
                    <a:pt x="277206" y="229773"/>
                    <a:pt x="277532" y="229942"/>
                    <a:pt x="277870" y="230085"/>
                  </a:cubicBezTo>
                  <a:cubicBezTo>
                    <a:pt x="280355" y="231269"/>
                    <a:pt x="281070" y="233806"/>
                    <a:pt x="281070" y="233806"/>
                  </a:cubicBezTo>
                  <a:cubicBezTo>
                    <a:pt x="281369" y="234885"/>
                    <a:pt x="282423" y="235536"/>
                    <a:pt x="283399" y="235211"/>
                  </a:cubicBezTo>
                  <a:cubicBezTo>
                    <a:pt x="283399" y="235211"/>
                    <a:pt x="284466" y="234872"/>
                    <a:pt x="286365" y="235796"/>
                  </a:cubicBezTo>
                  <a:cubicBezTo>
                    <a:pt x="286703" y="235952"/>
                    <a:pt x="287029" y="236108"/>
                    <a:pt x="287354" y="236264"/>
                  </a:cubicBezTo>
                  <a:cubicBezTo>
                    <a:pt x="289917" y="237474"/>
                    <a:pt x="291647" y="240128"/>
                    <a:pt x="291075" y="242119"/>
                  </a:cubicBezTo>
                  <a:lnTo>
                    <a:pt x="290330" y="243377"/>
                  </a:lnTo>
                  <a:lnTo>
                    <a:pt x="291908" y="244642"/>
                  </a:lnTo>
                  <a:cubicBezTo>
                    <a:pt x="311344" y="260498"/>
                    <a:pt x="317725" y="289789"/>
                    <a:pt x="319701" y="303443"/>
                  </a:cubicBezTo>
                  <a:lnTo>
                    <a:pt x="319795" y="304274"/>
                  </a:lnTo>
                  <a:lnTo>
                    <a:pt x="322402" y="306893"/>
                  </a:lnTo>
                  <a:cubicBezTo>
                    <a:pt x="322454" y="307180"/>
                    <a:pt x="322532" y="307453"/>
                    <a:pt x="322571" y="307726"/>
                  </a:cubicBezTo>
                  <a:cubicBezTo>
                    <a:pt x="323013" y="309847"/>
                    <a:pt x="321947" y="311421"/>
                    <a:pt x="321947" y="311421"/>
                  </a:cubicBezTo>
                  <a:cubicBezTo>
                    <a:pt x="321478" y="312097"/>
                    <a:pt x="321582" y="313073"/>
                    <a:pt x="322181" y="313554"/>
                  </a:cubicBezTo>
                  <a:cubicBezTo>
                    <a:pt x="322181" y="313554"/>
                    <a:pt x="322818" y="314062"/>
                    <a:pt x="323156" y="315688"/>
                  </a:cubicBezTo>
                  <a:cubicBezTo>
                    <a:pt x="323208" y="315974"/>
                    <a:pt x="323273" y="316260"/>
                    <a:pt x="323326" y="316546"/>
                  </a:cubicBezTo>
                  <a:cubicBezTo>
                    <a:pt x="323781" y="318719"/>
                    <a:pt x="323078" y="320996"/>
                    <a:pt x="321751" y="321503"/>
                  </a:cubicBezTo>
                  <a:lnTo>
                    <a:pt x="317966" y="321821"/>
                  </a:lnTo>
                  <a:lnTo>
                    <a:pt x="312077" y="347118"/>
                  </a:lnTo>
                  <a:lnTo>
                    <a:pt x="310084" y="350455"/>
                  </a:lnTo>
                  <a:lnTo>
                    <a:pt x="310094" y="350567"/>
                  </a:lnTo>
                  <a:lnTo>
                    <a:pt x="310120" y="350970"/>
                  </a:lnTo>
                  <a:lnTo>
                    <a:pt x="309762" y="350994"/>
                  </a:lnTo>
                  <a:lnTo>
                    <a:pt x="296235" y="373648"/>
                  </a:lnTo>
                  <a:cubicBezTo>
                    <a:pt x="284971" y="387968"/>
                    <a:pt x="274059" y="395449"/>
                    <a:pt x="274059" y="395449"/>
                  </a:cubicBezTo>
                  <a:lnTo>
                    <a:pt x="271002" y="397007"/>
                  </a:lnTo>
                  <a:lnTo>
                    <a:pt x="269270" y="406494"/>
                  </a:lnTo>
                  <a:lnTo>
                    <a:pt x="265771" y="418645"/>
                  </a:lnTo>
                  <a:lnTo>
                    <a:pt x="261803" y="425085"/>
                  </a:lnTo>
                  <a:lnTo>
                    <a:pt x="257667" y="423901"/>
                  </a:lnTo>
                  <a:lnTo>
                    <a:pt x="258512" y="436572"/>
                  </a:lnTo>
                  <a:cubicBezTo>
                    <a:pt x="255038" y="437352"/>
                    <a:pt x="252501" y="436025"/>
                    <a:pt x="250927" y="432604"/>
                  </a:cubicBezTo>
                  <a:cubicBezTo>
                    <a:pt x="259630" y="436441"/>
                    <a:pt x="251890" y="465934"/>
                    <a:pt x="245762" y="471242"/>
                  </a:cubicBezTo>
                  <a:cubicBezTo>
                    <a:pt x="240585" y="466598"/>
                    <a:pt x="241027" y="459768"/>
                    <a:pt x="237306" y="454056"/>
                  </a:cubicBezTo>
                  <a:cubicBezTo>
                    <a:pt x="241066" y="455826"/>
                    <a:pt x="243603" y="459807"/>
                    <a:pt x="243408" y="464009"/>
                  </a:cubicBezTo>
                  <a:cubicBezTo>
                    <a:pt x="246998" y="467157"/>
                    <a:pt x="245710" y="450843"/>
                    <a:pt x="245957" y="452300"/>
                  </a:cubicBezTo>
                  <a:cubicBezTo>
                    <a:pt x="244878" y="446264"/>
                    <a:pt x="240585" y="441762"/>
                    <a:pt x="235797" y="438341"/>
                  </a:cubicBezTo>
                  <a:cubicBezTo>
                    <a:pt x="239140" y="435310"/>
                    <a:pt x="240910" y="431212"/>
                    <a:pt x="242760" y="427239"/>
                  </a:cubicBezTo>
                  <a:lnTo>
                    <a:pt x="248446" y="419342"/>
                  </a:lnTo>
                  <a:lnTo>
                    <a:pt x="246816" y="417006"/>
                  </a:lnTo>
                  <a:lnTo>
                    <a:pt x="249267" y="407855"/>
                  </a:lnTo>
                  <a:lnTo>
                    <a:pt x="227059" y="410521"/>
                  </a:lnTo>
                  <a:cubicBezTo>
                    <a:pt x="220191" y="410377"/>
                    <a:pt x="214300" y="409452"/>
                    <a:pt x="210126" y="408563"/>
                  </a:cubicBezTo>
                  <a:lnTo>
                    <a:pt x="208600" y="408162"/>
                  </a:lnTo>
                  <a:lnTo>
                    <a:pt x="209297" y="410722"/>
                  </a:lnTo>
                  <a:cubicBezTo>
                    <a:pt x="207931" y="408563"/>
                    <a:pt x="207863" y="411425"/>
                    <a:pt x="208030" y="412882"/>
                  </a:cubicBezTo>
                  <a:lnTo>
                    <a:pt x="208144" y="408042"/>
                  </a:lnTo>
                  <a:lnTo>
                    <a:pt x="204046" y="406964"/>
                  </a:lnTo>
                  <a:lnTo>
                    <a:pt x="203467" y="407746"/>
                  </a:lnTo>
                  <a:cubicBezTo>
                    <a:pt x="201738" y="408124"/>
                    <a:pt x="199527" y="408198"/>
                    <a:pt x="196860" y="410943"/>
                  </a:cubicBezTo>
                  <a:cubicBezTo>
                    <a:pt x="194934" y="409551"/>
                    <a:pt x="194856" y="407509"/>
                    <a:pt x="196586" y="404829"/>
                  </a:cubicBezTo>
                  <a:cubicBezTo>
                    <a:pt x="199891" y="403020"/>
                    <a:pt x="203429" y="402318"/>
                    <a:pt x="207176" y="402734"/>
                  </a:cubicBezTo>
                  <a:lnTo>
                    <a:pt x="205775" y="404628"/>
                  </a:lnTo>
                  <a:lnTo>
                    <a:pt x="208513" y="404811"/>
                  </a:lnTo>
                  <a:lnTo>
                    <a:pt x="207853" y="404530"/>
                  </a:lnTo>
                  <a:cubicBezTo>
                    <a:pt x="213460" y="402071"/>
                    <a:pt x="218065" y="405740"/>
                    <a:pt x="223985" y="404036"/>
                  </a:cubicBezTo>
                  <a:lnTo>
                    <a:pt x="220637" y="405622"/>
                  </a:lnTo>
                  <a:lnTo>
                    <a:pt x="232795" y="406436"/>
                  </a:lnTo>
                  <a:cubicBezTo>
                    <a:pt x="240943" y="405530"/>
                    <a:pt x="247739" y="403390"/>
                    <a:pt x="253180" y="400939"/>
                  </a:cubicBezTo>
                  <a:lnTo>
                    <a:pt x="259757" y="396987"/>
                  </a:lnTo>
                  <a:lnTo>
                    <a:pt x="259527" y="396542"/>
                  </a:lnTo>
                  <a:cubicBezTo>
                    <a:pt x="259422" y="395995"/>
                    <a:pt x="260034" y="395280"/>
                    <a:pt x="260841" y="394928"/>
                  </a:cubicBezTo>
                  <a:cubicBezTo>
                    <a:pt x="260932" y="394889"/>
                    <a:pt x="261049" y="394850"/>
                    <a:pt x="261140" y="394824"/>
                  </a:cubicBezTo>
                  <a:cubicBezTo>
                    <a:pt x="261764" y="394551"/>
                    <a:pt x="262050" y="394642"/>
                    <a:pt x="262050" y="394642"/>
                  </a:cubicBezTo>
                  <a:cubicBezTo>
                    <a:pt x="262337" y="394733"/>
                    <a:pt x="262675" y="394564"/>
                    <a:pt x="262818" y="394265"/>
                  </a:cubicBezTo>
                  <a:cubicBezTo>
                    <a:pt x="262818" y="394265"/>
                    <a:pt x="263117" y="393562"/>
                    <a:pt x="263885" y="393237"/>
                  </a:cubicBezTo>
                  <a:cubicBezTo>
                    <a:pt x="263989" y="393198"/>
                    <a:pt x="264093" y="393146"/>
                    <a:pt x="264197" y="393107"/>
                  </a:cubicBezTo>
                  <a:lnTo>
                    <a:pt x="265642" y="393386"/>
                  </a:lnTo>
                  <a:lnTo>
                    <a:pt x="269518" y="389894"/>
                  </a:lnTo>
                  <a:cubicBezTo>
                    <a:pt x="287016" y="375115"/>
                    <a:pt x="295115" y="356904"/>
                    <a:pt x="298839" y="342389"/>
                  </a:cubicBezTo>
                  <a:lnTo>
                    <a:pt x="301251" y="322503"/>
                  </a:lnTo>
                  <a:lnTo>
                    <a:pt x="299193" y="318576"/>
                  </a:lnTo>
                  <a:cubicBezTo>
                    <a:pt x="299206" y="318277"/>
                    <a:pt x="299206" y="317990"/>
                    <a:pt x="299219" y="317717"/>
                  </a:cubicBezTo>
                  <a:cubicBezTo>
                    <a:pt x="299284" y="316052"/>
                    <a:pt x="299817" y="315441"/>
                    <a:pt x="299817" y="315441"/>
                  </a:cubicBezTo>
                  <a:cubicBezTo>
                    <a:pt x="300325" y="314855"/>
                    <a:pt x="300260" y="313892"/>
                    <a:pt x="299700" y="313307"/>
                  </a:cubicBezTo>
                  <a:cubicBezTo>
                    <a:pt x="299700" y="313307"/>
                    <a:pt x="298360" y="311941"/>
                    <a:pt x="298438" y="309768"/>
                  </a:cubicBezTo>
                  <a:cubicBezTo>
                    <a:pt x="298451" y="309482"/>
                    <a:pt x="298451" y="309196"/>
                    <a:pt x="298464" y="308910"/>
                  </a:cubicBezTo>
                  <a:lnTo>
                    <a:pt x="300062" y="306645"/>
                  </a:lnTo>
                  <a:lnTo>
                    <a:pt x="298489" y="297799"/>
                  </a:lnTo>
                  <a:cubicBezTo>
                    <a:pt x="292111" y="279845"/>
                    <a:pt x="278947" y="266707"/>
                    <a:pt x="277688" y="266668"/>
                  </a:cubicBezTo>
                  <a:lnTo>
                    <a:pt x="276867" y="266112"/>
                  </a:lnTo>
                  <a:lnTo>
                    <a:pt x="276322" y="267032"/>
                  </a:lnTo>
                  <a:cubicBezTo>
                    <a:pt x="274891" y="268437"/>
                    <a:pt x="271859" y="267995"/>
                    <a:pt x="269687" y="266134"/>
                  </a:cubicBezTo>
                  <a:cubicBezTo>
                    <a:pt x="269401" y="265900"/>
                    <a:pt x="269114" y="265666"/>
                    <a:pt x="268841" y="265419"/>
                  </a:cubicBezTo>
                  <a:cubicBezTo>
                    <a:pt x="267215" y="264014"/>
                    <a:pt x="267020" y="262895"/>
                    <a:pt x="267020" y="262895"/>
                  </a:cubicBezTo>
                  <a:cubicBezTo>
                    <a:pt x="266851" y="261815"/>
                    <a:pt x="265849" y="261126"/>
                    <a:pt x="264782" y="261321"/>
                  </a:cubicBezTo>
                  <a:cubicBezTo>
                    <a:pt x="264782" y="261321"/>
                    <a:pt x="262310" y="261789"/>
                    <a:pt x="260190" y="259955"/>
                  </a:cubicBezTo>
                  <a:cubicBezTo>
                    <a:pt x="259904" y="259708"/>
                    <a:pt x="259630" y="259486"/>
                    <a:pt x="259344" y="259226"/>
                  </a:cubicBezTo>
                  <a:lnTo>
                    <a:pt x="258546" y="256194"/>
                  </a:lnTo>
                  <a:lnTo>
                    <a:pt x="228086" y="247061"/>
                  </a:lnTo>
                  <a:cubicBezTo>
                    <a:pt x="218602" y="246678"/>
                    <a:pt x="212120" y="248181"/>
                    <a:pt x="212120" y="248181"/>
                  </a:cubicBezTo>
                  <a:cubicBezTo>
                    <a:pt x="212120" y="248181"/>
                    <a:pt x="212250" y="250861"/>
                    <a:pt x="208998" y="253021"/>
                  </a:cubicBezTo>
                  <a:cubicBezTo>
                    <a:pt x="205745" y="255193"/>
                    <a:pt x="203456" y="252344"/>
                    <a:pt x="203456" y="252344"/>
                  </a:cubicBezTo>
                  <a:cubicBezTo>
                    <a:pt x="201361" y="252799"/>
                    <a:pt x="199618" y="256403"/>
                    <a:pt x="199618" y="256403"/>
                  </a:cubicBezTo>
                  <a:cubicBezTo>
                    <a:pt x="199618" y="256403"/>
                    <a:pt x="196418" y="262140"/>
                    <a:pt x="192098" y="257665"/>
                  </a:cubicBezTo>
                  <a:cubicBezTo>
                    <a:pt x="181652" y="238697"/>
                    <a:pt x="187233" y="210961"/>
                    <a:pt x="188924" y="203727"/>
                  </a:cubicBezTo>
                  <a:cubicBezTo>
                    <a:pt x="190056" y="198927"/>
                    <a:pt x="193595" y="198068"/>
                    <a:pt x="195832" y="198029"/>
                  </a:cubicBezTo>
                  <a:close/>
                  <a:moveTo>
                    <a:pt x="924613" y="193699"/>
                  </a:moveTo>
                  <a:cubicBezTo>
                    <a:pt x="926864" y="193738"/>
                    <a:pt x="930403" y="194596"/>
                    <a:pt x="931521" y="199397"/>
                  </a:cubicBezTo>
                  <a:cubicBezTo>
                    <a:pt x="933213" y="206617"/>
                    <a:pt x="938807" y="234366"/>
                    <a:pt x="928347" y="253334"/>
                  </a:cubicBezTo>
                  <a:cubicBezTo>
                    <a:pt x="924028" y="257810"/>
                    <a:pt x="920828" y="252072"/>
                    <a:pt x="920828" y="252072"/>
                  </a:cubicBezTo>
                  <a:cubicBezTo>
                    <a:pt x="920828" y="252072"/>
                    <a:pt x="919084" y="248469"/>
                    <a:pt x="916990" y="248013"/>
                  </a:cubicBezTo>
                  <a:cubicBezTo>
                    <a:pt x="916990" y="248013"/>
                    <a:pt x="914713" y="250863"/>
                    <a:pt x="911448" y="248690"/>
                  </a:cubicBezTo>
                  <a:cubicBezTo>
                    <a:pt x="908195" y="246530"/>
                    <a:pt x="908338" y="243850"/>
                    <a:pt x="908338" y="243850"/>
                  </a:cubicBezTo>
                  <a:cubicBezTo>
                    <a:pt x="908338" y="243850"/>
                    <a:pt x="901853" y="242348"/>
                    <a:pt x="892366" y="242730"/>
                  </a:cubicBezTo>
                  <a:lnTo>
                    <a:pt x="876716" y="245081"/>
                  </a:lnTo>
                  <a:lnTo>
                    <a:pt x="875023" y="245702"/>
                  </a:lnTo>
                  <a:lnTo>
                    <a:pt x="862050" y="251328"/>
                  </a:lnTo>
                  <a:lnTo>
                    <a:pt x="861100" y="254895"/>
                  </a:lnTo>
                  <a:cubicBezTo>
                    <a:pt x="860827" y="255155"/>
                    <a:pt x="860541" y="255389"/>
                    <a:pt x="860255" y="255623"/>
                  </a:cubicBezTo>
                  <a:cubicBezTo>
                    <a:pt x="858134" y="257457"/>
                    <a:pt x="855662" y="256989"/>
                    <a:pt x="855662" y="256989"/>
                  </a:cubicBezTo>
                  <a:cubicBezTo>
                    <a:pt x="854609" y="256794"/>
                    <a:pt x="853581" y="257483"/>
                    <a:pt x="853438" y="258563"/>
                  </a:cubicBezTo>
                  <a:cubicBezTo>
                    <a:pt x="853438" y="258563"/>
                    <a:pt x="853230" y="259682"/>
                    <a:pt x="851603" y="261087"/>
                  </a:cubicBezTo>
                  <a:cubicBezTo>
                    <a:pt x="851330" y="261334"/>
                    <a:pt x="851044" y="261568"/>
                    <a:pt x="850771" y="261803"/>
                  </a:cubicBezTo>
                  <a:cubicBezTo>
                    <a:pt x="848598" y="263663"/>
                    <a:pt x="845554" y="264105"/>
                    <a:pt x="844136" y="262700"/>
                  </a:cubicBezTo>
                  <a:lnTo>
                    <a:pt x="843588" y="261776"/>
                  </a:lnTo>
                  <a:lnTo>
                    <a:pt x="842757" y="262337"/>
                  </a:lnTo>
                  <a:cubicBezTo>
                    <a:pt x="841918" y="262363"/>
                    <a:pt x="835787" y="268211"/>
                    <a:pt x="829904" y="277427"/>
                  </a:cubicBezTo>
                  <a:lnTo>
                    <a:pt x="821419" y="303767"/>
                  </a:lnTo>
                  <a:lnTo>
                    <a:pt x="821994" y="304578"/>
                  </a:lnTo>
                  <a:cubicBezTo>
                    <a:pt x="821994" y="304864"/>
                    <a:pt x="821994" y="305150"/>
                    <a:pt x="822020" y="305449"/>
                  </a:cubicBezTo>
                  <a:cubicBezTo>
                    <a:pt x="822085" y="307609"/>
                    <a:pt x="820758" y="308975"/>
                    <a:pt x="820758" y="308975"/>
                  </a:cubicBezTo>
                  <a:cubicBezTo>
                    <a:pt x="820186" y="309560"/>
                    <a:pt x="820121" y="310523"/>
                    <a:pt x="820628" y="311109"/>
                  </a:cubicBezTo>
                  <a:cubicBezTo>
                    <a:pt x="820628" y="311109"/>
                    <a:pt x="821162" y="311733"/>
                    <a:pt x="821227" y="313385"/>
                  </a:cubicBezTo>
                  <a:cubicBezTo>
                    <a:pt x="821240" y="313658"/>
                    <a:pt x="821240" y="313945"/>
                    <a:pt x="821253" y="314244"/>
                  </a:cubicBezTo>
                  <a:cubicBezTo>
                    <a:pt x="821344" y="316469"/>
                    <a:pt x="820251" y="318576"/>
                    <a:pt x="818833" y="318862"/>
                  </a:cubicBezTo>
                  <a:lnTo>
                    <a:pt x="818654" y="318847"/>
                  </a:lnTo>
                  <a:lnTo>
                    <a:pt x="818676" y="319948"/>
                  </a:lnTo>
                  <a:cubicBezTo>
                    <a:pt x="819588" y="333507"/>
                    <a:pt x="824691" y="363396"/>
                    <a:pt x="850927" y="385563"/>
                  </a:cubicBezTo>
                  <a:lnTo>
                    <a:pt x="854791" y="389045"/>
                  </a:lnTo>
                  <a:lnTo>
                    <a:pt x="856260" y="388762"/>
                  </a:lnTo>
                  <a:cubicBezTo>
                    <a:pt x="856365" y="388814"/>
                    <a:pt x="856456" y="388866"/>
                    <a:pt x="856560" y="388905"/>
                  </a:cubicBezTo>
                  <a:cubicBezTo>
                    <a:pt x="857327" y="389231"/>
                    <a:pt x="857626" y="389920"/>
                    <a:pt x="857626" y="389920"/>
                  </a:cubicBezTo>
                  <a:cubicBezTo>
                    <a:pt x="857770" y="390232"/>
                    <a:pt x="858095" y="390402"/>
                    <a:pt x="858394" y="390311"/>
                  </a:cubicBezTo>
                  <a:cubicBezTo>
                    <a:pt x="858394" y="390311"/>
                    <a:pt x="858680" y="390232"/>
                    <a:pt x="859305" y="390480"/>
                  </a:cubicBezTo>
                  <a:cubicBezTo>
                    <a:pt x="859396" y="390519"/>
                    <a:pt x="859500" y="390558"/>
                    <a:pt x="859604" y="390597"/>
                  </a:cubicBezTo>
                  <a:cubicBezTo>
                    <a:pt x="860411" y="390948"/>
                    <a:pt x="861022" y="391664"/>
                    <a:pt x="860931" y="392223"/>
                  </a:cubicBezTo>
                  <a:lnTo>
                    <a:pt x="860703" y="392665"/>
                  </a:lnTo>
                  <a:lnTo>
                    <a:pt x="867267" y="396608"/>
                  </a:lnTo>
                  <a:cubicBezTo>
                    <a:pt x="872708" y="399059"/>
                    <a:pt x="879506" y="401199"/>
                    <a:pt x="887656" y="402105"/>
                  </a:cubicBezTo>
                  <a:lnTo>
                    <a:pt x="914674" y="400298"/>
                  </a:lnTo>
                  <a:lnTo>
                    <a:pt x="913269" y="398402"/>
                  </a:lnTo>
                  <a:cubicBezTo>
                    <a:pt x="917029" y="397986"/>
                    <a:pt x="920554" y="398688"/>
                    <a:pt x="923859" y="400497"/>
                  </a:cubicBezTo>
                  <a:cubicBezTo>
                    <a:pt x="925589" y="403177"/>
                    <a:pt x="925511" y="405219"/>
                    <a:pt x="923586" y="406611"/>
                  </a:cubicBezTo>
                  <a:cubicBezTo>
                    <a:pt x="920919" y="403866"/>
                    <a:pt x="918711" y="403792"/>
                    <a:pt x="916983" y="403414"/>
                  </a:cubicBezTo>
                  <a:lnTo>
                    <a:pt x="916412" y="402644"/>
                  </a:lnTo>
                  <a:lnTo>
                    <a:pt x="912246" y="403738"/>
                  </a:lnTo>
                  <a:lnTo>
                    <a:pt x="912189" y="406147"/>
                  </a:lnTo>
                  <a:lnTo>
                    <a:pt x="911148" y="406390"/>
                  </a:lnTo>
                  <a:lnTo>
                    <a:pt x="911850" y="403842"/>
                  </a:lnTo>
                  <a:lnTo>
                    <a:pt x="910320" y="404243"/>
                  </a:lnTo>
                  <a:cubicBezTo>
                    <a:pt x="906146" y="405132"/>
                    <a:pt x="900255" y="406055"/>
                    <a:pt x="893387" y="406197"/>
                  </a:cubicBezTo>
                  <a:lnTo>
                    <a:pt x="871179" y="403527"/>
                  </a:lnTo>
                  <a:lnTo>
                    <a:pt x="873629" y="412674"/>
                  </a:lnTo>
                  <a:lnTo>
                    <a:pt x="872008" y="415007"/>
                  </a:lnTo>
                  <a:lnTo>
                    <a:pt x="877694" y="422901"/>
                  </a:lnTo>
                  <a:cubicBezTo>
                    <a:pt x="879545" y="426873"/>
                    <a:pt x="881311" y="430971"/>
                    <a:pt x="884648" y="434009"/>
                  </a:cubicBezTo>
                  <a:cubicBezTo>
                    <a:pt x="879860" y="437430"/>
                    <a:pt x="875567" y="441919"/>
                    <a:pt x="874487" y="447968"/>
                  </a:cubicBezTo>
                  <a:cubicBezTo>
                    <a:pt x="874747" y="446511"/>
                    <a:pt x="873446" y="462812"/>
                    <a:pt x="877050" y="459677"/>
                  </a:cubicBezTo>
                  <a:cubicBezTo>
                    <a:pt x="876842" y="455475"/>
                    <a:pt x="879379" y="451494"/>
                    <a:pt x="883139" y="449711"/>
                  </a:cubicBezTo>
                  <a:cubicBezTo>
                    <a:pt x="879418" y="455436"/>
                    <a:pt x="879860" y="462279"/>
                    <a:pt x="874682" y="466923"/>
                  </a:cubicBezTo>
                  <a:cubicBezTo>
                    <a:pt x="868555" y="461602"/>
                    <a:pt x="860827" y="432109"/>
                    <a:pt x="869518" y="428285"/>
                  </a:cubicBezTo>
                  <a:cubicBezTo>
                    <a:pt x="867943" y="431693"/>
                    <a:pt x="865407" y="433020"/>
                    <a:pt x="861933" y="432240"/>
                  </a:cubicBezTo>
                  <a:lnTo>
                    <a:pt x="862778" y="419571"/>
                  </a:lnTo>
                  <a:lnTo>
                    <a:pt x="858642" y="420753"/>
                  </a:lnTo>
                  <a:lnTo>
                    <a:pt x="854687" y="414313"/>
                  </a:lnTo>
                  <a:lnTo>
                    <a:pt x="851175" y="402175"/>
                  </a:lnTo>
                  <a:lnTo>
                    <a:pt x="849442" y="392676"/>
                  </a:lnTo>
                  <a:lnTo>
                    <a:pt x="846387" y="391118"/>
                  </a:lnTo>
                  <a:cubicBezTo>
                    <a:pt x="846387" y="391118"/>
                    <a:pt x="835475" y="383638"/>
                    <a:pt x="824211" y="369319"/>
                  </a:cubicBezTo>
                  <a:lnTo>
                    <a:pt x="810679" y="346662"/>
                  </a:lnTo>
                  <a:lnTo>
                    <a:pt x="810324" y="346637"/>
                  </a:lnTo>
                  <a:lnTo>
                    <a:pt x="810363" y="346234"/>
                  </a:lnTo>
                  <a:lnTo>
                    <a:pt x="810369" y="346143"/>
                  </a:lnTo>
                  <a:lnTo>
                    <a:pt x="808369" y="342793"/>
                  </a:lnTo>
                  <a:lnTo>
                    <a:pt x="802478" y="317489"/>
                  </a:lnTo>
                  <a:lnTo>
                    <a:pt x="798694" y="317171"/>
                  </a:lnTo>
                  <a:cubicBezTo>
                    <a:pt x="797367" y="316651"/>
                    <a:pt x="796678" y="314387"/>
                    <a:pt x="797133" y="312214"/>
                  </a:cubicBezTo>
                  <a:cubicBezTo>
                    <a:pt x="797172" y="311928"/>
                    <a:pt x="797237" y="311642"/>
                    <a:pt x="797302" y="311356"/>
                  </a:cubicBezTo>
                  <a:cubicBezTo>
                    <a:pt x="797627" y="309730"/>
                    <a:pt x="798265" y="309222"/>
                    <a:pt x="798265" y="309222"/>
                  </a:cubicBezTo>
                  <a:cubicBezTo>
                    <a:pt x="798876" y="308741"/>
                    <a:pt x="798980" y="307765"/>
                    <a:pt x="798512" y="307089"/>
                  </a:cubicBezTo>
                  <a:cubicBezTo>
                    <a:pt x="798512" y="307089"/>
                    <a:pt x="797432" y="305528"/>
                    <a:pt x="797875" y="303394"/>
                  </a:cubicBezTo>
                  <a:cubicBezTo>
                    <a:pt x="797927" y="303121"/>
                    <a:pt x="797992" y="302848"/>
                    <a:pt x="798057" y="302561"/>
                  </a:cubicBezTo>
                  <a:lnTo>
                    <a:pt x="800651" y="299956"/>
                  </a:lnTo>
                  <a:lnTo>
                    <a:pt x="800745" y="299124"/>
                  </a:lnTo>
                  <a:cubicBezTo>
                    <a:pt x="802721" y="285465"/>
                    <a:pt x="809102" y="256167"/>
                    <a:pt x="828538" y="240312"/>
                  </a:cubicBezTo>
                  <a:lnTo>
                    <a:pt x="830117" y="239047"/>
                  </a:lnTo>
                  <a:lnTo>
                    <a:pt x="829370" y="237787"/>
                  </a:lnTo>
                  <a:cubicBezTo>
                    <a:pt x="828798" y="235797"/>
                    <a:pt x="830541" y="233156"/>
                    <a:pt x="833091" y="231933"/>
                  </a:cubicBezTo>
                  <a:cubicBezTo>
                    <a:pt x="833416" y="231777"/>
                    <a:pt x="833754" y="231621"/>
                    <a:pt x="834067" y="231464"/>
                  </a:cubicBezTo>
                  <a:cubicBezTo>
                    <a:pt x="835979" y="230554"/>
                    <a:pt x="837046" y="230879"/>
                    <a:pt x="837046" y="230879"/>
                  </a:cubicBezTo>
                  <a:cubicBezTo>
                    <a:pt x="838035" y="231204"/>
                    <a:pt x="839075" y="230567"/>
                    <a:pt x="839374" y="229474"/>
                  </a:cubicBezTo>
                  <a:cubicBezTo>
                    <a:pt x="839374" y="229474"/>
                    <a:pt x="840090" y="226937"/>
                    <a:pt x="842588" y="225740"/>
                  </a:cubicBezTo>
                  <a:cubicBezTo>
                    <a:pt x="842926" y="225610"/>
                    <a:pt x="843238" y="225441"/>
                    <a:pt x="843577" y="225285"/>
                  </a:cubicBezTo>
                  <a:lnTo>
                    <a:pt x="848684" y="226317"/>
                  </a:lnTo>
                  <a:lnTo>
                    <a:pt x="851007" y="224807"/>
                  </a:lnTo>
                  <a:cubicBezTo>
                    <a:pt x="865072" y="216866"/>
                    <a:pt x="884798" y="208549"/>
                    <a:pt x="907441" y="207046"/>
                  </a:cubicBezTo>
                  <a:cubicBezTo>
                    <a:pt x="907441" y="207046"/>
                    <a:pt x="910303" y="200555"/>
                    <a:pt x="914856" y="204132"/>
                  </a:cubicBezTo>
                  <a:cubicBezTo>
                    <a:pt x="914856" y="204132"/>
                    <a:pt x="920359" y="200659"/>
                    <a:pt x="922142" y="195949"/>
                  </a:cubicBezTo>
                  <a:cubicBezTo>
                    <a:pt x="922402" y="195273"/>
                    <a:pt x="923482" y="193660"/>
                    <a:pt x="924613" y="193699"/>
                  </a:cubicBezTo>
                  <a:close/>
                  <a:moveTo>
                    <a:pt x="562497" y="167401"/>
                  </a:moveTo>
                  <a:lnTo>
                    <a:pt x="541820" y="174912"/>
                  </a:lnTo>
                  <a:lnTo>
                    <a:pt x="533700" y="181489"/>
                  </a:lnTo>
                  <a:lnTo>
                    <a:pt x="534535" y="181366"/>
                  </a:lnTo>
                  <a:cubicBezTo>
                    <a:pt x="535407" y="181873"/>
                    <a:pt x="537853" y="183968"/>
                    <a:pt x="541886" y="187727"/>
                  </a:cubicBezTo>
                  <a:cubicBezTo>
                    <a:pt x="550095" y="195403"/>
                    <a:pt x="556573" y="200997"/>
                    <a:pt x="561361" y="204562"/>
                  </a:cubicBezTo>
                  <a:lnTo>
                    <a:pt x="562131" y="205110"/>
                  </a:lnTo>
                  <a:lnTo>
                    <a:pt x="562909" y="204587"/>
                  </a:lnTo>
                  <a:cubicBezTo>
                    <a:pt x="567761" y="201140"/>
                    <a:pt x="574357" y="195728"/>
                    <a:pt x="582709" y="188286"/>
                  </a:cubicBezTo>
                  <a:cubicBezTo>
                    <a:pt x="586794" y="184657"/>
                    <a:pt x="589305" y="182601"/>
                    <a:pt x="590190" y="182120"/>
                  </a:cubicBezTo>
                  <a:lnTo>
                    <a:pt x="591006" y="182263"/>
                  </a:lnTo>
                  <a:lnTo>
                    <a:pt x="583035" y="175498"/>
                  </a:lnTo>
                  <a:close/>
                  <a:moveTo>
                    <a:pt x="493438" y="139605"/>
                  </a:moveTo>
                  <a:cubicBezTo>
                    <a:pt x="513616" y="139904"/>
                    <a:pt x="530372" y="141713"/>
                    <a:pt x="543798" y="145069"/>
                  </a:cubicBezTo>
                  <a:lnTo>
                    <a:pt x="562657" y="153680"/>
                  </a:lnTo>
                  <a:lnTo>
                    <a:pt x="581682" y="145576"/>
                  </a:lnTo>
                  <a:cubicBezTo>
                    <a:pt x="595185" y="142610"/>
                    <a:pt x="611968" y="141231"/>
                    <a:pt x="632133" y="141491"/>
                  </a:cubicBezTo>
                  <a:cubicBezTo>
                    <a:pt x="666283" y="141972"/>
                    <a:pt x="695190" y="153577"/>
                    <a:pt x="718854" y="176357"/>
                  </a:cubicBezTo>
                  <a:cubicBezTo>
                    <a:pt x="743416" y="199930"/>
                    <a:pt x="755489" y="229071"/>
                    <a:pt x="755151" y="263715"/>
                  </a:cubicBezTo>
                  <a:cubicBezTo>
                    <a:pt x="754851" y="292688"/>
                    <a:pt x="746473" y="319162"/>
                    <a:pt x="730016" y="343230"/>
                  </a:cubicBezTo>
                  <a:cubicBezTo>
                    <a:pt x="715329" y="364773"/>
                    <a:pt x="697063" y="380606"/>
                    <a:pt x="675285" y="390688"/>
                  </a:cubicBezTo>
                  <a:cubicBezTo>
                    <a:pt x="680411" y="398468"/>
                    <a:pt x="685224" y="407744"/>
                    <a:pt x="689765" y="418503"/>
                  </a:cubicBezTo>
                  <a:cubicBezTo>
                    <a:pt x="694279" y="429301"/>
                    <a:pt x="698780" y="441738"/>
                    <a:pt x="703269" y="455827"/>
                  </a:cubicBezTo>
                  <a:cubicBezTo>
                    <a:pt x="710112" y="477215"/>
                    <a:pt x="714977" y="491408"/>
                    <a:pt x="717813" y="498498"/>
                  </a:cubicBezTo>
                  <a:cubicBezTo>
                    <a:pt x="724266" y="514812"/>
                    <a:pt x="730875" y="527301"/>
                    <a:pt x="737601" y="535940"/>
                  </a:cubicBezTo>
                  <a:cubicBezTo>
                    <a:pt x="745901" y="546595"/>
                    <a:pt x="754969" y="551980"/>
                    <a:pt x="764817" y="552137"/>
                  </a:cubicBezTo>
                  <a:cubicBezTo>
                    <a:pt x="768420" y="552163"/>
                    <a:pt x="771829" y="551291"/>
                    <a:pt x="775055" y="549496"/>
                  </a:cubicBezTo>
                  <a:cubicBezTo>
                    <a:pt x="778230" y="547674"/>
                    <a:pt x="780064" y="544955"/>
                    <a:pt x="780545" y="541287"/>
                  </a:cubicBezTo>
                  <a:cubicBezTo>
                    <a:pt x="780584" y="538268"/>
                    <a:pt x="780402" y="536044"/>
                    <a:pt x="780064" y="534626"/>
                  </a:cubicBezTo>
                  <a:cubicBezTo>
                    <a:pt x="779713" y="533195"/>
                    <a:pt x="779088" y="531868"/>
                    <a:pt x="778178" y="530567"/>
                  </a:cubicBezTo>
                  <a:cubicBezTo>
                    <a:pt x="777215" y="529292"/>
                    <a:pt x="776734" y="528342"/>
                    <a:pt x="776786" y="527653"/>
                  </a:cubicBezTo>
                  <a:cubicBezTo>
                    <a:pt x="776786" y="526833"/>
                    <a:pt x="777358" y="526170"/>
                    <a:pt x="778516" y="525675"/>
                  </a:cubicBezTo>
                  <a:cubicBezTo>
                    <a:pt x="781703" y="525064"/>
                    <a:pt x="785463" y="526196"/>
                    <a:pt x="789808" y="529097"/>
                  </a:cubicBezTo>
                  <a:cubicBezTo>
                    <a:pt x="794114" y="532011"/>
                    <a:pt x="796235" y="535966"/>
                    <a:pt x="796183" y="540987"/>
                  </a:cubicBezTo>
                  <a:cubicBezTo>
                    <a:pt x="796131" y="548182"/>
                    <a:pt x="792722" y="553841"/>
                    <a:pt x="786048" y="557913"/>
                  </a:cubicBezTo>
                  <a:cubicBezTo>
                    <a:pt x="780181" y="561516"/>
                    <a:pt x="773403" y="563273"/>
                    <a:pt x="765571" y="563182"/>
                  </a:cubicBezTo>
                  <a:cubicBezTo>
                    <a:pt x="747618" y="562934"/>
                    <a:pt x="731421" y="557418"/>
                    <a:pt x="716916" y="546699"/>
                  </a:cubicBezTo>
                  <a:cubicBezTo>
                    <a:pt x="703841" y="536994"/>
                    <a:pt x="692614" y="523347"/>
                    <a:pt x="683221" y="505797"/>
                  </a:cubicBezTo>
                  <a:cubicBezTo>
                    <a:pt x="678420" y="496534"/>
                    <a:pt x="674348" y="484838"/>
                    <a:pt x="671005" y="470736"/>
                  </a:cubicBezTo>
                  <a:cubicBezTo>
                    <a:pt x="670068" y="466547"/>
                    <a:pt x="667714" y="454032"/>
                    <a:pt x="664032" y="433243"/>
                  </a:cubicBezTo>
                  <a:cubicBezTo>
                    <a:pt x="661430" y="418451"/>
                    <a:pt x="658633" y="406690"/>
                    <a:pt x="655680" y="397948"/>
                  </a:cubicBezTo>
                  <a:cubicBezTo>
                    <a:pt x="651165" y="399418"/>
                    <a:pt x="646625" y="400563"/>
                    <a:pt x="642046" y="401382"/>
                  </a:cubicBezTo>
                  <a:cubicBezTo>
                    <a:pt x="637479" y="402267"/>
                    <a:pt x="632991" y="402670"/>
                    <a:pt x="628646" y="402618"/>
                  </a:cubicBezTo>
                  <a:cubicBezTo>
                    <a:pt x="618785" y="402475"/>
                    <a:pt x="610888" y="400524"/>
                    <a:pt x="604969" y="396790"/>
                  </a:cubicBezTo>
                  <a:cubicBezTo>
                    <a:pt x="597904" y="392302"/>
                    <a:pt x="594418" y="385758"/>
                    <a:pt x="594509" y="377028"/>
                  </a:cubicBezTo>
                  <a:cubicBezTo>
                    <a:pt x="594613" y="369353"/>
                    <a:pt x="598139" y="363264"/>
                    <a:pt x="605151" y="358841"/>
                  </a:cubicBezTo>
                  <a:cubicBezTo>
                    <a:pt x="611135" y="355081"/>
                    <a:pt x="618225" y="353247"/>
                    <a:pt x="626525" y="353364"/>
                  </a:cubicBezTo>
                  <a:cubicBezTo>
                    <a:pt x="634188" y="353455"/>
                    <a:pt x="641603" y="355368"/>
                    <a:pt x="648759" y="359062"/>
                  </a:cubicBezTo>
                  <a:cubicBezTo>
                    <a:pt x="655901" y="362744"/>
                    <a:pt x="661586" y="368260"/>
                    <a:pt x="665918" y="375493"/>
                  </a:cubicBezTo>
                  <a:cubicBezTo>
                    <a:pt x="680255" y="367336"/>
                    <a:pt x="692549" y="354327"/>
                    <a:pt x="702735" y="336556"/>
                  </a:cubicBezTo>
                  <a:cubicBezTo>
                    <a:pt x="713884" y="317159"/>
                    <a:pt x="719609" y="296382"/>
                    <a:pt x="719856" y="274292"/>
                  </a:cubicBezTo>
                  <a:cubicBezTo>
                    <a:pt x="720142" y="241833"/>
                    <a:pt x="710801" y="214565"/>
                    <a:pt x="691781" y="192553"/>
                  </a:cubicBezTo>
                  <a:cubicBezTo>
                    <a:pt x="672748" y="170502"/>
                    <a:pt x="648134" y="159314"/>
                    <a:pt x="618043" y="158898"/>
                  </a:cubicBezTo>
                  <a:cubicBezTo>
                    <a:pt x="601976" y="158677"/>
                    <a:pt x="589630" y="159275"/>
                    <a:pt x="581070" y="160654"/>
                  </a:cubicBezTo>
                  <a:lnTo>
                    <a:pt x="579321" y="161289"/>
                  </a:lnTo>
                  <a:lnTo>
                    <a:pt x="593117" y="167589"/>
                  </a:lnTo>
                  <a:cubicBezTo>
                    <a:pt x="605489" y="175967"/>
                    <a:pt x="615129" y="185151"/>
                    <a:pt x="622154" y="195130"/>
                  </a:cubicBezTo>
                  <a:cubicBezTo>
                    <a:pt x="631157" y="207801"/>
                    <a:pt x="635567" y="221409"/>
                    <a:pt x="635411" y="235980"/>
                  </a:cubicBezTo>
                  <a:cubicBezTo>
                    <a:pt x="635333" y="245021"/>
                    <a:pt x="633030" y="252671"/>
                    <a:pt x="628555" y="258967"/>
                  </a:cubicBezTo>
                  <a:cubicBezTo>
                    <a:pt x="624106" y="265277"/>
                    <a:pt x="618291" y="268386"/>
                    <a:pt x="611187" y="268308"/>
                  </a:cubicBezTo>
                  <a:cubicBezTo>
                    <a:pt x="605112" y="268191"/>
                    <a:pt x="599921" y="265784"/>
                    <a:pt x="595602" y="261049"/>
                  </a:cubicBezTo>
                  <a:cubicBezTo>
                    <a:pt x="591335" y="256287"/>
                    <a:pt x="589214" y="250563"/>
                    <a:pt x="589279" y="243876"/>
                  </a:cubicBezTo>
                  <a:cubicBezTo>
                    <a:pt x="589344" y="238022"/>
                    <a:pt x="590567" y="233508"/>
                    <a:pt x="592883" y="230372"/>
                  </a:cubicBezTo>
                  <a:cubicBezTo>
                    <a:pt x="593338" y="229046"/>
                    <a:pt x="594002" y="228369"/>
                    <a:pt x="594847" y="228369"/>
                  </a:cubicBezTo>
                  <a:cubicBezTo>
                    <a:pt x="595719" y="228421"/>
                    <a:pt x="596383" y="229410"/>
                    <a:pt x="596799" y="231400"/>
                  </a:cubicBezTo>
                  <a:cubicBezTo>
                    <a:pt x="597762" y="236461"/>
                    <a:pt x="599102" y="239895"/>
                    <a:pt x="600832" y="241769"/>
                  </a:cubicBezTo>
                  <a:cubicBezTo>
                    <a:pt x="602536" y="243642"/>
                    <a:pt x="604917" y="244592"/>
                    <a:pt x="607987" y="244631"/>
                  </a:cubicBezTo>
                  <a:cubicBezTo>
                    <a:pt x="611435" y="244670"/>
                    <a:pt x="614102" y="242966"/>
                    <a:pt x="615923" y="239466"/>
                  </a:cubicBezTo>
                  <a:cubicBezTo>
                    <a:pt x="617809" y="235980"/>
                    <a:pt x="618746" y="231895"/>
                    <a:pt x="618785" y="227211"/>
                  </a:cubicBezTo>
                  <a:cubicBezTo>
                    <a:pt x="618785" y="226522"/>
                    <a:pt x="618746" y="225182"/>
                    <a:pt x="618590" y="223191"/>
                  </a:cubicBezTo>
                  <a:cubicBezTo>
                    <a:pt x="618707" y="214488"/>
                    <a:pt x="614739" y="205316"/>
                    <a:pt x="606764" y="195637"/>
                  </a:cubicBezTo>
                  <a:lnTo>
                    <a:pt x="593223" y="184144"/>
                  </a:lnTo>
                  <a:lnTo>
                    <a:pt x="593208" y="186166"/>
                  </a:lnTo>
                  <a:cubicBezTo>
                    <a:pt x="589448" y="193828"/>
                    <a:pt x="586534" y="200476"/>
                    <a:pt x="584466" y="206044"/>
                  </a:cubicBezTo>
                  <a:lnTo>
                    <a:pt x="581996" y="218728"/>
                  </a:lnTo>
                  <a:lnTo>
                    <a:pt x="583438" y="219679"/>
                  </a:lnTo>
                  <a:cubicBezTo>
                    <a:pt x="585168" y="221565"/>
                    <a:pt x="586040" y="222905"/>
                    <a:pt x="586027" y="223764"/>
                  </a:cubicBezTo>
                  <a:cubicBezTo>
                    <a:pt x="586027" y="224739"/>
                    <a:pt x="585272" y="225598"/>
                    <a:pt x="583802" y="226222"/>
                  </a:cubicBezTo>
                  <a:lnTo>
                    <a:pt x="581276" y="227558"/>
                  </a:lnTo>
                  <a:lnTo>
                    <a:pt x="578728" y="564079"/>
                  </a:lnTo>
                  <a:cubicBezTo>
                    <a:pt x="578689" y="567254"/>
                    <a:pt x="580862" y="570818"/>
                    <a:pt x="585220" y="574708"/>
                  </a:cubicBezTo>
                  <a:cubicBezTo>
                    <a:pt x="591035" y="580510"/>
                    <a:pt x="594093" y="583672"/>
                    <a:pt x="594379" y="584257"/>
                  </a:cubicBezTo>
                  <a:cubicBezTo>
                    <a:pt x="594652" y="584608"/>
                    <a:pt x="594847" y="585155"/>
                    <a:pt x="595029" y="585922"/>
                  </a:cubicBezTo>
                  <a:cubicBezTo>
                    <a:pt x="595146" y="586443"/>
                    <a:pt x="595238" y="586924"/>
                    <a:pt x="595211" y="587288"/>
                  </a:cubicBezTo>
                  <a:cubicBezTo>
                    <a:pt x="595198" y="589201"/>
                    <a:pt x="593872" y="590163"/>
                    <a:pt x="591270" y="590137"/>
                  </a:cubicBezTo>
                  <a:cubicBezTo>
                    <a:pt x="589813" y="590267"/>
                    <a:pt x="585493" y="590007"/>
                    <a:pt x="578312" y="589305"/>
                  </a:cubicBezTo>
                  <a:lnTo>
                    <a:pt x="568527" y="587623"/>
                  </a:lnTo>
                  <a:lnTo>
                    <a:pt x="559055" y="586939"/>
                  </a:lnTo>
                  <a:lnTo>
                    <a:pt x="549910" y="587354"/>
                  </a:lnTo>
                  <a:lnTo>
                    <a:pt x="539882" y="588798"/>
                  </a:lnTo>
                  <a:cubicBezTo>
                    <a:pt x="532701" y="589266"/>
                    <a:pt x="528369" y="589422"/>
                    <a:pt x="526925" y="589253"/>
                  </a:cubicBezTo>
                  <a:cubicBezTo>
                    <a:pt x="524323" y="589201"/>
                    <a:pt x="523022" y="588225"/>
                    <a:pt x="523022" y="586313"/>
                  </a:cubicBezTo>
                  <a:cubicBezTo>
                    <a:pt x="523035" y="585949"/>
                    <a:pt x="523126" y="585506"/>
                    <a:pt x="523282" y="584934"/>
                  </a:cubicBezTo>
                  <a:cubicBezTo>
                    <a:pt x="523451" y="584192"/>
                    <a:pt x="523646" y="583672"/>
                    <a:pt x="523945" y="583295"/>
                  </a:cubicBezTo>
                  <a:cubicBezTo>
                    <a:pt x="524258" y="582748"/>
                    <a:pt x="527367" y="579639"/>
                    <a:pt x="533299" y="574019"/>
                  </a:cubicBezTo>
                  <a:cubicBezTo>
                    <a:pt x="537736" y="570207"/>
                    <a:pt x="539973" y="566721"/>
                    <a:pt x="539999" y="563533"/>
                  </a:cubicBezTo>
                  <a:lnTo>
                    <a:pt x="542547" y="227031"/>
                  </a:lnTo>
                  <a:lnTo>
                    <a:pt x="540025" y="225624"/>
                  </a:lnTo>
                  <a:cubicBezTo>
                    <a:pt x="538581" y="224947"/>
                    <a:pt x="537852" y="224088"/>
                    <a:pt x="537865" y="223087"/>
                  </a:cubicBezTo>
                  <a:cubicBezTo>
                    <a:pt x="537865" y="222241"/>
                    <a:pt x="538750" y="220927"/>
                    <a:pt x="540493" y="219093"/>
                  </a:cubicBezTo>
                  <a:lnTo>
                    <a:pt x="541979" y="218168"/>
                  </a:lnTo>
                  <a:lnTo>
                    <a:pt x="539752" y="205407"/>
                  </a:lnTo>
                  <a:cubicBezTo>
                    <a:pt x="537827" y="199787"/>
                    <a:pt x="535056" y="193087"/>
                    <a:pt x="531465" y="185347"/>
                  </a:cubicBezTo>
                  <a:lnTo>
                    <a:pt x="531465" y="183300"/>
                  </a:lnTo>
                  <a:lnTo>
                    <a:pt x="517714" y="194440"/>
                  </a:lnTo>
                  <a:cubicBezTo>
                    <a:pt x="509544" y="203859"/>
                    <a:pt x="505381" y="212939"/>
                    <a:pt x="505303" y="221643"/>
                  </a:cubicBezTo>
                  <a:cubicBezTo>
                    <a:pt x="505107" y="223646"/>
                    <a:pt x="505042" y="224973"/>
                    <a:pt x="505029" y="225650"/>
                  </a:cubicBezTo>
                  <a:cubicBezTo>
                    <a:pt x="504964" y="230333"/>
                    <a:pt x="505836" y="234444"/>
                    <a:pt x="507644" y="237996"/>
                  </a:cubicBezTo>
                  <a:cubicBezTo>
                    <a:pt x="509388" y="241521"/>
                    <a:pt x="512016" y="243317"/>
                    <a:pt x="515476" y="243369"/>
                  </a:cubicBezTo>
                  <a:cubicBezTo>
                    <a:pt x="518546" y="243421"/>
                    <a:pt x="520940" y="242523"/>
                    <a:pt x="522683" y="240715"/>
                  </a:cubicBezTo>
                  <a:cubicBezTo>
                    <a:pt x="524453" y="238880"/>
                    <a:pt x="525858" y="235498"/>
                    <a:pt x="526924" y="230476"/>
                  </a:cubicBezTo>
                  <a:cubicBezTo>
                    <a:pt x="527367" y="228473"/>
                    <a:pt x="528056" y="227497"/>
                    <a:pt x="528889" y="227497"/>
                  </a:cubicBezTo>
                  <a:cubicBezTo>
                    <a:pt x="529761" y="227510"/>
                    <a:pt x="530411" y="228186"/>
                    <a:pt x="530866" y="229513"/>
                  </a:cubicBezTo>
                  <a:cubicBezTo>
                    <a:pt x="533130" y="232701"/>
                    <a:pt x="534236" y="237267"/>
                    <a:pt x="534197" y="243147"/>
                  </a:cubicBezTo>
                  <a:cubicBezTo>
                    <a:pt x="534106" y="249834"/>
                    <a:pt x="531881" y="255480"/>
                    <a:pt x="527484" y="260112"/>
                  </a:cubicBezTo>
                  <a:cubicBezTo>
                    <a:pt x="523113" y="264743"/>
                    <a:pt x="517844" y="267007"/>
                    <a:pt x="511781" y="266942"/>
                  </a:cubicBezTo>
                  <a:cubicBezTo>
                    <a:pt x="504678" y="266838"/>
                    <a:pt x="498941" y="263572"/>
                    <a:pt x="494596" y="257146"/>
                  </a:cubicBezTo>
                  <a:cubicBezTo>
                    <a:pt x="490251" y="250732"/>
                    <a:pt x="488130" y="242991"/>
                    <a:pt x="488208" y="233963"/>
                  </a:cubicBezTo>
                  <a:cubicBezTo>
                    <a:pt x="488338" y="219418"/>
                    <a:pt x="493061" y="205901"/>
                    <a:pt x="502323" y="193464"/>
                  </a:cubicBezTo>
                  <a:cubicBezTo>
                    <a:pt x="509492" y="183707"/>
                    <a:pt x="519366" y="174795"/>
                    <a:pt x="531933" y="166769"/>
                  </a:cubicBezTo>
                  <a:lnTo>
                    <a:pt x="545853" y="160839"/>
                  </a:lnTo>
                  <a:lnTo>
                    <a:pt x="544097" y="160147"/>
                  </a:lnTo>
                  <a:cubicBezTo>
                    <a:pt x="535576" y="158521"/>
                    <a:pt x="523256" y="157571"/>
                    <a:pt x="507189" y="157389"/>
                  </a:cubicBezTo>
                  <a:cubicBezTo>
                    <a:pt x="477046" y="156960"/>
                    <a:pt x="452263" y="167510"/>
                    <a:pt x="432775" y="189028"/>
                  </a:cubicBezTo>
                  <a:cubicBezTo>
                    <a:pt x="413299" y="210494"/>
                    <a:pt x="403386" y="237502"/>
                    <a:pt x="403035" y="269960"/>
                  </a:cubicBezTo>
                  <a:cubicBezTo>
                    <a:pt x="402827" y="292064"/>
                    <a:pt x="408109" y="312970"/>
                    <a:pt x="418880" y="332705"/>
                  </a:cubicBezTo>
                  <a:cubicBezTo>
                    <a:pt x="428677" y="350737"/>
                    <a:pt x="440671" y="364058"/>
                    <a:pt x="454904" y="372619"/>
                  </a:cubicBezTo>
                  <a:cubicBezTo>
                    <a:pt x="459340" y="365489"/>
                    <a:pt x="465142" y="360169"/>
                    <a:pt x="472376" y="356656"/>
                  </a:cubicBezTo>
                  <a:cubicBezTo>
                    <a:pt x="479583" y="353156"/>
                    <a:pt x="487050" y="351439"/>
                    <a:pt x="494726" y="351569"/>
                  </a:cubicBezTo>
                  <a:cubicBezTo>
                    <a:pt x="502961" y="351699"/>
                    <a:pt x="510051" y="353703"/>
                    <a:pt x="515997" y="357645"/>
                  </a:cubicBezTo>
                  <a:cubicBezTo>
                    <a:pt x="522892" y="362263"/>
                    <a:pt x="526326" y="368404"/>
                    <a:pt x="526248" y="376105"/>
                  </a:cubicBezTo>
                  <a:cubicBezTo>
                    <a:pt x="526170" y="384809"/>
                    <a:pt x="522501" y="391287"/>
                    <a:pt x="515372" y="395541"/>
                  </a:cubicBezTo>
                  <a:cubicBezTo>
                    <a:pt x="509388" y="399132"/>
                    <a:pt x="501465" y="400875"/>
                    <a:pt x="491591" y="400719"/>
                  </a:cubicBezTo>
                  <a:cubicBezTo>
                    <a:pt x="487246" y="400680"/>
                    <a:pt x="482770" y="400173"/>
                    <a:pt x="478204" y="399171"/>
                  </a:cubicBezTo>
                  <a:cubicBezTo>
                    <a:pt x="473664" y="398182"/>
                    <a:pt x="469136" y="396907"/>
                    <a:pt x="464648" y="395346"/>
                  </a:cubicBezTo>
                  <a:cubicBezTo>
                    <a:pt x="461500" y="404011"/>
                    <a:pt x="458482" y="415680"/>
                    <a:pt x="455619" y="430381"/>
                  </a:cubicBezTo>
                  <a:cubicBezTo>
                    <a:pt x="451495" y="451066"/>
                    <a:pt x="448907" y="463516"/>
                    <a:pt x="447840" y="467692"/>
                  </a:cubicBezTo>
                  <a:cubicBezTo>
                    <a:pt x="444236" y="481690"/>
                    <a:pt x="439943" y="493282"/>
                    <a:pt x="434895" y="502428"/>
                  </a:cubicBezTo>
                  <a:cubicBezTo>
                    <a:pt x="425164" y="519665"/>
                    <a:pt x="413690" y="533000"/>
                    <a:pt x="400420" y="542354"/>
                  </a:cubicBezTo>
                  <a:cubicBezTo>
                    <a:pt x="385680" y="552722"/>
                    <a:pt x="369340" y="557770"/>
                    <a:pt x="351426" y="557510"/>
                  </a:cubicBezTo>
                  <a:cubicBezTo>
                    <a:pt x="343607" y="557419"/>
                    <a:pt x="336829" y="555493"/>
                    <a:pt x="331066" y="551734"/>
                  </a:cubicBezTo>
                  <a:cubicBezTo>
                    <a:pt x="324457" y="547454"/>
                    <a:pt x="321179" y="541729"/>
                    <a:pt x="321244" y="534496"/>
                  </a:cubicBezTo>
                  <a:cubicBezTo>
                    <a:pt x="321322" y="529487"/>
                    <a:pt x="323534" y="525585"/>
                    <a:pt x="327905" y="522801"/>
                  </a:cubicBezTo>
                  <a:cubicBezTo>
                    <a:pt x="332276" y="520017"/>
                    <a:pt x="336049" y="518976"/>
                    <a:pt x="339223" y="519665"/>
                  </a:cubicBezTo>
                  <a:cubicBezTo>
                    <a:pt x="340368" y="520212"/>
                    <a:pt x="340966" y="520875"/>
                    <a:pt x="340966" y="521708"/>
                  </a:cubicBezTo>
                  <a:cubicBezTo>
                    <a:pt x="340940" y="522384"/>
                    <a:pt x="340433" y="523347"/>
                    <a:pt x="339496" y="524609"/>
                  </a:cubicBezTo>
                  <a:cubicBezTo>
                    <a:pt x="338547" y="525819"/>
                    <a:pt x="337909" y="527172"/>
                    <a:pt x="337532" y="528577"/>
                  </a:cubicBezTo>
                  <a:cubicBezTo>
                    <a:pt x="337142" y="530008"/>
                    <a:pt x="336946" y="532206"/>
                    <a:pt x="336907" y="535238"/>
                  </a:cubicBezTo>
                  <a:cubicBezTo>
                    <a:pt x="337285" y="538919"/>
                    <a:pt x="339080" y="541690"/>
                    <a:pt x="342254" y="543577"/>
                  </a:cubicBezTo>
                  <a:cubicBezTo>
                    <a:pt x="345403" y="545463"/>
                    <a:pt x="348811" y="546439"/>
                    <a:pt x="352415" y="546478"/>
                  </a:cubicBezTo>
                  <a:cubicBezTo>
                    <a:pt x="362250" y="546608"/>
                    <a:pt x="371448" y="541443"/>
                    <a:pt x="379904" y="531062"/>
                  </a:cubicBezTo>
                  <a:cubicBezTo>
                    <a:pt x="386812" y="522605"/>
                    <a:pt x="393681" y="510298"/>
                    <a:pt x="400472" y="494154"/>
                  </a:cubicBezTo>
                  <a:cubicBezTo>
                    <a:pt x="403425" y="487167"/>
                    <a:pt x="408590" y="473091"/>
                    <a:pt x="415927" y="451938"/>
                  </a:cubicBezTo>
                  <a:cubicBezTo>
                    <a:pt x="420689" y="437939"/>
                    <a:pt x="425463" y="425632"/>
                    <a:pt x="430173" y="414978"/>
                  </a:cubicBezTo>
                  <a:cubicBezTo>
                    <a:pt x="434908" y="404310"/>
                    <a:pt x="439943" y="395177"/>
                    <a:pt x="445199" y="387554"/>
                  </a:cubicBezTo>
                  <a:cubicBezTo>
                    <a:pt x="423629" y="376873"/>
                    <a:pt x="405715" y="360572"/>
                    <a:pt x="391469" y="338599"/>
                  </a:cubicBezTo>
                  <a:cubicBezTo>
                    <a:pt x="375494" y="314128"/>
                    <a:pt x="367688" y="287380"/>
                    <a:pt x="367987" y="258434"/>
                  </a:cubicBezTo>
                  <a:cubicBezTo>
                    <a:pt x="368338" y="223777"/>
                    <a:pt x="380984" y="195000"/>
                    <a:pt x="406027" y="172064"/>
                  </a:cubicBezTo>
                  <a:cubicBezTo>
                    <a:pt x="430134" y="149961"/>
                    <a:pt x="459275" y="139163"/>
                    <a:pt x="493438" y="139605"/>
                  </a:cubicBezTo>
                  <a:close/>
                  <a:moveTo>
                    <a:pt x="559579" y="10369"/>
                  </a:moveTo>
                  <a:cubicBezTo>
                    <a:pt x="407732" y="10369"/>
                    <a:pt x="270338" y="64657"/>
                    <a:pt x="170997" y="152263"/>
                  </a:cubicBezTo>
                  <a:cubicBezTo>
                    <a:pt x="71644" y="239896"/>
                    <a:pt x="10369" y="360689"/>
                    <a:pt x="10369" y="494076"/>
                  </a:cubicBezTo>
                  <a:cubicBezTo>
                    <a:pt x="10369" y="627449"/>
                    <a:pt x="71644" y="748256"/>
                    <a:pt x="170997" y="835888"/>
                  </a:cubicBezTo>
                  <a:cubicBezTo>
                    <a:pt x="270338" y="923494"/>
                    <a:pt x="407732" y="977783"/>
                    <a:pt x="559579" y="977770"/>
                  </a:cubicBezTo>
                  <a:cubicBezTo>
                    <a:pt x="711426" y="977783"/>
                    <a:pt x="848820" y="923494"/>
                    <a:pt x="948174" y="835888"/>
                  </a:cubicBezTo>
                  <a:cubicBezTo>
                    <a:pt x="1047528" y="748256"/>
                    <a:pt x="1108790" y="627449"/>
                    <a:pt x="1108803" y="494076"/>
                  </a:cubicBezTo>
                  <a:cubicBezTo>
                    <a:pt x="1108790" y="360689"/>
                    <a:pt x="1047528" y="239896"/>
                    <a:pt x="948174" y="152263"/>
                  </a:cubicBezTo>
                  <a:cubicBezTo>
                    <a:pt x="848820" y="64657"/>
                    <a:pt x="711426" y="10369"/>
                    <a:pt x="559579" y="10369"/>
                  </a:cubicBezTo>
                  <a:close/>
                  <a:moveTo>
                    <a:pt x="559579" y="0"/>
                  </a:moveTo>
                  <a:cubicBezTo>
                    <a:pt x="713911" y="13"/>
                    <a:pt x="853725" y="55160"/>
                    <a:pt x="955030" y="144484"/>
                  </a:cubicBezTo>
                  <a:cubicBezTo>
                    <a:pt x="1056322" y="233794"/>
                    <a:pt x="1119158" y="357450"/>
                    <a:pt x="1119158" y="494076"/>
                  </a:cubicBezTo>
                  <a:cubicBezTo>
                    <a:pt x="1119158" y="630689"/>
                    <a:pt x="1056322" y="754344"/>
                    <a:pt x="955030" y="843655"/>
                  </a:cubicBezTo>
                  <a:cubicBezTo>
                    <a:pt x="853725" y="932991"/>
                    <a:pt x="713911" y="988138"/>
                    <a:pt x="559579" y="988138"/>
                  </a:cubicBezTo>
                  <a:cubicBezTo>
                    <a:pt x="405247" y="988138"/>
                    <a:pt x="265434" y="932991"/>
                    <a:pt x="164141" y="843655"/>
                  </a:cubicBezTo>
                  <a:cubicBezTo>
                    <a:pt x="62836" y="754344"/>
                    <a:pt x="0" y="630689"/>
                    <a:pt x="0" y="494076"/>
                  </a:cubicBezTo>
                  <a:cubicBezTo>
                    <a:pt x="0" y="357450"/>
                    <a:pt x="62836" y="233794"/>
                    <a:pt x="164141" y="144484"/>
                  </a:cubicBezTo>
                  <a:cubicBezTo>
                    <a:pt x="265434" y="55160"/>
                    <a:pt x="405247" y="13"/>
                    <a:pt x="559579" y="0"/>
                  </a:cubicBezTo>
                  <a:close/>
                </a:path>
              </a:pathLst>
            </a:custGeom>
            <a:solidFill>
              <a:srgbClr val="D1AC3F"/>
            </a:solidFill>
            <a:ln w="3317" cap="flat">
              <a:noFill/>
              <a:prstDash val="solid"/>
              <a:miter/>
            </a:ln>
          </p:spPr>
          <p:txBody>
            <a:bodyPr rtlCol="0" anchor="ctr"/>
            <a:lstStyle/>
            <a:p>
              <a:endParaRPr lang="en-US" sz="1600" dirty="0">
                <a:latin typeface="Sintony" panose="02000503050000020004" pitchFamily="2" charset="0"/>
              </a:endParaRPr>
            </a:p>
          </p:txBody>
        </p:sp>
      </p:grpSp>
      <p:grpSp>
        <p:nvGrpSpPr>
          <p:cNvPr id="345" name="Group 344">
            <a:extLst>
              <a:ext uri="{FF2B5EF4-FFF2-40B4-BE49-F238E27FC236}">
                <a16:creationId xmlns:a16="http://schemas.microsoft.com/office/drawing/2014/main" id="{8F3AA790-0C31-35C9-CE81-9F1D592770A0}"/>
              </a:ext>
            </a:extLst>
          </p:cNvPr>
          <p:cNvGrpSpPr/>
          <p:nvPr/>
        </p:nvGrpSpPr>
        <p:grpSpPr>
          <a:xfrm>
            <a:off x="6866315" y="4376157"/>
            <a:ext cx="489698" cy="754488"/>
            <a:chOff x="2456032" y="4704987"/>
            <a:chExt cx="859421" cy="1324129"/>
          </a:xfrm>
        </p:grpSpPr>
        <p:sp>
          <p:nvSpPr>
            <p:cNvPr id="346" name="Freeform: Shape 345">
              <a:extLst>
                <a:ext uri="{FF2B5EF4-FFF2-40B4-BE49-F238E27FC236}">
                  <a16:creationId xmlns:a16="http://schemas.microsoft.com/office/drawing/2014/main" id="{E8573810-657F-F7B2-D538-970E0EAD672E}"/>
                </a:ext>
              </a:extLst>
            </p:cNvPr>
            <p:cNvSpPr/>
            <p:nvPr/>
          </p:nvSpPr>
          <p:spPr>
            <a:xfrm>
              <a:off x="2532201" y="6010015"/>
              <a:ext cx="688703" cy="19101"/>
            </a:xfrm>
            <a:custGeom>
              <a:avLst/>
              <a:gdLst>
                <a:gd name="connsiteX0" fmla="*/ 688703 w 688703"/>
                <a:gd name="connsiteY0" fmla="*/ 19101 h 19101"/>
                <a:gd name="connsiteX1" fmla="*/ 0 w 688703"/>
                <a:gd name="connsiteY1" fmla="*/ 19101 h 19101"/>
                <a:gd name="connsiteX2" fmla="*/ 0 w 688703"/>
                <a:gd name="connsiteY2" fmla="*/ 0 h 19101"/>
                <a:gd name="connsiteX3" fmla="*/ 688703 w 688703"/>
                <a:gd name="connsiteY3" fmla="*/ 0 h 19101"/>
              </a:gdLst>
              <a:ahLst/>
              <a:cxnLst>
                <a:cxn ang="0">
                  <a:pos x="connsiteX0" y="connsiteY0"/>
                </a:cxn>
                <a:cxn ang="0">
                  <a:pos x="connsiteX1" y="connsiteY1"/>
                </a:cxn>
                <a:cxn ang="0">
                  <a:pos x="connsiteX2" y="connsiteY2"/>
                </a:cxn>
                <a:cxn ang="0">
                  <a:pos x="connsiteX3" y="connsiteY3"/>
                </a:cxn>
              </a:cxnLst>
              <a:rect l="l" t="t" r="r" b="b"/>
              <a:pathLst>
                <a:path w="688703" h="19101">
                  <a:moveTo>
                    <a:pt x="688703" y="19101"/>
                  </a:moveTo>
                  <a:lnTo>
                    <a:pt x="0" y="19101"/>
                  </a:lnTo>
                  <a:lnTo>
                    <a:pt x="0" y="0"/>
                  </a:lnTo>
                  <a:lnTo>
                    <a:pt x="688703" y="0"/>
                  </a:lnTo>
                  <a:close/>
                </a:path>
              </a:pathLst>
            </a:custGeom>
            <a:solidFill>
              <a:srgbClr val="D5152C"/>
            </a:solidFill>
            <a:ln w="358" cap="flat">
              <a:noFill/>
              <a:prstDash val="solid"/>
              <a:miter/>
            </a:ln>
          </p:spPr>
          <p:txBody>
            <a:bodyPr rtlCol="0" anchor="ctr"/>
            <a:lstStyle/>
            <a:p>
              <a:endParaRPr lang="en-US" sz="1600" dirty="0">
                <a:latin typeface="Sintony" panose="02000503050000020004" pitchFamily="2" charset="0"/>
              </a:endParaRPr>
            </a:p>
          </p:txBody>
        </p:sp>
        <p:sp>
          <p:nvSpPr>
            <p:cNvPr id="347" name="Freeform: Shape 346">
              <a:extLst>
                <a:ext uri="{FF2B5EF4-FFF2-40B4-BE49-F238E27FC236}">
                  <a16:creationId xmlns:a16="http://schemas.microsoft.com/office/drawing/2014/main" id="{C78A07E3-F102-B1F8-462C-14D655DD933E}"/>
                </a:ext>
              </a:extLst>
            </p:cNvPr>
            <p:cNvSpPr/>
            <p:nvPr/>
          </p:nvSpPr>
          <p:spPr>
            <a:xfrm>
              <a:off x="2531843" y="5493914"/>
              <a:ext cx="689061" cy="516100"/>
            </a:xfrm>
            <a:custGeom>
              <a:avLst/>
              <a:gdLst>
                <a:gd name="connsiteX0" fmla="*/ 689061 w 689061"/>
                <a:gd name="connsiteY0" fmla="*/ 360 h 516100"/>
                <a:gd name="connsiteX1" fmla="*/ 689061 w 689061"/>
                <a:gd name="connsiteY1" fmla="*/ 516101 h 516100"/>
                <a:gd name="connsiteX2" fmla="*/ 0 w 689061"/>
                <a:gd name="connsiteY2" fmla="*/ 516101 h 516100"/>
                <a:gd name="connsiteX3" fmla="*/ 0 w 689061"/>
                <a:gd name="connsiteY3" fmla="*/ 5766 h 516100"/>
                <a:gd name="connsiteX4" fmla="*/ 343814 w 689061"/>
                <a:gd name="connsiteY4" fmla="*/ 274269 h 516100"/>
                <a:gd name="connsiteX5" fmla="*/ 689061 w 689061"/>
                <a:gd name="connsiteY5" fmla="*/ 0 h 5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9061" h="516100">
                  <a:moveTo>
                    <a:pt x="689061" y="360"/>
                  </a:moveTo>
                  <a:lnTo>
                    <a:pt x="689061" y="516101"/>
                  </a:lnTo>
                  <a:lnTo>
                    <a:pt x="0" y="516101"/>
                  </a:lnTo>
                  <a:lnTo>
                    <a:pt x="0" y="5766"/>
                  </a:lnTo>
                  <a:cubicBezTo>
                    <a:pt x="39037" y="160020"/>
                    <a:pt x="177996" y="274269"/>
                    <a:pt x="343814" y="274269"/>
                  </a:cubicBezTo>
                  <a:cubicBezTo>
                    <a:pt x="511424" y="274269"/>
                    <a:pt x="651815" y="157137"/>
                    <a:pt x="689061" y="0"/>
                  </a:cubicBez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8" name="Freeform: Shape 347">
              <a:extLst>
                <a:ext uri="{FF2B5EF4-FFF2-40B4-BE49-F238E27FC236}">
                  <a16:creationId xmlns:a16="http://schemas.microsoft.com/office/drawing/2014/main" id="{32706D31-FEE8-ECDE-BB19-72E522231F8A}"/>
                </a:ext>
              </a:extLst>
            </p:cNvPr>
            <p:cNvSpPr/>
            <p:nvPr/>
          </p:nvSpPr>
          <p:spPr>
            <a:xfrm>
              <a:off x="2632481" y="5600955"/>
              <a:ext cx="489577" cy="134791"/>
            </a:xfrm>
            <a:custGeom>
              <a:avLst/>
              <a:gdLst>
                <a:gd name="connsiteX0" fmla="*/ 449824 w 489577"/>
                <a:gd name="connsiteY0" fmla="*/ 18381 h 134791"/>
                <a:gd name="connsiteX1" fmla="*/ 466656 w 489577"/>
                <a:gd name="connsiteY1" fmla="*/ 360 h 134791"/>
                <a:gd name="connsiteX2" fmla="*/ 472029 w 489577"/>
                <a:gd name="connsiteY2" fmla="*/ 5406 h 134791"/>
                <a:gd name="connsiteX3" fmla="*/ 460926 w 489577"/>
                <a:gd name="connsiteY3" fmla="*/ 17299 h 134791"/>
                <a:gd name="connsiteX4" fmla="*/ 464508 w 489577"/>
                <a:gd name="connsiteY4" fmla="*/ 20543 h 134791"/>
                <a:gd name="connsiteX5" fmla="*/ 474536 w 489577"/>
                <a:gd name="connsiteY5" fmla="*/ 9731 h 134791"/>
                <a:gd name="connsiteX6" fmla="*/ 479549 w 489577"/>
                <a:gd name="connsiteY6" fmla="*/ 14416 h 134791"/>
                <a:gd name="connsiteX7" fmla="*/ 469522 w 489577"/>
                <a:gd name="connsiteY7" fmla="*/ 25228 h 134791"/>
                <a:gd name="connsiteX8" fmla="*/ 473103 w 489577"/>
                <a:gd name="connsiteY8" fmla="*/ 28472 h 134791"/>
                <a:gd name="connsiteX9" fmla="*/ 484205 w 489577"/>
                <a:gd name="connsiteY9" fmla="*/ 16218 h 134791"/>
                <a:gd name="connsiteX10" fmla="*/ 489577 w 489577"/>
                <a:gd name="connsiteY10" fmla="*/ 21264 h 134791"/>
                <a:gd name="connsiteX11" fmla="*/ 472387 w 489577"/>
                <a:gd name="connsiteY11" fmla="*/ 39645 h 134791"/>
                <a:gd name="connsiteX12" fmla="*/ 449824 w 489577"/>
                <a:gd name="connsiteY12" fmla="*/ 18381 h 134791"/>
                <a:gd name="connsiteX13" fmla="*/ 424038 w 489577"/>
                <a:gd name="connsiteY13" fmla="*/ 59106 h 134791"/>
                <a:gd name="connsiteX14" fmla="*/ 425470 w 489577"/>
                <a:gd name="connsiteY14" fmla="*/ 53340 h 134791"/>
                <a:gd name="connsiteX15" fmla="*/ 425470 w 489577"/>
                <a:gd name="connsiteY15" fmla="*/ 53340 h 134791"/>
                <a:gd name="connsiteX16" fmla="*/ 419740 w 489577"/>
                <a:gd name="connsiteY16" fmla="*/ 52980 h 134791"/>
                <a:gd name="connsiteX17" fmla="*/ 415084 w 489577"/>
                <a:gd name="connsiteY17" fmla="*/ 56223 h 134791"/>
                <a:gd name="connsiteX18" fmla="*/ 419382 w 489577"/>
                <a:gd name="connsiteY18" fmla="*/ 62350 h 134791"/>
                <a:gd name="connsiteX19" fmla="*/ 424038 w 489577"/>
                <a:gd name="connsiteY19" fmla="*/ 59106 h 134791"/>
                <a:gd name="connsiteX20" fmla="*/ 403982 w 489577"/>
                <a:gd name="connsiteY20" fmla="*/ 55502 h 134791"/>
                <a:gd name="connsiteX21" fmla="*/ 415801 w 489577"/>
                <a:gd name="connsiteY21" fmla="*/ 46853 h 134791"/>
                <a:gd name="connsiteX22" fmla="*/ 425828 w 489577"/>
                <a:gd name="connsiteY22" fmla="*/ 43609 h 134791"/>
                <a:gd name="connsiteX23" fmla="*/ 432275 w 489577"/>
                <a:gd name="connsiteY23" fmla="*/ 47934 h 134791"/>
                <a:gd name="connsiteX24" fmla="*/ 432275 w 489577"/>
                <a:gd name="connsiteY24" fmla="*/ 47934 h 134791"/>
                <a:gd name="connsiteX25" fmla="*/ 432633 w 489577"/>
                <a:gd name="connsiteY25" fmla="*/ 59467 h 134791"/>
                <a:gd name="connsiteX26" fmla="*/ 444810 w 489577"/>
                <a:gd name="connsiteY26" fmla="*/ 63792 h 134791"/>
                <a:gd name="connsiteX27" fmla="*/ 436931 w 489577"/>
                <a:gd name="connsiteY27" fmla="*/ 69558 h 134791"/>
                <a:gd name="connsiteX28" fmla="*/ 426545 w 489577"/>
                <a:gd name="connsiteY28" fmla="*/ 65594 h 134791"/>
                <a:gd name="connsiteX29" fmla="*/ 423321 w 489577"/>
                <a:gd name="connsiteY29" fmla="*/ 67756 h 134791"/>
                <a:gd name="connsiteX30" fmla="*/ 428694 w 489577"/>
                <a:gd name="connsiteY30" fmla="*/ 75325 h 134791"/>
                <a:gd name="connsiteX31" fmla="*/ 421889 w 489577"/>
                <a:gd name="connsiteY31" fmla="*/ 80370 h 134791"/>
                <a:gd name="connsiteX32" fmla="*/ 403982 w 489577"/>
                <a:gd name="connsiteY32" fmla="*/ 55142 h 134791"/>
                <a:gd name="connsiteX33" fmla="*/ 374973 w 489577"/>
                <a:gd name="connsiteY33" fmla="*/ 89381 h 134791"/>
                <a:gd name="connsiteX34" fmla="*/ 374973 w 489577"/>
                <a:gd name="connsiteY34" fmla="*/ 89381 h 134791"/>
                <a:gd name="connsiteX35" fmla="*/ 364587 w 489577"/>
                <a:gd name="connsiteY35" fmla="*/ 85056 h 134791"/>
                <a:gd name="connsiteX36" fmla="*/ 360647 w 489577"/>
                <a:gd name="connsiteY36" fmla="*/ 95868 h 134791"/>
                <a:gd name="connsiteX37" fmla="*/ 360647 w 489577"/>
                <a:gd name="connsiteY37" fmla="*/ 95868 h 134791"/>
                <a:gd name="connsiteX38" fmla="*/ 371391 w 489577"/>
                <a:gd name="connsiteY38" fmla="*/ 100193 h 134791"/>
                <a:gd name="connsiteX39" fmla="*/ 375331 w 489577"/>
                <a:gd name="connsiteY39" fmla="*/ 89381 h 134791"/>
                <a:gd name="connsiteX40" fmla="*/ 352768 w 489577"/>
                <a:gd name="connsiteY40" fmla="*/ 99111 h 134791"/>
                <a:gd name="connsiteX41" fmla="*/ 352768 w 489577"/>
                <a:gd name="connsiteY41" fmla="*/ 99111 h 134791"/>
                <a:gd name="connsiteX42" fmla="*/ 361363 w 489577"/>
                <a:gd name="connsiteY42" fmla="*/ 77848 h 134791"/>
                <a:gd name="connsiteX43" fmla="*/ 382852 w 489577"/>
                <a:gd name="connsiteY43" fmla="*/ 85776 h 134791"/>
                <a:gd name="connsiteX44" fmla="*/ 382852 w 489577"/>
                <a:gd name="connsiteY44" fmla="*/ 85776 h 134791"/>
                <a:gd name="connsiteX45" fmla="*/ 374256 w 489577"/>
                <a:gd name="connsiteY45" fmla="*/ 107040 h 134791"/>
                <a:gd name="connsiteX46" fmla="*/ 352768 w 489577"/>
                <a:gd name="connsiteY46" fmla="*/ 99111 h 134791"/>
                <a:gd name="connsiteX47" fmla="*/ 296898 w 489577"/>
                <a:gd name="connsiteY47" fmla="*/ 98391 h 134791"/>
                <a:gd name="connsiteX48" fmla="*/ 305135 w 489577"/>
                <a:gd name="connsiteY48" fmla="*/ 96589 h 134791"/>
                <a:gd name="connsiteX49" fmla="*/ 310149 w 489577"/>
                <a:gd name="connsiteY49" fmla="*/ 119294 h 134791"/>
                <a:gd name="connsiteX50" fmla="*/ 324833 w 489577"/>
                <a:gd name="connsiteY50" fmla="*/ 116051 h 134791"/>
                <a:gd name="connsiteX51" fmla="*/ 326624 w 489577"/>
                <a:gd name="connsiteY51" fmla="*/ 123259 h 134791"/>
                <a:gd name="connsiteX52" fmla="*/ 303703 w 489577"/>
                <a:gd name="connsiteY52" fmla="*/ 128304 h 134791"/>
                <a:gd name="connsiteX53" fmla="*/ 296898 w 489577"/>
                <a:gd name="connsiteY53" fmla="*/ 98030 h 134791"/>
                <a:gd name="connsiteX54" fmla="*/ 253563 w 489577"/>
                <a:gd name="connsiteY54" fmla="*/ 121457 h 134791"/>
                <a:gd name="connsiteX55" fmla="*/ 249982 w 489577"/>
                <a:gd name="connsiteY55" fmla="*/ 112807 h 134791"/>
                <a:gd name="connsiteX56" fmla="*/ 246758 w 489577"/>
                <a:gd name="connsiteY56" fmla="*/ 121457 h 134791"/>
                <a:gd name="connsiteX57" fmla="*/ 253563 w 489577"/>
                <a:gd name="connsiteY57" fmla="*/ 121457 h 134791"/>
                <a:gd name="connsiteX58" fmla="*/ 245684 w 489577"/>
                <a:gd name="connsiteY58" fmla="*/ 102716 h 134791"/>
                <a:gd name="connsiteX59" fmla="*/ 253921 w 489577"/>
                <a:gd name="connsiteY59" fmla="*/ 102716 h 134791"/>
                <a:gd name="connsiteX60" fmla="*/ 267531 w 489577"/>
                <a:gd name="connsiteY60" fmla="*/ 133710 h 134791"/>
                <a:gd name="connsiteX61" fmla="*/ 258219 w 489577"/>
                <a:gd name="connsiteY61" fmla="*/ 133710 h 134791"/>
                <a:gd name="connsiteX62" fmla="*/ 256070 w 489577"/>
                <a:gd name="connsiteY62" fmla="*/ 128304 h 134791"/>
                <a:gd name="connsiteX63" fmla="*/ 244251 w 489577"/>
                <a:gd name="connsiteY63" fmla="*/ 128665 h 134791"/>
                <a:gd name="connsiteX64" fmla="*/ 242103 w 489577"/>
                <a:gd name="connsiteY64" fmla="*/ 134431 h 134791"/>
                <a:gd name="connsiteX65" fmla="*/ 233149 w 489577"/>
                <a:gd name="connsiteY65" fmla="*/ 134792 h 134791"/>
                <a:gd name="connsiteX66" fmla="*/ 245684 w 489577"/>
                <a:gd name="connsiteY66" fmla="*/ 103436 h 134791"/>
                <a:gd name="connsiteX67" fmla="*/ 170833 w 489577"/>
                <a:gd name="connsiteY67" fmla="*/ 109924 h 134791"/>
                <a:gd name="connsiteX68" fmla="*/ 170833 w 489577"/>
                <a:gd name="connsiteY68" fmla="*/ 109924 h 134791"/>
                <a:gd name="connsiteX69" fmla="*/ 190172 w 489577"/>
                <a:gd name="connsiteY69" fmla="*/ 97309 h 134791"/>
                <a:gd name="connsiteX70" fmla="*/ 201633 w 489577"/>
                <a:gd name="connsiteY70" fmla="*/ 104157 h 134791"/>
                <a:gd name="connsiteX71" fmla="*/ 195544 w 489577"/>
                <a:gd name="connsiteY71" fmla="*/ 109203 h 134791"/>
                <a:gd name="connsiteX72" fmla="*/ 188740 w 489577"/>
                <a:gd name="connsiteY72" fmla="*/ 104878 h 134791"/>
                <a:gd name="connsiteX73" fmla="*/ 179428 w 489577"/>
                <a:gd name="connsiteY73" fmla="*/ 111726 h 134791"/>
                <a:gd name="connsiteX74" fmla="*/ 179428 w 489577"/>
                <a:gd name="connsiteY74" fmla="*/ 111726 h 134791"/>
                <a:gd name="connsiteX75" fmla="*/ 185875 w 489577"/>
                <a:gd name="connsiteY75" fmla="*/ 121817 h 134791"/>
                <a:gd name="connsiteX76" fmla="*/ 190889 w 489577"/>
                <a:gd name="connsiteY76" fmla="*/ 121457 h 134791"/>
                <a:gd name="connsiteX77" fmla="*/ 191605 w 489577"/>
                <a:gd name="connsiteY77" fmla="*/ 117853 h 134791"/>
                <a:gd name="connsiteX78" fmla="*/ 185875 w 489577"/>
                <a:gd name="connsiteY78" fmla="*/ 116771 h 134791"/>
                <a:gd name="connsiteX79" fmla="*/ 186949 w 489577"/>
                <a:gd name="connsiteY79" fmla="*/ 110644 h 134791"/>
                <a:gd name="connsiteX80" fmla="*/ 200917 w 489577"/>
                <a:gd name="connsiteY80" fmla="*/ 113528 h 134791"/>
                <a:gd name="connsiteX81" fmla="*/ 198410 w 489577"/>
                <a:gd name="connsiteY81" fmla="*/ 127223 h 134791"/>
                <a:gd name="connsiteX82" fmla="*/ 184442 w 489577"/>
                <a:gd name="connsiteY82" fmla="*/ 129386 h 134791"/>
                <a:gd name="connsiteX83" fmla="*/ 171191 w 489577"/>
                <a:gd name="connsiteY83" fmla="*/ 110644 h 134791"/>
                <a:gd name="connsiteX84" fmla="*/ 116754 w 489577"/>
                <a:gd name="connsiteY84" fmla="*/ 73883 h 134791"/>
                <a:gd name="connsiteX85" fmla="*/ 123916 w 489577"/>
                <a:gd name="connsiteY85" fmla="*/ 77127 h 134791"/>
                <a:gd name="connsiteX86" fmla="*/ 129289 w 489577"/>
                <a:gd name="connsiteY86" fmla="*/ 96949 h 134791"/>
                <a:gd name="connsiteX87" fmla="*/ 135735 w 489577"/>
                <a:gd name="connsiteY87" fmla="*/ 81812 h 134791"/>
                <a:gd name="connsiteX88" fmla="*/ 143614 w 489577"/>
                <a:gd name="connsiteY88" fmla="*/ 85056 h 134791"/>
                <a:gd name="connsiteX89" fmla="*/ 131796 w 489577"/>
                <a:gd name="connsiteY89" fmla="*/ 113528 h 134791"/>
                <a:gd name="connsiteX90" fmla="*/ 124991 w 489577"/>
                <a:gd name="connsiteY90" fmla="*/ 110644 h 134791"/>
                <a:gd name="connsiteX91" fmla="*/ 119261 w 489577"/>
                <a:gd name="connsiteY91" fmla="*/ 89741 h 134791"/>
                <a:gd name="connsiteX92" fmla="*/ 112814 w 489577"/>
                <a:gd name="connsiteY92" fmla="*/ 105238 h 134791"/>
                <a:gd name="connsiteX93" fmla="*/ 104935 w 489577"/>
                <a:gd name="connsiteY93" fmla="*/ 101995 h 134791"/>
                <a:gd name="connsiteX94" fmla="*/ 116754 w 489577"/>
                <a:gd name="connsiteY94" fmla="*/ 73523 h 134791"/>
                <a:gd name="connsiteX95" fmla="*/ 68405 w 489577"/>
                <a:gd name="connsiteY95" fmla="*/ 66675 h 134791"/>
                <a:gd name="connsiteX96" fmla="*/ 70554 w 489577"/>
                <a:gd name="connsiteY96" fmla="*/ 57665 h 134791"/>
                <a:gd name="connsiteX97" fmla="*/ 62675 w 489577"/>
                <a:gd name="connsiteY97" fmla="*/ 62711 h 134791"/>
                <a:gd name="connsiteX98" fmla="*/ 68405 w 489577"/>
                <a:gd name="connsiteY98" fmla="*/ 66675 h 134791"/>
                <a:gd name="connsiteX99" fmla="*/ 73061 w 489577"/>
                <a:gd name="connsiteY99" fmla="*/ 46853 h 134791"/>
                <a:gd name="connsiteX100" fmla="*/ 79865 w 489577"/>
                <a:gd name="connsiteY100" fmla="*/ 51538 h 134791"/>
                <a:gd name="connsiteX101" fmla="*/ 72702 w 489577"/>
                <a:gd name="connsiteY101" fmla="*/ 84695 h 134791"/>
                <a:gd name="connsiteX102" fmla="*/ 65181 w 489577"/>
                <a:gd name="connsiteY102" fmla="*/ 79289 h 134791"/>
                <a:gd name="connsiteX103" fmla="*/ 66614 w 489577"/>
                <a:gd name="connsiteY103" fmla="*/ 73523 h 134791"/>
                <a:gd name="connsiteX104" fmla="*/ 56944 w 489577"/>
                <a:gd name="connsiteY104" fmla="*/ 66675 h 134791"/>
                <a:gd name="connsiteX105" fmla="*/ 51930 w 489577"/>
                <a:gd name="connsiteY105" fmla="*/ 69919 h 134791"/>
                <a:gd name="connsiteX106" fmla="*/ 44768 w 489577"/>
                <a:gd name="connsiteY106" fmla="*/ 64873 h 134791"/>
                <a:gd name="connsiteX107" fmla="*/ 73061 w 489577"/>
                <a:gd name="connsiteY107" fmla="*/ 46853 h 134791"/>
                <a:gd name="connsiteX108" fmla="*/ 27219 w 489577"/>
                <a:gd name="connsiteY108" fmla="*/ 19822 h 134791"/>
                <a:gd name="connsiteX109" fmla="*/ 26502 w 489577"/>
                <a:gd name="connsiteY109" fmla="*/ 15137 h 134791"/>
                <a:gd name="connsiteX110" fmla="*/ 22563 w 489577"/>
                <a:gd name="connsiteY110" fmla="*/ 11173 h 134791"/>
                <a:gd name="connsiteX111" fmla="*/ 18623 w 489577"/>
                <a:gd name="connsiteY111" fmla="*/ 14777 h 134791"/>
                <a:gd name="connsiteX112" fmla="*/ 22205 w 489577"/>
                <a:gd name="connsiteY112" fmla="*/ 18741 h 134791"/>
                <a:gd name="connsiteX113" fmla="*/ 26861 w 489577"/>
                <a:gd name="connsiteY113" fmla="*/ 19822 h 134791"/>
                <a:gd name="connsiteX114" fmla="*/ 26861 w 489577"/>
                <a:gd name="connsiteY114" fmla="*/ 19822 h 134791"/>
                <a:gd name="connsiteX115" fmla="*/ 18981 w 489577"/>
                <a:gd name="connsiteY115" fmla="*/ 23787 h 134791"/>
                <a:gd name="connsiteX116" fmla="*/ 14684 w 489577"/>
                <a:gd name="connsiteY116" fmla="*/ 19101 h 134791"/>
                <a:gd name="connsiteX117" fmla="*/ 10386 w 489577"/>
                <a:gd name="connsiteY117" fmla="*/ 23066 h 134791"/>
                <a:gd name="connsiteX118" fmla="*/ 15042 w 489577"/>
                <a:gd name="connsiteY118" fmla="*/ 27751 h 134791"/>
                <a:gd name="connsiteX119" fmla="*/ 19698 w 489577"/>
                <a:gd name="connsiteY119" fmla="*/ 28832 h 134791"/>
                <a:gd name="connsiteX120" fmla="*/ 19698 w 489577"/>
                <a:gd name="connsiteY120" fmla="*/ 28832 h 134791"/>
                <a:gd name="connsiteX121" fmla="*/ 18981 w 489577"/>
                <a:gd name="connsiteY121" fmla="*/ 23787 h 134791"/>
                <a:gd name="connsiteX122" fmla="*/ 22205 w 489577"/>
                <a:gd name="connsiteY122" fmla="*/ 360 h 134791"/>
                <a:gd name="connsiteX123" fmla="*/ 32949 w 489577"/>
                <a:gd name="connsiteY123" fmla="*/ 11893 h 134791"/>
                <a:gd name="connsiteX124" fmla="*/ 36530 w 489577"/>
                <a:gd name="connsiteY124" fmla="*/ 19822 h 134791"/>
                <a:gd name="connsiteX125" fmla="*/ 34381 w 489577"/>
                <a:gd name="connsiteY125" fmla="*/ 24868 h 134791"/>
                <a:gd name="connsiteX126" fmla="*/ 34381 w 489577"/>
                <a:gd name="connsiteY126" fmla="*/ 24868 h 134791"/>
                <a:gd name="connsiteX127" fmla="*/ 26144 w 489577"/>
                <a:gd name="connsiteY127" fmla="*/ 25949 h 134791"/>
                <a:gd name="connsiteX128" fmla="*/ 24712 w 489577"/>
                <a:gd name="connsiteY128" fmla="*/ 35680 h 134791"/>
                <a:gd name="connsiteX129" fmla="*/ 24712 w 489577"/>
                <a:gd name="connsiteY129" fmla="*/ 35680 h 134791"/>
                <a:gd name="connsiteX130" fmla="*/ 10744 w 489577"/>
                <a:gd name="connsiteY130" fmla="*/ 32797 h 134791"/>
                <a:gd name="connsiteX131" fmla="*/ 0 w 489577"/>
                <a:gd name="connsiteY131" fmla="*/ 21264 h 134791"/>
                <a:gd name="connsiteX132" fmla="*/ 22563 w 489577"/>
                <a:gd name="connsiteY132" fmla="*/ 0 h 13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89577" h="134791">
                  <a:moveTo>
                    <a:pt x="449824" y="18381"/>
                  </a:moveTo>
                  <a:lnTo>
                    <a:pt x="466656" y="360"/>
                  </a:lnTo>
                  <a:lnTo>
                    <a:pt x="472029" y="5406"/>
                  </a:lnTo>
                  <a:lnTo>
                    <a:pt x="460926" y="17299"/>
                  </a:lnTo>
                  <a:lnTo>
                    <a:pt x="464508" y="20543"/>
                  </a:lnTo>
                  <a:lnTo>
                    <a:pt x="474536" y="9731"/>
                  </a:lnTo>
                  <a:lnTo>
                    <a:pt x="479549" y="14416"/>
                  </a:lnTo>
                  <a:lnTo>
                    <a:pt x="469522" y="25228"/>
                  </a:lnTo>
                  <a:lnTo>
                    <a:pt x="473103" y="28472"/>
                  </a:lnTo>
                  <a:lnTo>
                    <a:pt x="484205" y="16218"/>
                  </a:lnTo>
                  <a:lnTo>
                    <a:pt x="489577" y="21264"/>
                  </a:lnTo>
                  <a:lnTo>
                    <a:pt x="472387" y="39645"/>
                  </a:lnTo>
                  <a:lnTo>
                    <a:pt x="449824" y="18381"/>
                  </a:lnTo>
                  <a:close/>
                  <a:moveTo>
                    <a:pt x="424038" y="59106"/>
                  </a:moveTo>
                  <a:cubicBezTo>
                    <a:pt x="426187" y="57304"/>
                    <a:pt x="426903" y="55142"/>
                    <a:pt x="425470" y="53340"/>
                  </a:cubicBezTo>
                  <a:lnTo>
                    <a:pt x="425470" y="53340"/>
                  </a:lnTo>
                  <a:cubicBezTo>
                    <a:pt x="424038" y="51178"/>
                    <a:pt x="421889" y="51538"/>
                    <a:pt x="419740" y="52980"/>
                  </a:cubicBezTo>
                  <a:lnTo>
                    <a:pt x="415084" y="56223"/>
                  </a:lnTo>
                  <a:lnTo>
                    <a:pt x="419382" y="62350"/>
                  </a:lnTo>
                  <a:lnTo>
                    <a:pt x="424038" y="59106"/>
                  </a:lnTo>
                  <a:close/>
                  <a:moveTo>
                    <a:pt x="403982" y="55502"/>
                  </a:moveTo>
                  <a:lnTo>
                    <a:pt x="415801" y="46853"/>
                  </a:lnTo>
                  <a:cubicBezTo>
                    <a:pt x="419740" y="43969"/>
                    <a:pt x="422963" y="43249"/>
                    <a:pt x="425828" y="43609"/>
                  </a:cubicBezTo>
                  <a:cubicBezTo>
                    <a:pt x="428335" y="43969"/>
                    <a:pt x="430484" y="45411"/>
                    <a:pt x="432275" y="47934"/>
                  </a:cubicBezTo>
                  <a:lnTo>
                    <a:pt x="432275" y="47934"/>
                  </a:lnTo>
                  <a:cubicBezTo>
                    <a:pt x="435140" y="51898"/>
                    <a:pt x="434782" y="55863"/>
                    <a:pt x="432633" y="59467"/>
                  </a:cubicBezTo>
                  <a:lnTo>
                    <a:pt x="444810" y="63792"/>
                  </a:lnTo>
                  <a:lnTo>
                    <a:pt x="436931" y="69558"/>
                  </a:lnTo>
                  <a:lnTo>
                    <a:pt x="426545" y="65594"/>
                  </a:lnTo>
                  <a:lnTo>
                    <a:pt x="423321" y="67756"/>
                  </a:lnTo>
                  <a:lnTo>
                    <a:pt x="428694" y="75325"/>
                  </a:lnTo>
                  <a:lnTo>
                    <a:pt x="421889" y="80370"/>
                  </a:lnTo>
                  <a:lnTo>
                    <a:pt x="403982" y="55142"/>
                  </a:lnTo>
                  <a:close/>
                  <a:moveTo>
                    <a:pt x="374973" y="89381"/>
                  </a:moveTo>
                  <a:lnTo>
                    <a:pt x="374973" y="89381"/>
                  </a:lnTo>
                  <a:cubicBezTo>
                    <a:pt x="373182" y="85416"/>
                    <a:pt x="368884" y="82893"/>
                    <a:pt x="364587" y="85056"/>
                  </a:cubicBezTo>
                  <a:cubicBezTo>
                    <a:pt x="360289" y="86858"/>
                    <a:pt x="358856" y="91543"/>
                    <a:pt x="360647" y="95868"/>
                  </a:cubicBezTo>
                  <a:lnTo>
                    <a:pt x="360647" y="95868"/>
                  </a:lnTo>
                  <a:cubicBezTo>
                    <a:pt x="362438" y="99832"/>
                    <a:pt x="367094" y="102355"/>
                    <a:pt x="371391" y="100193"/>
                  </a:cubicBezTo>
                  <a:cubicBezTo>
                    <a:pt x="375689" y="98391"/>
                    <a:pt x="377121" y="93705"/>
                    <a:pt x="375331" y="89381"/>
                  </a:cubicBezTo>
                  <a:close/>
                  <a:moveTo>
                    <a:pt x="352768" y="99111"/>
                  </a:moveTo>
                  <a:lnTo>
                    <a:pt x="352768" y="99111"/>
                  </a:lnTo>
                  <a:cubicBezTo>
                    <a:pt x="349187" y="90822"/>
                    <a:pt x="352768" y="81452"/>
                    <a:pt x="361363" y="77848"/>
                  </a:cubicBezTo>
                  <a:cubicBezTo>
                    <a:pt x="369959" y="73883"/>
                    <a:pt x="379270" y="77848"/>
                    <a:pt x="382852" y="85776"/>
                  </a:cubicBezTo>
                  <a:lnTo>
                    <a:pt x="382852" y="85776"/>
                  </a:lnTo>
                  <a:cubicBezTo>
                    <a:pt x="386433" y="94066"/>
                    <a:pt x="382852" y="103436"/>
                    <a:pt x="374256" y="107040"/>
                  </a:cubicBezTo>
                  <a:cubicBezTo>
                    <a:pt x="365661" y="111005"/>
                    <a:pt x="356349" y="107401"/>
                    <a:pt x="352768" y="99111"/>
                  </a:cubicBezTo>
                  <a:close/>
                  <a:moveTo>
                    <a:pt x="296898" y="98391"/>
                  </a:moveTo>
                  <a:lnTo>
                    <a:pt x="305135" y="96589"/>
                  </a:lnTo>
                  <a:lnTo>
                    <a:pt x="310149" y="119294"/>
                  </a:lnTo>
                  <a:lnTo>
                    <a:pt x="324833" y="116051"/>
                  </a:lnTo>
                  <a:lnTo>
                    <a:pt x="326624" y="123259"/>
                  </a:lnTo>
                  <a:lnTo>
                    <a:pt x="303703" y="128304"/>
                  </a:lnTo>
                  <a:lnTo>
                    <a:pt x="296898" y="98030"/>
                  </a:lnTo>
                  <a:close/>
                  <a:moveTo>
                    <a:pt x="253563" y="121457"/>
                  </a:moveTo>
                  <a:lnTo>
                    <a:pt x="249982" y="112807"/>
                  </a:lnTo>
                  <a:lnTo>
                    <a:pt x="246758" y="121457"/>
                  </a:lnTo>
                  <a:lnTo>
                    <a:pt x="253563" y="121457"/>
                  </a:lnTo>
                  <a:close/>
                  <a:moveTo>
                    <a:pt x="245684" y="102716"/>
                  </a:moveTo>
                  <a:lnTo>
                    <a:pt x="253921" y="102716"/>
                  </a:lnTo>
                  <a:lnTo>
                    <a:pt x="267531" y="133710"/>
                  </a:lnTo>
                  <a:lnTo>
                    <a:pt x="258219" y="133710"/>
                  </a:lnTo>
                  <a:lnTo>
                    <a:pt x="256070" y="128304"/>
                  </a:lnTo>
                  <a:lnTo>
                    <a:pt x="244251" y="128665"/>
                  </a:lnTo>
                  <a:lnTo>
                    <a:pt x="242103" y="134431"/>
                  </a:lnTo>
                  <a:lnTo>
                    <a:pt x="233149" y="134792"/>
                  </a:lnTo>
                  <a:lnTo>
                    <a:pt x="245684" y="103436"/>
                  </a:lnTo>
                  <a:close/>
                  <a:moveTo>
                    <a:pt x="170833" y="109924"/>
                  </a:moveTo>
                  <a:lnTo>
                    <a:pt x="170833" y="109924"/>
                  </a:lnTo>
                  <a:cubicBezTo>
                    <a:pt x="172623" y="100914"/>
                    <a:pt x="180861" y="95507"/>
                    <a:pt x="190172" y="97309"/>
                  </a:cubicBezTo>
                  <a:cubicBezTo>
                    <a:pt x="195544" y="98391"/>
                    <a:pt x="198768" y="100553"/>
                    <a:pt x="201633" y="104157"/>
                  </a:cubicBezTo>
                  <a:lnTo>
                    <a:pt x="195544" y="109203"/>
                  </a:lnTo>
                  <a:cubicBezTo>
                    <a:pt x="193754" y="107040"/>
                    <a:pt x="191963" y="105599"/>
                    <a:pt x="188740" y="104878"/>
                  </a:cubicBezTo>
                  <a:cubicBezTo>
                    <a:pt x="184442" y="104157"/>
                    <a:pt x="180144" y="107040"/>
                    <a:pt x="179428" y="111726"/>
                  </a:cubicBezTo>
                  <a:lnTo>
                    <a:pt x="179428" y="111726"/>
                  </a:lnTo>
                  <a:cubicBezTo>
                    <a:pt x="178354" y="116771"/>
                    <a:pt x="181219" y="120736"/>
                    <a:pt x="185875" y="121817"/>
                  </a:cubicBezTo>
                  <a:cubicBezTo>
                    <a:pt x="188024" y="122177"/>
                    <a:pt x="189456" y="122177"/>
                    <a:pt x="190889" y="121457"/>
                  </a:cubicBezTo>
                  <a:lnTo>
                    <a:pt x="191605" y="117853"/>
                  </a:lnTo>
                  <a:lnTo>
                    <a:pt x="185875" y="116771"/>
                  </a:lnTo>
                  <a:lnTo>
                    <a:pt x="186949" y="110644"/>
                  </a:lnTo>
                  <a:lnTo>
                    <a:pt x="200917" y="113528"/>
                  </a:lnTo>
                  <a:lnTo>
                    <a:pt x="198410" y="127223"/>
                  </a:lnTo>
                  <a:cubicBezTo>
                    <a:pt x="194828" y="129386"/>
                    <a:pt x="189814" y="130467"/>
                    <a:pt x="184442" y="129386"/>
                  </a:cubicBezTo>
                  <a:cubicBezTo>
                    <a:pt x="175130" y="127584"/>
                    <a:pt x="169400" y="119655"/>
                    <a:pt x="171191" y="110644"/>
                  </a:cubicBezTo>
                  <a:close/>
                  <a:moveTo>
                    <a:pt x="116754" y="73883"/>
                  </a:moveTo>
                  <a:lnTo>
                    <a:pt x="123916" y="77127"/>
                  </a:lnTo>
                  <a:lnTo>
                    <a:pt x="129289" y="96949"/>
                  </a:lnTo>
                  <a:lnTo>
                    <a:pt x="135735" y="81812"/>
                  </a:lnTo>
                  <a:lnTo>
                    <a:pt x="143614" y="85056"/>
                  </a:lnTo>
                  <a:lnTo>
                    <a:pt x="131796" y="113528"/>
                  </a:lnTo>
                  <a:lnTo>
                    <a:pt x="124991" y="110644"/>
                  </a:lnTo>
                  <a:lnTo>
                    <a:pt x="119261" y="89741"/>
                  </a:lnTo>
                  <a:lnTo>
                    <a:pt x="112814" y="105238"/>
                  </a:lnTo>
                  <a:lnTo>
                    <a:pt x="104935" y="101995"/>
                  </a:lnTo>
                  <a:lnTo>
                    <a:pt x="116754" y="73523"/>
                  </a:lnTo>
                  <a:close/>
                  <a:moveTo>
                    <a:pt x="68405" y="66675"/>
                  </a:moveTo>
                  <a:lnTo>
                    <a:pt x="70554" y="57665"/>
                  </a:lnTo>
                  <a:lnTo>
                    <a:pt x="62675" y="62711"/>
                  </a:lnTo>
                  <a:lnTo>
                    <a:pt x="68405" y="66675"/>
                  </a:lnTo>
                  <a:close/>
                  <a:moveTo>
                    <a:pt x="73061" y="46853"/>
                  </a:moveTo>
                  <a:lnTo>
                    <a:pt x="79865" y="51538"/>
                  </a:lnTo>
                  <a:lnTo>
                    <a:pt x="72702" y="84695"/>
                  </a:lnTo>
                  <a:lnTo>
                    <a:pt x="65181" y="79289"/>
                  </a:lnTo>
                  <a:lnTo>
                    <a:pt x="66614" y="73523"/>
                  </a:lnTo>
                  <a:lnTo>
                    <a:pt x="56944" y="66675"/>
                  </a:lnTo>
                  <a:lnTo>
                    <a:pt x="51930" y="69919"/>
                  </a:lnTo>
                  <a:lnTo>
                    <a:pt x="44768" y="64873"/>
                  </a:lnTo>
                  <a:lnTo>
                    <a:pt x="73061" y="46853"/>
                  </a:lnTo>
                  <a:close/>
                  <a:moveTo>
                    <a:pt x="27219" y="19822"/>
                  </a:moveTo>
                  <a:cubicBezTo>
                    <a:pt x="28293" y="18741"/>
                    <a:pt x="28293" y="16939"/>
                    <a:pt x="26502" y="15137"/>
                  </a:cubicBezTo>
                  <a:lnTo>
                    <a:pt x="22563" y="11173"/>
                  </a:lnTo>
                  <a:lnTo>
                    <a:pt x="18623" y="14777"/>
                  </a:lnTo>
                  <a:lnTo>
                    <a:pt x="22205" y="18741"/>
                  </a:lnTo>
                  <a:cubicBezTo>
                    <a:pt x="23995" y="20543"/>
                    <a:pt x="25786" y="21264"/>
                    <a:pt x="26861" y="19822"/>
                  </a:cubicBezTo>
                  <a:lnTo>
                    <a:pt x="26861" y="19822"/>
                  </a:lnTo>
                  <a:close/>
                  <a:moveTo>
                    <a:pt x="18981" y="23787"/>
                  </a:moveTo>
                  <a:lnTo>
                    <a:pt x="14684" y="19101"/>
                  </a:lnTo>
                  <a:lnTo>
                    <a:pt x="10386" y="23066"/>
                  </a:lnTo>
                  <a:lnTo>
                    <a:pt x="15042" y="27751"/>
                  </a:lnTo>
                  <a:cubicBezTo>
                    <a:pt x="16833" y="29553"/>
                    <a:pt x="18623" y="29914"/>
                    <a:pt x="19698" y="28832"/>
                  </a:cubicBezTo>
                  <a:lnTo>
                    <a:pt x="19698" y="28832"/>
                  </a:lnTo>
                  <a:cubicBezTo>
                    <a:pt x="20772" y="27751"/>
                    <a:pt x="20772" y="25949"/>
                    <a:pt x="18981" y="23787"/>
                  </a:cubicBezTo>
                  <a:close/>
                  <a:moveTo>
                    <a:pt x="22205" y="360"/>
                  </a:moveTo>
                  <a:lnTo>
                    <a:pt x="32949" y="11893"/>
                  </a:lnTo>
                  <a:cubicBezTo>
                    <a:pt x="35456" y="14777"/>
                    <a:pt x="36888" y="17299"/>
                    <a:pt x="36530" y="19822"/>
                  </a:cubicBezTo>
                  <a:cubicBezTo>
                    <a:pt x="36530" y="21624"/>
                    <a:pt x="35814" y="23426"/>
                    <a:pt x="34381" y="24868"/>
                  </a:cubicBezTo>
                  <a:lnTo>
                    <a:pt x="34381" y="24868"/>
                  </a:lnTo>
                  <a:cubicBezTo>
                    <a:pt x="31874" y="27391"/>
                    <a:pt x="29009" y="27391"/>
                    <a:pt x="26144" y="25949"/>
                  </a:cubicBezTo>
                  <a:cubicBezTo>
                    <a:pt x="27935" y="29553"/>
                    <a:pt x="27935" y="32797"/>
                    <a:pt x="24712" y="35680"/>
                  </a:cubicBezTo>
                  <a:lnTo>
                    <a:pt x="24712" y="35680"/>
                  </a:lnTo>
                  <a:cubicBezTo>
                    <a:pt x="20772" y="39284"/>
                    <a:pt x="15758" y="38203"/>
                    <a:pt x="10744" y="32797"/>
                  </a:cubicBezTo>
                  <a:lnTo>
                    <a:pt x="0" y="21264"/>
                  </a:lnTo>
                  <a:lnTo>
                    <a:pt x="22563" y="0"/>
                  </a:ln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9" name="Freeform: Shape 348">
              <a:extLst>
                <a:ext uri="{FF2B5EF4-FFF2-40B4-BE49-F238E27FC236}">
                  <a16:creationId xmlns:a16="http://schemas.microsoft.com/office/drawing/2014/main" id="{BA987821-6A9B-2812-433B-F9FEA65C7DB0}"/>
                </a:ext>
              </a:extLst>
            </p:cNvPr>
            <p:cNvSpPr/>
            <p:nvPr/>
          </p:nvSpPr>
          <p:spPr>
            <a:xfrm>
              <a:off x="2568732" y="5800980"/>
              <a:ext cx="614926" cy="153172"/>
            </a:xfrm>
            <a:custGeom>
              <a:avLst/>
              <a:gdLst>
                <a:gd name="connsiteX0" fmla="*/ 604182 w 614926"/>
                <a:gd name="connsiteY0" fmla="*/ 118573 h 153172"/>
                <a:gd name="connsiteX1" fmla="*/ 614926 w 614926"/>
                <a:gd name="connsiteY1" fmla="*/ 134431 h 153172"/>
                <a:gd name="connsiteX2" fmla="*/ 591289 w 614926"/>
                <a:gd name="connsiteY2" fmla="*/ 152812 h 153172"/>
                <a:gd name="connsiteX3" fmla="*/ 574457 w 614926"/>
                <a:gd name="connsiteY3" fmla="*/ 148487 h 153172"/>
                <a:gd name="connsiteX4" fmla="*/ 571233 w 614926"/>
                <a:gd name="connsiteY4" fmla="*/ 152091 h 153172"/>
                <a:gd name="connsiteX5" fmla="*/ 570517 w 614926"/>
                <a:gd name="connsiteY5" fmla="*/ 152091 h 153172"/>
                <a:gd name="connsiteX6" fmla="*/ 570159 w 614926"/>
                <a:gd name="connsiteY6" fmla="*/ 130827 h 153172"/>
                <a:gd name="connsiteX7" fmla="*/ 570875 w 614926"/>
                <a:gd name="connsiteY7" fmla="*/ 130827 h 153172"/>
                <a:gd name="connsiteX8" fmla="*/ 590931 w 614926"/>
                <a:gd name="connsiteY8" fmla="*/ 150289 h 153172"/>
                <a:gd name="connsiteX9" fmla="*/ 601675 w 614926"/>
                <a:gd name="connsiteY9" fmla="*/ 141279 h 153172"/>
                <a:gd name="connsiteX10" fmla="*/ 591289 w 614926"/>
                <a:gd name="connsiteY10" fmla="*/ 130106 h 153172"/>
                <a:gd name="connsiteX11" fmla="*/ 581978 w 614926"/>
                <a:gd name="connsiteY11" fmla="*/ 126863 h 153172"/>
                <a:gd name="connsiteX12" fmla="*/ 571233 w 614926"/>
                <a:gd name="connsiteY12" fmla="*/ 110284 h 153172"/>
                <a:gd name="connsiteX13" fmla="*/ 593080 w 614926"/>
                <a:gd name="connsiteY13" fmla="*/ 92264 h 153172"/>
                <a:gd name="connsiteX14" fmla="*/ 608122 w 614926"/>
                <a:gd name="connsiteY14" fmla="*/ 96228 h 153172"/>
                <a:gd name="connsiteX15" fmla="*/ 610987 w 614926"/>
                <a:gd name="connsiteY15" fmla="*/ 92985 h 153172"/>
                <a:gd name="connsiteX16" fmla="*/ 611703 w 614926"/>
                <a:gd name="connsiteY16" fmla="*/ 92985 h 153172"/>
                <a:gd name="connsiteX17" fmla="*/ 612061 w 614926"/>
                <a:gd name="connsiteY17" fmla="*/ 112807 h 153172"/>
                <a:gd name="connsiteX18" fmla="*/ 611345 w 614926"/>
                <a:gd name="connsiteY18" fmla="*/ 112807 h 153172"/>
                <a:gd name="connsiteX19" fmla="*/ 594154 w 614926"/>
                <a:gd name="connsiteY19" fmla="*/ 94787 h 153172"/>
                <a:gd name="connsiteX20" fmla="*/ 584126 w 614926"/>
                <a:gd name="connsiteY20" fmla="*/ 103797 h 153172"/>
                <a:gd name="connsiteX21" fmla="*/ 594512 w 614926"/>
                <a:gd name="connsiteY21" fmla="*/ 114969 h 153172"/>
                <a:gd name="connsiteX22" fmla="*/ 604182 w 614926"/>
                <a:gd name="connsiteY22" fmla="*/ 118573 h 153172"/>
                <a:gd name="connsiteX23" fmla="*/ 526824 w 614926"/>
                <a:gd name="connsiteY23" fmla="*/ 98751 h 153172"/>
                <a:gd name="connsiteX24" fmla="*/ 533270 w 614926"/>
                <a:gd name="connsiteY24" fmla="*/ 98751 h 153172"/>
                <a:gd name="connsiteX25" fmla="*/ 541866 w 614926"/>
                <a:gd name="connsiteY25" fmla="*/ 107040 h 153172"/>
                <a:gd name="connsiteX26" fmla="*/ 526824 w 614926"/>
                <a:gd name="connsiteY26" fmla="*/ 120015 h 153172"/>
                <a:gd name="connsiteX27" fmla="*/ 526824 w 614926"/>
                <a:gd name="connsiteY27" fmla="*/ 98751 h 153172"/>
                <a:gd name="connsiteX28" fmla="*/ 533629 w 614926"/>
                <a:gd name="connsiteY28" fmla="*/ 150289 h 153172"/>
                <a:gd name="connsiteX29" fmla="*/ 532196 w 614926"/>
                <a:gd name="connsiteY29" fmla="*/ 150289 h 153172"/>
                <a:gd name="connsiteX30" fmla="*/ 526466 w 614926"/>
                <a:gd name="connsiteY30" fmla="*/ 144162 h 153172"/>
                <a:gd name="connsiteX31" fmla="*/ 526466 w 614926"/>
                <a:gd name="connsiteY31" fmla="*/ 129025 h 153172"/>
                <a:gd name="connsiteX32" fmla="*/ 533270 w 614926"/>
                <a:gd name="connsiteY32" fmla="*/ 121096 h 153172"/>
                <a:gd name="connsiteX33" fmla="*/ 556908 w 614926"/>
                <a:gd name="connsiteY33" fmla="*/ 152812 h 153172"/>
                <a:gd name="connsiteX34" fmla="*/ 566936 w 614926"/>
                <a:gd name="connsiteY34" fmla="*/ 150649 h 153172"/>
                <a:gd name="connsiteX35" fmla="*/ 566578 w 614926"/>
                <a:gd name="connsiteY35" fmla="*/ 148127 h 153172"/>
                <a:gd name="connsiteX36" fmla="*/ 563712 w 614926"/>
                <a:gd name="connsiteY36" fmla="*/ 148487 h 153172"/>
                <a:gd name="connsiteX37" fmla="*/ 539717 w 614926"/>
                <a:gd name="connsiteY37" fmla="*/ 118573 h 153172"/>
                <a:gd name="connsiteX38" fmla="*/ 553684 w 614926"/>
                <a:gd name="connsiteY38" fmla="*/ 106680 h 153172"/>
                <a:gd name="connsiteX39" fmla="*/ 536852 w 614926"/>
                <a:gd name="connsiteY39" fmla="*/ 94066 h 153172"/>
                <a:gd name="connsiteX40" fmla="*/ 505694 w 614926"/>
                <a:gd name="connsiteY40" fmla="*/ 94066 h 153172"/>
                <a:gd name="connsiteX41" fmla="*/ 505694 w 614926"/>
                <a:gd name="connsiteY41" fmla="*/ 95868 h 153172"/>
                <a:gd name="connsiteX42" fmla="*/ 507126 w 614926"/>
                <a:gd name="connsiteY42" fmla="*/ 95868 h 153172"/>
                <a:gd name="connsiteX43" fmla="*/ 512856 w 614926"/>
                <a:gd name="connsiteY43" fmla="*/ 98391 h 153172"/>
                <a:gd name="connsiteX44" fmla="*/ 512856 w 614926"/>
                <a:gd name="connsiteY44" fmla="*/ 140919 h 153172"/>
                <a:gd name="connsiteX45" fmla="*/ 507126 w 614926"/>
                <a:gd name="connsiteY45" fmla="*/ 150289 h 153172"/>
                <a:gd name="connsiteX46" fmla="*/ 505694 w 614926"/>
                <a:gd name="connsiteY46" fmla="*/ 150289 h 153172"/>
                <a:gd name="connsiteX47" fmla="*/ 505694 w 614926"/>
                <a:gd name="connsiteY47" fmla="*/ 151731 h 153172"/>
                <a:gd name="connsiteX48" fmla="*/ 532912 w 614926"/>
                <a:gd name="connsiteY48" fmla="*/ 151731 h 153172"/>
                <a:gd name="connsiteX49" fmla="*/ 532912 w 614926"/>
                <a:gd name="connsiteY49" fmla="*/ 150289 h 153172"/>
                <a:gd name="connsiteX50" fmla="*/ 372107 w 614926"/>
                <a:gd name="connsiteY50" fmla="*/ 94066 h 153172"/>
                <a:gd name="connsiteX51" fmla="*/ 393596 w 614926"/>
                <a:gd name="connsiteY51" fmla="*/ 94066 h 153172"/>
                <a:gd name="connsiteX52" fmla="*/ 393596 w 614926"/>
                <a:gd name="connsiteY52" fmla="*/ 95868 h 153172"/>
                <a:gd name="connsiteX53" fmla="*/ 392163 w 614926"/>
                <a:gd name="connsiteY53" fmla="*/ 95868 h 153172"/>
                <a:gd name="connsiteX54" fmla="*/ 385359 w 614926"/>
                <a:gd name="connsiteY54" fmla="*/ 101995 h 153172"/>
                <a:gd name="connsiteX55" fmla="*/ 385359 w 614926"/>
                <a:gd name="connsiteY55" fmla="*/ 152091 h 153172"/>
                <a:gd name="connsiteX56" fmla="*/ 383210 w 614926"/>
                <a:gd name="connsiteY56" fmla="*/ 152091 h 153172"/>
                <a:gd name="connsiteX57" fmla="*/ 345605 w 614926"/>
                <a:gd name="connsiteY57" fmla="*/ 104518 h 153172"/>
                <a:gd name="connsiteX58" fmla="*/ 345605 w 614926"/>
                <a:gd name="connsiteY58" fmla="*/ 144523 h 153172"/>
                <a:gd name="connsiteX59" fmla="*/ 352052 w 614926"/>
                <a:gd name="connsiteY59" fmla="*/ 150649 h 153172"/>
                <a:gd name="connsiteX60" fmla="*/ 353484 w 614926"/>
                <a:gd name="connsiteY60" fmla="*/ 150649 h 153172"/>
                <a:gd name="connsiteX61" fmla="*/ 353484 w 614926"/>
                <a:gd name="connsiteY61" fmla="*/ 152091 h 153172"/>
                <a:gd name="connsiteX62" fmla="*/ 331996 w 614926"/>
                <a:gd name="connsiteY62" fmla="*/ 152091 h 153172"/>
                <a:gd name="connsiteX63" fmla="*/ 331996 w 614926"/>
                <a:gd name="connsiteY63" fmla="*/ 150649 h 153172"/>
                <a:gd name="connsiteX64" fmla="*/ 333428 w 614926"/>
                <a:gd name="connsiteY64" fmla="*/ 150649 h 153172"/>
                <a:gd name="connsiteX65" fmla="*/ 340233 w 614926"/>
                <a:gd name="connsiteY65" fmla="*/ 144523 h 153172"/>
                <a:gd name="connsiteX66" fmla="*/ 340233 w 614926"/>
                <a:gd name="connsiteY66" fmla="*/ 98391 h 153172"/>
                <a:gd name="connsiteX67" fmla="*/ 334145 w 614926"/>
                <a:gd name="connsiteY67" fmla="*/ 95868 h 153172"/>
                <a:gd name="connsiteX68" fmla="*/ 332354 w 614926"/>
                <a:gd name="connsiteY68" fmla="*/ 95868 h 153172"/>
                <a:gd name="connsiteX69" fmla="*/ 332354 w 614926"/>
                <a:gd name="connsiteY69" fmla="*/ 94066 h 153172"/>
                <a:gd name="connsiteX70" fmla="*/ 354917 w 614926"/>
                <a:gd name="connsiteY70" fmla="*/ 94066 h 153172"/>
                <a:gd name="connsiteX71" fmla="*/ 379987 w 614926"/>
                <a:gd name="connsiteY71" fmla="*/ 125421 h 153172"/>
                <a:gd name="connsiteX72" fmla="*/ 379987 w 614926"/>
                <a:gd name="connsiteY72" fmla="*/ 101634 h 153172"/>
                <a:gd name="connsiteX73" fmla="*/ 373182 w 614926"/>
                <a:gd name="connsiteY73" fmla="*/ 95507 h 153172"/>
                <a:gd name="connsiteX74" fmla="*/ 371749 w 614926"/>
                <a:gd name="connsiteY74" fmla="*/ 95507 h 153172"/>
                <a:gd name="connsiteX75" fmla="*/ 371749 w 614926"/>
                <a:gd name="connsiteY75" fmla="*/ 93705 h 153172"/>
                <a:gd name="connsiteX76" fmla="*/ 427261 w 614926"/>
                <a:gd name="connsiteY76" fmla="*/ 122538 h 153172"/>
                <a:gd name="connsiteX77" fmla="*/ 453047 w 614926"/>
                <a:gd name="connsiteY77" fmla="*/ 122538 h 153172"/>
                <a:gd name="connsiteX78" fmla="*/ 453047 w 614926"/>
                <a:gd name="connsiteY78" fmla="*/ 123979 h 153172"/>
                <a:gd name="connsiteX79" fmla="*/ 452689 w 614926"/>
                <a:gd name="connsiteY79" fmla="*/ 123979 h 153172"/>
                <a:gd name="connsiteX80" fmla="*/ 446959 w 614926"/>
                <a:gd name="connsiteY80" fmla="*/ 130106 h 153172"/>
                <a:gd name="connsiteX81" fmla="*/ 446959 w 614926"/>
                <a:gd name="connsiteY81" fmla="*/ 147406 h 153172"/>
                <a:gd name="connsiteX82" fmla="*/ 424038 w 614926"/>
                <a:gd name="connsiteY82" fmla="*/ 153172 h 153172"/>
                <a:gd name="connsiteX83" fmla="*/ 394670 w 614926"/>
                <a:gd name="connsiteY83" fmla="*/ 123259 h 153172"/>
                <a:gd name="connsiteX84" fmla="*/ 422963 w 614926"/>
                <a:gd name="connsiteY84" fmla="*/ 92985 h 153172"/>
                <a:gd name="connsiteX85" fmla="*/ 439080 w 614926"/>
                <a:gd name="connsiteY85" fmla="*/ 96589 h 153172"/>
                <a:gd name="connsiteX86" fmla="*/ 441587 w 614926"/>
                <a:gd name="connsiteY86" fmla="*/ 92985 h 153172"/>
                <a:gd name="connsiteX87" fmla="*/ 443019 w 614926"/>
                <a:gd name="connsiteY87" fmla="*/ 92624 h 153172"/>
                <a:gd name="connsiteX88" fmla="*/ 447317 w 614926"/>
                <a:gd name="connsiteY88" fmla="*/ 111005 h 153172"/>
                <a:gd name="connsiteX89" fmla="*/ 445884 w 614926"/>
                <a:gd name="connsiteY89" fmla="*/ 111365 h 153172"/>
                <a:gd name="connsiteX90" fmla="*/ 425470 w 614926"/>
                <a:gd name="connsiteY90" fmla="*/ 96949 h 153172"/>
                <a:gd name="connsiteX91" fmla="*/ 408638 w 614926"/>
                <a:gd name="connsiteY91" fmla="*/ 122538 h 153172"/>
                <a:gd name="connsiteX92" fmla="*/ 426187 w 614926"/>
                <a:gd name="connsiteY92" fmla="*/ 148127 h 153172"/>
                <a:gd name="connsiteX93" fmla="*/ 434066 w 614926"/>
                <a:gd name="connsiteY93" fmla="*/ 146685 h 153172"/>
                <a:gd name="connsiteX94" fmla="*/ 434066 w 614926"/>
                <a:gd name="connsiteY94" fmla="*/ 129386 h 153172"/>
                <a:gd name="connsiteX95" fmla="*/ 428335 w 614926"/>
                <a:gd name="connsiteY95" fmla="*/ 123259 h 153172"/>
                <a:gd name="connsiteX96" fmla="*/ 426903 w 614926"/>
                <a:gd name="connsiteY96" fmla="*/ 123259 h 153172"/>
                <a:gd name="connsiteX97" fmla="*/ 426903 w 614926"/>
                <a:gd name="connsiteY97" fmla="*/ 121817 h 153172"/>
                <a:gd name="connsiteX98" fmla="*/ 504619 w 614926"/>
                <a:gd name="connsiteY98" fmla="*/ 134792 h 153172"/>
                <a:gd name="connsiteX99" fmla="*/ 497098 w 614926"/>
                <a:gd name="connsiteY99" fmla="*/ 151731 h 153172"/>
                <a:gd name="connsiteX100" fmla="*/ 454122 w 614926"/>
                <a:gd name="connsiteY100" fmla="*/ 151731 h 153172"/>
                <a:gd name="connsiteX101" fmla="*/ 454122 w 614926"/>
                <a:gd name="connsiteY101" fmla="*/ 150289 h 153172"/>
                <a:gd name="connsiteX102" fmla="*/ 455554 w 614926"/>
                <a:gd name="connsiteY102" fmla="*/ 150289 h 153172"/>
                <a:gd name="connsiteX103" fmla="*/ 461284 w 614926"/>
                <a:gd name="connsiteY103" fmla="*/ 144162 h 153172"/>
                <a:gd name="connsiteX104" fmla="*/ 461284 w 614926"/>
                <a:gd name="connsiteY104" fmla="*/ 101634 h 153172"/>
                <a:gd name="connsiteX105" fmla="*/ 455554 w 614926"/>
                <a:gd name="connsiteY105" fmla="*/ 95507 h 153172"/>
                <a:gd name="connsiteX106" fmla="*/ 454122 w 614926"/>
                <a:gd name="connsiteY106" fmla="*/ 95507 h 153172"/>
                <a:gd name="connsiteX107" fmla="*/ 454122 w 614926"/>
                <a:gd name="connsiteY107" fmla="*/ 93705 h 153172"/>
                <a:gd name="connsiteX108" fmla="*/ 494233 w 614926"/>
                <a:gd name="connsiteY108" fmla="*/ 93705 h 153172"/>
                <a:gd name="connsiteX109" fmla="*/ 499605 w 614926"/>
                <a:gd name="connsiteY109" fmla="*/ 107401 h 153172"/>
                <a:gd name="connsiteX110" fmla="*/ 498173 w 614926"/>
                <a:gd name="connsiteY110" fmla="*/ 108122 h 153172"/>
                <a:gd name="connsiteX111" fmla="*/ 480624 w 614926"/>
                <a:gd name="connsiteY111" fmla="*/ 98391 h 153172"/>
                <a:gd name="connsiteX112" fmla="*/ 474536 w 614926"/>
                <a:gd name="connsiteY112" fmla="*/ 98391 h 153172"/>
                <a:gd name="connsiteX113" fmla="*/ 474536 w 614926"/>
                <a:gd name="connsiteY113" fmla="*/ 119655 h 153172"/>
                <a:gd name="connsiteX114" fmla="*/ 483131 w 614926"/>
                <a:gd name="connsiteY114" fmla="*/ 119655 h 153172"/>
                <a:gd name="connsiteX115" fmla="*/ 490294 w 614926"/>
                <a:gd name="connsiteY115" fmla="*/ 112086 h 153172"/>
                <a:gd name="connsiteX116" fmla="*/ 490294 w 614926"/>
                <a:gd name="connsiteY116" fmla="*/ 111365 h 153172"/>
                <a:gd name="connsiteX117" fmla="*/ 491726 w 614926"/>
                <a:gd name="connsiteY117" fmla="*/ 111365 h 153172"/>
                <a:gd name="connsiteX118" fmla="*/ 491726 w 614926"/>
                <a:gd name="connsiteY118" fmla="*/ 132269 h 153172"/>
                <a:gd name="connsiteX119" fmla="*/ 490294 w 614926"/>
                <a:gd name="connsiteY119" fmla="*/ 132269 h 153172"/>
                <a:gd name="connsiteX120" fmla="*/ 490294 w 614926"/>
                <a:gd name="connsiteY120" fmla="*/ 131548 h 153172"/>
                <a:gd name="connsiteX121" fmla="*/ 483131 w 614926"/>
                <a:gd name="connsiteY121" fmla="*/ 124340 h 153172"/>
                <a:gd name="connsiteX122" fmla="*/ 474536 w 614926"/>
                <a:gd name="connsiteY122" fmla="*/ 124340 h 153172"/>
                <a:gd name="connsiteX123" fmla="*/ 474536 w 614926"/>
                <a:gd name="connsiteY123" fmla="*/ 146685 h 153172"/>
                <a:gd name="connsiteX124" fmla="*/ 483847 w 614926"/>
                <a:gd name="connsiteY124" fmla="*/ 146685 h 153172"/>
                <a:gd name="connsiteX125" fmla="*/ 503545 w 614926"/>
                <a:gd name="connsiteY125" fmla="*/ 133710 h 153172"/>
                <a:gd name="connsiteX126" fmla="*/ 504977 w 614926"/>
                <a:gd name="connsiteY126" fmla="*/ 134431 h 153172"/>
                <a:gd name="connsiteX127" fmla="*/ 329489 w 614926"/>
                <a:gd name="connsiteY127" fmla="*/ 134071 h 153172"/>
                <a:gd name="connsiteX128" fmla="*/ 330921 w 614926"/>
                <a:gd name="connsiteY128" fmla="*/ 134792 h 153172"/>
                <a:gd name="connsiteX129" fmla="*/ 323400 w 614926"/>
                <a:gd name="connsiteY129" fmla="*/ 151731 h 153172"/>
                <a:gd name="connsiteX130" fmla="*/ 280424 w 614926"/>
                <a:gd name="connsiteY130" fmla="*/ 151731 h 153172"/>
                <a:gd name="connsiteX131" fmla="*/ 280424 w 614926"/>
                <a:gd name="connsiteY131" fmla="*/ 150289 h 153172"/>
                <a:gd name="connsiteX132" fmla="*/ 281856 w 614926"/>
                <a:gd name="connsiteY132" fmla="*/ 150289 h 153172"/>
                <a:gd name="connsiteX133" fmla="*/ 287586 w 614926"/>
                <a:gd name="connsiteY133" fmla="*/ 144162 h 153172"/>
                <a:gd name="connsiteX134" fmla="*/ 287586 w 614926"/>
                <a:gd name="connsiteY134" fmla="*/ 101634 h 153172"/>
                <a:gd name="connsiteX135" fmla="*/ 281856 w 614926"/>
                <a:gd name="connsiteY135" fmla="*/ 95507 h 153172"/>
                <a:gd name="connsiteX136" fmla="*/ 280424 w 614926"/>
                <a:gd name="connsiteY136" fmla="*/ 95507 h 153172"/>
                <a:gd name="connsiteX137" fmla="*/ 280424 w 614926"/>
                <a:gd name="connsiteY137" fmla="*/ 93705 h 153172"/>
                <a:gd name="connsiteX138" fmla="*/ 320535 w 614926"/>
                <a:gd name="connsiteY138" fmla="*/ 93705 h 153172"/>
                <a:gd name="connsiteX139" fmla="*/ 325907 w 614926"/>
                <a:gd name="connsiteY139" fmla="*/ 107401 h 153172"/>
                <a:gd name="connsiteX140" fmla="*/ 324475 w 614926"/>
                <a:gd name="connsiteY140" fmla="*/ 108122 h 153172"/>
                <a:gd name="connsiteX141" fmla="*/ 306926 w 614926"/>
                <a:gd name="connsiteY141" fmla="*/ 98391 h 153172"/>
                <a:gd name="connsiteX142" fmla="*/ 300838 w 614926"/>
                <a:gd name="connsiteY142" fmla="*/ 98391 h 153172"/>
                <a:gd name="connsiteX143" fmla="*/ 300838 w 614926"/>
                <a:gd name="connsiteY143" fmla="*/ 119655 h 153172"/>
                <a:gd name="connsiteX144" fmla="*/ 309433 w 614926"/>
                <a:gd name="connsiteY144" fmla="*/ 119655 h 153172"/>
                <a:gd name="connsiteX145" fmla="*/ 316596 w 614926"/>
                <a:gd name="connsiteY145" fmla="*/ 112086 h 153172"/>
                <a:gd name="connsiteX146" fmla="*/ 316596 w 614926"/>
                <a:gd name="connsiteY146" fmla="*/ 111365 h 153172"/>
                <a:gd name="connsiteX147" fmla="*/ 318028 w 614926"/>
                <a:gd name="connsiteY147" fmla="*/ 111365 h 153172"/>
                <a:gd name="connsiteX148" fmla="*/ 318028 w 614926"/>
                <a:gd name="connsiteY148" fmla="*/ 132269 h 153172"/>
                <a:gd name="connsiteX149" fmla="*/ 316596 w 614926"/>
                <a:gd name="connsiteY149" fmla="*/ 132269 h 153172"/>
                <a:gd name="connsiteX150" fmla="*/ 316596 w 614926"/>
                <a:gd name="connsiteY150" fmla="*/ 131548 h 153172"/>
                <a:gd name="connsiteX151" fmla="*/ 309433 w 614926"/>
                <a:gd name="connsiteY151" fmla="*/ 124340 h 153172"/>
                <a:gd name="connsiteX152" fmla="*/ 300838 w 614926"/>
                <a:gd name="connsiteY152" fmla="*/ 124340 h 153172"/>
                <a:gd name="connsiteX153" fmla="*/ 300838 w 614926"/>
                <a:gd name="connsiteY153" fmla="*/ 146685 h 153172"/>
                <a:gd name="connsiteX154" fmla="*/ 310149 w 614926"/>
                <a:gd name="connsiteY154" fmla="*/ 146685 h 153172"/>
                <a:gd name="connsiteX155" fmla="*/ 329847 w 614926"/>
                <a:gd name="connsiteY155" fmla="*/ 133710 h 153172"/>
                <a:gd name="connsiteX156" fmla="*/ 139675 w 614926"/>
                <a:gd name="connsiteY156" fmla="*/ 132629 h 153172"/>
                <a:gd name="connsiteX157" fmla="*/ 147554 w 614926"/>
                <a:gd name="connsiteY157" fmla="*/ 113167 h 153172"/>
                <a:gd name="connsiteX158" fmla="*/ 155433 w 614926"/>
                <a:gd name="connsiteY158" fmla="*/ 132629 h 153172"/>
                <a:gd name="connsiteX159" fmla="*/ 139675 w 614926"/>
                <a:gd name="connsiteY159" fmla="*/ 132629 h 153172"/>
                <a:gd name="connsiteX160" fmla="*/ 229568 w 614926"/>
                <a:gd name="connsiteY160" fmla="*/ 134071 h 153172"/>
                <a:gd name="connsiteX161" fmla="*/ 209870 w 614926"/>
                <a:gd name="connsiteY161" fmla="*/ 147045 h 153172"/>
                <a:gd name="connsiteX162" fmla="*/ 200558 w 614926"/>
                <a:gd name="connsiteY162" fmla="*/ 147045 h 153172"/>
                <a:gd name="connsiteX163" fmla="*/ 200558 w 614926"/>
                <a:gd name="connsiteY163" fmla="*/ 101634 h 153172"/>
                <a:gd name="connsiteX164" fmla="*/ 206289 w 614926"/>
                <a:gd name="connsiteY164" fmla="*/ 95507 h 153172"/>
                <a:gd name="connsiteX165" fmla="*/ 207721 w 614926"/>
                <a:gd name="connsiteY165" fmla="*/ 95507 h 153172"/>
                <a:gd name="connsiteX166" fmla="*/ 207721 w 614926"/>
                <a:gd name="connsiteY166" fmla="*/ 93705 h 153172"/>
                <a:gd name="connsiteX167" fmla="*/ 180503 w 614926"/>
                <a:gd name="connsiteY167" fmla="*/ 93705 h 153172"/>
                <a:gd name="connsiteX168" fmla="*/ 180503 w 614926"/>
                <a:gd name="connsiteY168" fmla="*/ 95507 h 153172"/>
                <a:gd name="connsiteX169" fmla="*/ 181935 w 614926"/>
                <a:gd name="connsiteY169" fmla="*/ 95507 h 153172"/>
                <a:gd name="connsiteX170" fmla="*/ 187665 w 614926"/>
                <a:gd name="connsiteY170" fmla="*/ 101634 h 153172"/>
                <a:gd name="connsiteX171" fmla="*/ 187665 w 614926"/>
                <a:gd name="connsiteY171" fmla="*/ 144162 h 153172"/>
                <a:gd name="connsiteX172" fmla="*/ 182293 w 614926"/>
                <a:gd name="connsiteY172" fmla="*/ 150289 h 153172"/>
                <a:gd name="connsiteX173" fmla="*/ 175130 w 614926"/>
                <a:gd name="connsiteY173" fmla="*/ 144883 h 153172"/>
                <a:gd name="connsiteX174" fmla="*/ 152568 w 614926"/>
                <a:gd name="connsiteY174" fmla="*/ 92985 h 153172"/>
                <a:gd name="connsiteX175" fmla="*/ 150777 w 614926"/>
                <a:gd name="connsiteY175" fmla="*/ 92985 h 153172"/>
                <a:gd name="connsiteX176" fmla="*/ 129289 w 614926"/>
                <a:gd name="connsiteY176" fmla="*/ 144883 h 153172"/>
                <a:gd name="connsiteX177" fmla="*/ 122126 w 614926"/>
                <a:gd name="connsiteY177" fmla="*/ 150289 h 153172"/>
                <a:gd name="connsiteX178" fmla="*/ 116754 w 614926"/>
                <a:gd name="connsiteY178" fmla="*/ 144162 h 153172"/>
                <a:gd name="connsiteX179" fmla="*/ 116754 w 614926"/>
                <a:gd name="connsiteY179" fmla="*/ 101634 h 153172"/>
                <a:gd name="connsiteX180" fmla="*/ 122484 w 614926"/>
                <a:gd name="connsiteY180" fmla="*/ 95507 h 153172"/>
                <a:gd name="connsiteX181" fmla="*/ 123916 w 614926"/>
                <a:gd name="connsiteY181" fmla="*/ 95507 h 153172"/>
                <a:gd name="connsiteX182" fmla="*/ 123916 w 614926"/>
                <a:gd name="connsiteY182" fmla="*/ 93705 h 153172"/>
                <a:gd name="connsiteX183" fmla="*/ 96698 w 614926"/>
                <a:gd name="connsiteY183" fmla="*/ 93705 h 153172"/>
                <a:gd name="connsiteX184" fmla="*/ 96698 w 614926"/>
                <a:gd name="connsiteY184" fmla="*/ 95507 h 153172"/>
                <a:gd name="connsiteX185" fmla="*/ 98130 w 614926"/>
                <a:gd name="connsiteY185" fmla="*/ 95507 h 153172"/>
                <a:gd name="connsiteX186" fmla="*/ 103861 w 614926"/>
                <a:gd name="connsiteY186" fmla="*/ 101634 h 153172"/>
                <a:gd name="connsiteX187" fmla="*/ 103861 w 614926"/>
                <a:gd name="connsiteY187" fmla="*/ 120015 h 153172"/>
                <a:gd name="connsiteX188" fmla="*/ 83447 w 614926"/>
                <a:gd name="connsiteY188" fmla="*/ 120015 h 153172"/>
                <a:gd name="connsiteX189" fmla="*/ 83447 w 614926"/>
                <a:gd name="connsiteY189" fmla="*/ 101634 h 153172"/>
                <a:gd name="connsiteX190" fmla="*/ 89177 w 614926"/>
                <a:gd name="connsiteY190" fmla="*/ 95507 h 153172"/>
                <a:gd name="connsiteX191" fmla="*/ 90609 w 614926"/>
                <a:gd name="connsiteY191" fmla="*/ 95507 h 153172"/>
                <a:gd name="connsiteX192" fmla="*/ 90609 w 614926"/>
                <a:gd name="connsiteY192" fmla="*/ 93705 h 153172"/>
                <a:gd name="connsiteX193" fmla="*/ 63391 w 614926"/>
                <a:gd name="connsiteY193" fmla="*/ 93705 h 153172"/>
                <a:gd name="connsiteX194" fmla="*/ 63391 w 614926"/>
                <a:gd name="connsiteY194" fmla="*/ 95507 h 153172"/>
                <a:gd name="connsiteX195" fmla="*/ 64823 w 614926"/>
                <a:gd name="connsiteY195" fmla="*/ 95507 h 153172"/>
                <a:gd name="connsiteX196" fmla="*/ 70554 w 614926"/>
                <a:gd name="connsiteY196" fmla="*/ 101634 h 153172"/>
                <a:gd name="connsiteX197" fmla="*/ 70554 w 614926"/>
                <a:gd name="connsiteY197" fmla="*/ 144162 h 153172"/>
                <a:gd name="connsiteX198" fmla="*/ 64823 w 614926"/>
                <a:gd name="connsiteY198" fmla="*/ 150289 h 153172"/>
                <a:gd name="connsiteX199" fmla="*/ 63391 w 614926"/>
                <a:gd name="connsiteY199" fmla="*/ 150289 h 153172"/>
                <a:gd name="connsiteX200" fmla="*/ 63391 w 614926"/>
                <a:gd name="connsiteY200" fmla="*/ 151731 h 153172"/>
                <a:gd name="connsiteX201" fmla="*/ 90609 w 614926"/>
                <a:gd name="connsiteY201" fmla="*/ 151731 h 153172"/>
                <a:gd name="connsiteX202" fmla="*/ 90609 w 614926"/>
                <a:gd name="connsiteY202" fmla="*/ 150289 h 153172"/>
                <a:gd name="connsiteX203" fmla="*/ 89177 w 614926"/>
                <a:gd name="connsiteY203" fmla="*/ 150289 h 153172"/>
                <a:gd name="connsiteX204" fmla="*/ 83447 w 614926"/>
                <a:gd name="connsiteY204" fmla="*/ 144162 h 153172"/>
                <a:gd name="connsiteX205" fmla="*/ 83447 w 614926"/>
                <a:gd name="connsiteY205" fmla="*/ 124700 h 153172"/>
                <a:gd name="connsiteX206" fmla="*/ 103861 w 614926"/>
                <a:gd name="connsiteY206" fmla="*/ 124700 h 153172"/>
                <a:gd name="connsiteX207" fmla="*/ 103861 w 614926"/>
                <a:gd name="connsiteY207" fmla="*/ 144162 h 153172"/>
                <a:gd name="connsiteX208" fmla="*/ 98130 w 614926"/>
                <a:gd name="connsiteY208" fmla="*/ 150289 h 153172"/>
                <a:gd name="connsiteX209" fmla="*/ 96698 w 614926"/>
                <a:gd name="connsiteY209" fmla="*/ 150289 h 153172"/>
                <a:gd name="connsiteX210" fmla="*/ 96698 w 614926"/>
                <a:gd name="connsiteY210" fmla="*/ 151731 h 153172"/>
                <a:gd name="connsiteX211" fmla="*/ 140033 w 614926"/>
                <a:gd name="connsiteY211" fmla="*/ 151731 h 153172"/>
                <a:gd name="connsiteX212" fmla="*/ 140033 w 614926"/>
                <a:gd name="connsiteY212" fmla="*/ 150289 h 153172"/>
                <a:gd name="connsiteX213" fmla="*/ 138242 w 614926"/>
                <a:gd name="connsiteY213" fmla="*/ 150289 h 153172"/>
                <a:gd name="connsiteX214" fmla="*/ 135735 w 614926"/>
                <a:gd name="connsiteY214" fmla="*/ 143802 h 153172"/>
                <a:gd name="connsiteX215" fmla="*/ 138242 w 614926"/>
                <a:gd name="connsiteY215" fmla="*/ 137314 h 153172"/>
                <a:gd name="connsiteX216" fmla="*/ 157940 w 614926"/>
                <a:gd name="connsiteY216" fmla="*/ 137314 h 153172"/>
                <a:gd name="connsiteX217" fmla="*/ 160447 w 614926"/>
                <a:gd name="connsiteY217" fmla="*/ 143802 h 153172"/>
                <a:gd name="connsiteX218" fmla="*/ 157940 w 614926"/>
                <a:gd name="connsiteY218" fmla="*/ 150289 h 153172"/>
                <a:gd name="connsiteX219" fmla="*/ 156149 w 614926"/>
                <a:gd name="connsiteY219" fmla="*/ 150289 h 153172"/>
                <a:gd name="connsiteX220" fmla="*/ 156149 w 614926"/>
                <a:gd name="connsiteY220" fmla="*/ 151731 h 153172"/>
                <a:gd name="connsiteX221" fmla="*/ 224196 w 614926"/>
                <a:gd name="connsiteY221" fmla="*/ 151731 h 153172"/>
                <a:gd name="connsiteX222" fmla="*/ 231717 w 614926"/>
                <a:gd name="connsiteY222" fmla="*/ 134792 h 153172"/>
                <a:gd name="connsiteX223" fmla="*/ 230284 w 614926"/>
                <a:gd name="connsiteY223" fmla="*/ 134071 h 153172"/>
                <a:gd name="connsiteX224" fmla="*/ 14326 w 614926"/>
                <a:gd name="connsiteY224" fmla="*/ 117132 h 153172"/>
                <a:gd name="connsiteX225" fmla="*/ 34023 w 614926"/>
                <a:gd name="connsiteY225" fmla="*/ 148127 h 153172"/>
                <a:gd name="connsiteX226" fmla="*/ 56586 w 614926"/>
                <a:gd name="connsiteY226" fmla="*/ 130106 h 153172"/>
                <a:gd name="connsiteX227" fmla="*/ 58019 w 614926"/>
                <a:gd name="connsiteY227" fmla="*/ 130467 h 153172"/>
                <a:gd name="connsiteX228" fmla="*/ 52647 w 614926"/>
                <a:gd name="connsiteY228" fmla="*/ 152812 h 153172"/>
                <a:gd name="connsiteX229" fmla="*/ 51214 w 614926"/>
                <a:gd name="connsiteY229" fmla="*/ 152451 h 153172"/>
                <a:gd name="connsiteX230" fmla="*/ 49065 w 614926"/>
                <a:gd name="connsiteY230" fmla="*/ 149208 h 153172"/>
                <a:gd name="connsiteX231" fmla="*/ 33307 w 614926"/>
                <a:gd name="connsiteY231" fmla="*/ 152451 h 153172"/>
                <a:gd name="connsiteX232" fmla="*/ 0 w 614926"/>
                <a:gd name="connsiteY232" fmla="*/ 116771 h 153172"/>
                <a:gd name="connsiteX233" fmla="*/ 33307 w 614926"/>
                <a:gd name="connsiteY233" fmla="*/ 81091 h 153172"/>
                <a:gd name="connsiteX234" fmla="*/ 49065 w 614926"/>
                <a:gd name="connsiteY234" fmla="*/ 84335 h 153172"/>
                <a:gd name="connsiteX235" fmla="*/ 51214 w 614926"/>
                <a:gd name="connsiteY235" fmla="*/ 81091 h 153172"/>
                <a:gd name="connsiteX236" fmla="*/ 52647 w 614926"/>
                <a:gd name="connsiteY236" fmla="*/ 80731 h 153172"/>
                <a:gd name="connsiteX237" fmla="*/ 58019 w 614926"/>
                <a:gd name="connsiteY237" fmla="*/ 103076 h 153172"/>
                <a:gd name="connsiteX238" fmla="*/ 56586 w 614926"/>
                <a:gd name="connsiteY238" fmla="*/ 103436 h 153172"/>
                <a:gd name="connsiteX239" fmla="*/ 34023 w 614926"/>
                <a:gd name="connsiteY239" fmla="*/ 85416 h 153172"/>
                <a:gd name="connsiteX240" fmla="*/ 14326 w 614926"/>
                <a:gd name="connsiteY240" fmla="*/ 116411 h 153172"/>
                <a:gd name="connsiteX241" fmla="*/ 280782 w 614926"/>
                <a:gd name="connsiteY241" fmla="*/ 134792 h 153172"/>
                <a:gd name="connsiteX242" fmla="*/ 273261 w 614926"/>
                <a:gd name="connsiteY242" fmla="*/ 151731 h 153172"/>
                <a:gd name="connsiteX243" fmla="*/ 230284 w 614926"/>
                <a:gd name="connsiteY243" fmla="*/ 151731 h 153172"/>
                <a:gd name="connsiteX244" fmla="*/ 230284 w 614926"/>
                <a:gd name="connsiteY244" fmla="*/ 150289 h 153172"/>
                <a:gd name="connsiteX245" fmla="*/ 231717 w 614926"/>
                <a:gd name="connsiteY245" fmla="*/ 150289 h 153172"/>
                <a:gd name="connsiteX246" fmla="*/ 237447 w 614926"/>
                <a:gd name="connsiteY246" fmla="*/ 144162 h 153172"/>
                <a:gd name="connsiteX247" fmla="*/ 237447 w 614926"/>
                <a:gd name="connsiteY247" fmla="*/ 101634 h 153172"/>
                <a:gd name="connsiteX248" fmla="*/ 231717 w 614926"/>
                <a:gd name="connsiteY248" fmla="*/ 95507 h 153172"/>
                <a:gd name="connsiteX249" fmla="*/ 230284 w 614926"/>
                <a:gd name="connsiteY249" fmla="*/ 95507 h 153172"/>
                <a:gd name="connsiteX250" fmla="*/ 230284 w 614926"/>
                <a:gd name="connsiteY250" fmla="*/ 93705 h 153172"/>
                <a:gd name="connsiteX251" fmla="*/ 257503 w 614926"/>
                <a:gd name="connsiteY251" fmla="*/ 93705 h 153172"/>
                <a:gd name="connsiteX252" fmla="*/ 257503 w 614926"/>
                <a:gd name="connsiteY252" fmla="*/ 95507 h 153172"/>
                <a:gd name="connsiteX253" fmla="*/ 256070 w 614926"/>
                <a:gd name="connsiteY253" fmla="*/ 95507 h 153172"/>
                <a:gd name="connsiteX254" fmla="*/ 250340 w 614926"/>
                <a:gd name="connsiteY254" fmla="*/ 101634 h 153172"/>
                <a:gd name="connsiteX255" fmla="*/ 250340 w 614926"/>
                <a:gd name="connsiteY255" fmla="*/ 147045 h 153172"/>
                <a:gd name="connsiteX256" fmla="*/ 259652 w 614926"/>
                <a:gd name="connsiteY256" fmla="*/ 147045 h 153172"/>
                <a:gd name="connsiteX257" fmla="*/ 279349 w 614926"/>
                <a:gd name="connsiteY257" fmla="*/ 134071 h 153172"/>
                <a:gd name="connsiteX258" fmla="*/ 280782 w 614926"/>
                <a:gd name="connsiteY258" fmla="*/ 134792 h 153172"/>
                <a:gd name="connsiteX259" fmla="*/ 194828 w 614926"/>
                <a:gd name="connsiteY259" fmla="*/ 5406 h 153172"/>
                <a:gd name="connsiteX260" fmla="*/ 201991 w 614926"/>
                <a:gd name="connsiteY260" fmla="*/ 5406 h 153172"/>
                <a:gd name="connsiteX261" fmla="*/ 214168 w 614926"/>
                <a:gd name="connsiteY261" fmla="*/ 15497 h 153172"/>
                <a:gd name="connsiteX262" fmla="*/ 194828 w 614926"/>
                <a:gd name="connsiteY262" fmla="*/ 33518 h 153172"/>
                <a:gd name="connsiteX263" fmla="*/ 194828 w 614926"/>
                <a:gd name="connsiteY263" fmla="*/ 5406 h 153172"/>
                <a:gd name="connsiteX264" fmla="*/ 201633 w 614926"/>
                <a:gd name="connsiteY264" fmla="*/ 68477 h 153172"/>
                <a:gd name="connsiteX265" fmla="*/ 200558 w 614926"/>
                <a:gd name="connsiteY265" fmla="*/ 68477 h 153172"/>
                <a:gd name="connsiteX266" fmla="*/ 194828 w 614926"/>
                <a:gd name="connsiteY266" fmla="*/ 62350 h 153172"/>
                <a:gd name="connsiteX267" fmla="*/ 194828 w 614926"/>
                <a:gd name="connsiteY267" fmla="*/ 42167 h 153172"/>
                <a:gd name="connsiteX268" fmla="*/ 194828 w 614926"/>
                <a:gd name="connsiteY268" fmla="*/ 42167 h 153172"/>
                <a:gd name="connsiteX269" fmla="*/ 202349 w 614926"/>
                <a:gd name="connsiteY269" fmla="*/ 34599 h 153172"/>
                <a:gd name="connsiteX270" fmla="*/ 244610 w 614926"/>
                <a:gd name="connsiteY270" fmla="*/ 83974 h 153172"/>
                <a:gd name="connsiteX271" fmla="*/ 258935 w 614926"/>
                <a:gd name="connsiteY271" fmla="*/ 78568 h 153172"/>
                <a:gd name="connsiteX272" fmla="*/ 257861 w 614926"/>
                <a:gd name="connsiteY272" fmla="*/ 77487 h 153172"/>
                <a:gd name="connsiteX273" fmla="*/ 249624 w 614926"/>
                <a:gd name="connsiteY273" fmla="*/ 80010 h 153172"/>
                <a:gd name="connsiteX274" fmla="*/ 209154 w 614926"/>
                <a:gd name="connsiteY274" fmla="*/ 31716 h 153172"/>
                <a:gd name="connsiteX275" fmla="*/ 228135 w 614926"/>
                <a:gd name="connsiteY275" fmla="*/ 14416 h 153172"/>
                <a:gd name="connsiteX276" fmla="*/ 206289 w 614926"/>
                <a:gd name="connsiteY276" fmla="*/ 0 h 153172"/>
                <a:gd name="connsiteX277" fmla="*/ 175130 w 614926"/>
                <a:gd name="connsiteY277" fmla="*/ 0 h 153172"/>
                <a:gd name="connsiteX278" fmla="*/ 175130 w 614926"/>
                <a:gd name="connsiteY278" fmla="*/ 1442 h 153172"/>
                <a:gd name="connsiteX279" fmla="*/ 176205 w 614926"/>
                <a:gd name="connsiteY279" fmla="*/ 1442 h 153172"/>
                <a:gd name="connsiteX280" fmla="*/ 181935 w 614926"/>
                <a:gd name="connsiteY280" fmla="*/ 7569 h 153172"/>
                <a:gd name="connsiteX281" fmla="*/ 181935 w 614926"/>
                <a:gd name="connsiteY281" fmla="*/ 61990 h 153172"/>
                <a:gd name="connsiteX282" fmla="*/ 176205 w 614926"/>
                <a:gd name="connsiteY282" fmla="*/ 68117 h 153172"/>
                <a:gd name="connsiteX283" fmla="*/ 175130 w 614926"/>
                <a:gd name="connsiteY283" fmla="*/ 68117 h 153172"/>
                <a:gd name="connsiteX284" fmla="*/ 175130 w 614926"/>
                <a:gd name="connsiteY284" fmla="*/ 69558 h 153172"/>
                <a:gd name="connsiteX285" fmla="*/ 201991 w 614926"/>
                <a:gd name="connsiteY285" fmla="*/ 69558 h 153172"/>
                <a:gd name="connsiteX286" fmla="*/ 201991 w 614926"/>
                <a:gd name="connsiteY286" fmla="*/ 68117 h 153172"/>
                <a:gd name="connsiteX287" fmla="*/ 360289 w 614926"/>
                <a:gd name="connsiteY287" fmla="*/ 31716 h 153172"/>
                <a:gd name="connsiteX288" fmla="*/ 368168 w 614926"/>
                <a:gd name="connsiteY288" fmla="*/ 51178 h 153172"/>
                <a:gd name="connsiteX289" fmla="*/ 352410 w 614926"/>
                <a:gd name="connsiteY289" fmla="*/ 51178 h 153172"/>
                <a:gd name="connsiteX290" fmla="*/ 359931 w 614926"/>
                <a:gd name="connsiteY290" fmla="*/ 31716 h 153172"/>
                <a:gd name="connsiteX291" fmla="*/ 334861 w 614926"/>
                <a:gd name="connsiteY291" fmla="*/ 68477 h 153172"/>
                <a:gd name="connsiteX292" fmla="*/ 333428 w 614926"/>
                <a:gd name="connsiteY292" fmla="*/ 68477 h 153172"/>
                <a:gd name="connsiteX293" fmla="*/ 333428 w 614926"/>
                <a:gd name="connsiteY293" fmla="*/ 69919 h 153172"/>
                <a:gd name="connsiteX294" fmla="*/ 352410 w 614926"/>
                <a:gd name="connsiteY294" fmla="*/ 69919 h 153172"/>
                <a:gd name="connsiteX295" fmla="*/ 352410 w 614926"/>
                <a:gd name="connsiteY295" fmla="*/ 68477 h 153172"/>
                <a:gd name="connsiteX296" fmla="*/ 350619 w 614926"/>
                <a:gd name="connsiteY296" fmla="*/ 68477 h 153172"/>
                <a:gd name="connsiteX297" fmla="*/ 348112 w 614926"/>
                <a:gd name="connsiteY297" fmla="*/ 62350 h 153172"/>
                <a:gd name="connsiteX298" fmla="*/ 350619 w 614926"/>
                <a:gd name="connsiteY298" fmla="*/ 55863 h 153172"/>
                <a:gd name="connsiteX299" fmla="*/ 369959 w 614926"/>
                <a:gd name="connsiteY299" fmla="*/ 55863 h 153172"/>
                <a:gd name="connsiteX300" fmla="*/ 372466 w 614926"/>
                <a:gd name="connsiteY300" fmla="*/ 61990 h 153172"/>
                <a:gd name="connsiteX301" fmla="*/ 369959 w 614926"/>
                <a:gd name="connsiteY301" fmla="*/ 68477 h 153172"/>
                <a:gd name="connsiteX302" fmla="*/ 368168 w 614926"/>
                <a:gd name="connsiteY302" fmla="*/ 68477 h 153172"/>
                <a:gd name="connsiteX303" fmla="*/ 368168 w 614926"/>
                <a:gd name="connsiteY303" fmla="*/ 69919 h 153172"/>
                <a:gd name="connsiteX304" fmla="*/ 435140 w 614926"/>
                <a:gd name="connsiteY304" fmla="*/ 69919 h 153172"/>
                <a:gd name="connsiteX305" fmla="*/ 442661 w 614926"/>
                <a:gd name="connsiteY305" fmla="*/ 52980 h 153172"/>
                <a:gd name="connsiteX306" fmla="*/ 441228 w 614926"/>
                <a:gd name="connsiteY306" fmla="*/ 52259 h 153172"/>
                <a:gd name="connsiteX307" fmla="*/ 421889 w 614926"/>
                <a:gd name="connsiteY307" fmla="*/ 65233 h 153172"/>
                <a:gd name="connsiteX308" fmla="*/ 412935 w 614926"/>
                <a:gd name="connsiteY308" fmla="*/ 65233 h 153172"/>
                <a:gd name="connsiteX309" fmla="*/ 412935 w 614926"/>
                <a:gd name="connsiteY309" fmla="*/ 20543 h 153172"/>
                <a:gd name="connsiteX310" fmla="*/ 418666 w 614926"/>
                <a:gd name="connsiteY310" fmla="*/ 14777 h 153172"/>
                <a:gd name="connsiteX311" fmla="*/ 419740 w 614926"/>
                <a:gd name="connsiteY311" fmla="*/ 14777 h 153172"/>
                <a:gd name="connsiteX312" fmla="*/ 419740 w 614926"/>
                <a:gd name="connsiteY312" fmla="*/ 13335 h 153172"/>
                <a:gd name="connsiteX313" fmla="*/ 392880 w 614926"/>
                <a:gd name="connsiteY313" fmla="*/ 13335 h 153172"/>
                <a:gd name="connsiteX314" fmla="*/ 392880 w 614926"/>
                <a:gd name="connsiteY314" fmla="*/ 14777 h 153172"/>
                <a:gd name="connsiteX315" fmla="*/ 393954 w 614926"/>
                <a:gd name="connsiteY315" fmla="*/ 14777 h 153172"/>
                <a:gd name="connsiteX316" fmla="*/ 399684 w 614926"/>
                <a:gd name="connsiteY316" fmla="*/ 20543 h 153172"/>
                <a:gd name="connsiteX317" fmla="*/ 399684 w 614926"/>
                <a:gd name="connsiteY317" fmla="*/ 62711 h 153172"/>
                <a:gd name="connsiteX318" fmla="*/ 394312 w 614926"/>
                <a:gd name="connsiteY318" fmla="*/ 68837 h 153172"/>
                <a:gd name="connsiteX319" fmla="*/ 387507 w 614926"/>
                <a:gd name="connsiteY319" fmla="*/ 63431 h 153172"/>
                <a:gd name="connsiteX320" fmla="*/ 365303 w 614926"/>
                <a:gd name="connsiteY320" fmla="*/ 12254 h 153172"/>
                <a:gd name="connsiteX321" fmla="*/ 363512 w 614926"/>
                <a:gd name="connsiteY321" fmla="*/ 12254 h 153172"/>
                <a:gd name="connsiteX322" fmla="*/ 342382 w 614926"/>
                <a:gd name="connsiteY322" fmla="*/ 63431 h 153172"/>
                <a:gd name="connsiteX323" fmla="*/ 335219 w 614926"/>
                <a:gd name="connsiteY323" fmla="*/ 68837 h 153172"/>
                <a:gd name="connsiteX324" fmla="*/ 289377 w 614926"/>
                <a:gd name="connsiteY324" fmla="*/ 14416 h 153172"/>
                <a:gd name="connsiteX325" fmla="*/ 287945 w 614926"/>
                <a:gd name="connsiteY325" fmla="*/ 14416 h 153172"/>
                <a:gd name="connsiteX326" fmla="*/ 287945 w 614926"/>
                <a:gd name="connsiteY326" fmla="*/ 12975 h 153172"/>
                <a:gd name="connsiteX327" fmla="*/ 316238 w 614926"/>
                <a:gd name="connsiteY327" fmla="*/ 12975 h 153172"/>
                <a:gd name="connsiteX328" fmla="*/ 316238 w 614926"/>
                <a:gd name="connsiteY328" fmla="*/ 14416 h 153172"/>
                <a:gd name="connsiteX329" fmla="*/ 314447 w 614926"/>
                <a:gd name="connsiteY329" fmla="*/ 14416 h 153172"/>
                <a:gd name="connsiteX330" fmla="*/ 311940 w 614926"/>
                <a:gd name="connsiteY330" fmla="*/ 20904 h 153172"/>
                <a:gd name="connsiteX331" fmla="*/ 322684 w 614926"/>
                <a:gd name="connsiteY331" fmla="*/ 39645 h 153172"/>
                <a:gd name="connsiteX332" fmla="*/ 333786 w 614926"/>
                <a:gd name="connsiteY332" fmla="*/ 20904 h 153172"/>
                <a:gd name="connsiteX333" fmla="*/ 331280 w 614926"/>
                <a:gd name="connsiteY333" fmla="*/ 14416 h 153172"/>
                <a:gd name="connsiteX334" fmla="*/ 329489 w 614926"/>
                <a:gd name="connsiteY334" fmla="*/ 14416 h 153172"/>
                <a:gd name="connsiteX335" fmla="*/ 329489 w 614926"/>
                <a:gd name="connsiteY335" fmla="*/ 12975 h 153172"/>
                <a:gd name="connsiteX336" fmla="*/ 349187 w 614926"/>
                <a:gd name="connsiteY336" fmla="*/ 12975 h 153172"/>
                <a:gd name="connsiteX337" fmla="*/ 349187 w 614926"/>
                <a:gd name="connsiteY337" fmla="*/ 14416 h 153172"/>
                <a:gd name="connsiteX338" fmla="*/ 347754 w 614926"/>
                <a:gd name="connsiteY338" fmla="*/ 14416 h 153172"/>
                <a:gd name="connsiteX339" fmla="*/ 340591 w 614926"/>
                <a:gd name="connsiteY339" fmla="*/ 19822 h 153172"/>
                <a:gd name="connsiteX340" fmla="*/ 325549 w 614926"/>
                <a:gd name="connsiteY340" fmla="*/ 45411 h 153172"/>
                <a:gd name="connsiteX341" fmla="*/ 325549 w 614926"/>
                <a:gd name="connsiteY341" fmla="*/ 62350 h 153172"/>
                <a:gd name="connsiteX342" fmla="*/ 330921 w 614926"/>
                <a:gd name="connsiteY342" fmla="*/ 68477 h 153172"/>
                <a:gd name="connsiteX343" fmla="*/ 332354 w 614926"/>
                <a:gd name="connsiteY343" fmla="*/ 68477 h 153172"/>
                <a:gd name="connsiteX344" fmla="*/ 332354 w 614926"/>
                <a:gd name="connsiteY344" fmla="*/ 69919 h 153172"/>
                <a:gd name="connsiteX345" fmla="*/ 305493 w 614926"/>
                <a:gd name="connsiteY345" fmla="*/ 69919 h 153172"/>
                <a:gd name="connsiteX346" fmla="*/ 305493 w 614926"/>
                <a:gd name="connsiteY346" fmla="*/ 68477 h 153172"/>
                <a:gd name="connsiteX347" fmla="*/ 306926 w 614926"/>
                <a:gd name="connsiteY347" fmla="*/ 68477 h 153172"/>
                <a:gd name="connsiteX348" fmla="*/ 312298 w 614926"/>
                <a:gd name="connsiteY348" fmla="*/ 62350 h 153172"/>
                <a:gd name="connsiteX349" fmla="*/ 312298 w 614926"/>
                <a:gd name="connsiteY349" fmla="*/ 46853 h 153172"/>
                <a:gd name="connsiteX350" fmla="*/ 296898 w 614926"/>
                <a:gd name="connsiteY350" fmla="*/ 19822 h 153172"/>
                <a:gd name="connsiteX351" fmla="*/ 289735 w 614926"/>
                <a:gd name="connsiteY351" fmla="*/ 14416 h 153172"/>
                <a:gd name="connsiteX352" fmla="*/ 263949 w 614926"/>
                <a:gd name="connsiteY352" fmla="*/ 16218 h 153172"/>
                <a:gd name="connsiteX353" fmla="*/ 278633 w 614926"/>
                <a:gd name="connsiteY353" fmla="*/ 41447 h 153172"/>
                <a:gd name="connsiteX354" fmla="*/ 263949 w 614926"/>
                <a:gd name="connsiteY354" fmla="*/ 66675 h 153172"/>
                <a:gd name="connsiteX355" fmla="*/ 249265 w 614926"/>
                <a:gd name="connsiteY355" fmla="*/ 41447 h 153172"/>
                <a:gd name="connsiteX356" fmla="*/ 263949 w 614926"/>
                <a:gd name="connsiteY356" fmla="*/ 16218 h 153172"/>
                <a:gd name="connsiteX357" fmla="*/ 263949 w 614926"/>
                <a:gd name="connsiteY357" fmla="*/ 71000 h 153172"/>
                <a:gd name="connsiteX358" fmla="*/ 292600 w 614926"/>
                <a:gd name="connsiteY358" fmla="*/ 41447 h 153172"/>
                <a:gd name="connsiteX359" fmla="*/ 263949 w 614926"/>
                <a:gd name="connsiteY359" fmla="*/ 11893 h 153172"/>
                <a:gd name="connsiteX360" fmla="*/ 235298 w 614926"/>
                <a:gd name="connsiteY360" fmla="*/ 41447 h 153172"/>
                <a:gd name="connsiteX361" fmla="*/ 263949 w 614926"/>
                <a:gd name="connsiteY361" fmla="*/ 71000 h 15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Lst>
              <a:rect l="l" t="t" r="r" b="b"/>
              <a:pathLst>
                <a:path w="614926" h="153172">
                  <a:moveTo>
                    <a:pt x="604182" y="118573"/>
                  </a:moveTo>
                  <a:cubicBezTo>
                    <a:pt x="610271" y="121457"/>
                    <a:pt x="614926" y="125421"/>
                    <a:pt x="614926" y="134431"/>
                  </a:cubicBezTo>
                  <a:cubicBezTo>
                    <a:pt x="614926" y="144883"/>
                    <a:pt x="605257" y="152812"/>
                    <a:pt x="591289" y="152812"/>
                  </a:cubicBezTo>
                  <a:cubicBezTo>
                    <a:pt x="583052" y="152812"/>
                    <a:pt x="577322" y="150289"/>
                    <a:pt x="574457" y="148487"/>
                  </a:cubicBezTo>
                  <a:lnTo>
                    <a:pt x="571233" y="152091"/>
                  </a:lnTo>
                  <a:lnTo>
                    <a:pt x="570517" y="152091"/>
                  </a:lnTo>
                  <a:lnTo>
                    <a:pt x="570159" y="130827"/>
                  </a:lnTo>
                  <a:lnTo>
                    <a:pt x="570875" y="130827"/>
                  </a:lnTo>
                  <a:cubicBezTo>
                    <a:pt x="576605" y="143081"/>
                    <a:pt x="583052" y="150289"/>
                    <a:pt x="590931" y="150289"/>
                  </a:cubicBezTo>
                  <a:cubicBezTo>
                    <a:pt x="599168" y="150289"/>
                    <a:pt x="601675" y="146325"/>
                    <a:pt x="601675" y="141279"/>
                  </a:cubicBezTo>
                  <a:cubicBezTo>
                    <a:pt x="601675" y="136233"/>
                    <a:pt x="599526" y="133350"/>
                    <a:pt x="591289" y="130106"/>
                  </a:cubicBezTo>
                  <a:cubicBezTo>
                    <a:pt x="587708" y="128665"/>
                    <a:pt x="584485" y="127944"/>
                    <a:pt x="581978" y="126863"/>
                  </a:cubicBezTo>
                  <a:cubicBezTo>
                    <a:pt x="575173" y="123979"/>
                    <a:pt x="571233" y="118213"/>
                    <a:pt x="571233" y="110284"/>
                  </a:cubicBezTo>
                  <a:cubicBezTo>
                    <a:pt x="571233" y="98391"/>
                    <a:pt x="581261" y="92264"/>
                    <a:pt x="593080" y="92264"/>
                  </a:cubicBezTo>
                  <a:cubicBezTo>
                    <a:pt x="598810" y="92264"/>
                    <a:pt x="605257" y="94426"/>
                    <a:pt x="608122" y="96228"/>
                  </a:cubicBezTo>
                  <a:lnTo>
                    <a:pt x="610987" y="92985"/>
                  </a:lnTo>
                  <a:lnTo>
                    <a:pt x="611703" y="92985"/>
                  </a:lnTo>
                  <a:lnTo>
                    <a:pt x="612061" y="112807"/>
                  </a:lnTo>
                  <a:lnTo>
                    <a:pt x="611345" y="112807"/>
                  </a:lnTo>
                  <a:cubicBezTo>
                    <a:pt x="607047" y="102355"/>
                    <a:pt x="602750" y="94787"/>
                    <a:pt x="594154" y="94787"/>
                  </a:cubicBezTo>
                  <a:cubicBezTo>
                    <a:pt x="587708" y="94787"/>
                    <a:pt x="584126" y="98391"/>
                    <a:pt x="584126" y="103797"/>
                  </a:cubicBezTo>
                  <a:cubicBezTo>
                    <a:pt x="584126" y="109924"/>
                    <a:pt x="588424" y="112446"/>
                    <a:pt x="594512" y="114969"/>
                  </a:cubicBezTo>
                  <a:cubicBezTo>
                    <a:pt x="597736" y="116411"/>
                    <a:pt x="601675" y="117132"/>
                    <a:pt x="604182" y="118573"/>
                  </a:cubicBezTo>
                  <a:close/>
                  <a:moveTo>
                    <a:pt x="526824" y="98751"/>
                  </a:moveTo>
                  <a:lnTo>
                    <a:pt x="533270" y="98751"/>
                  </a:lnTo>
                  <a:cubicBezTo>
                    <a:pt x="541508" y="98751"/>
                    <a:pt x="541866" y="103436"/>
                    <a:pt x="541866" y="107040"/>
                  </a:cubicBezTo>
                  <a:cubicBezTo>
                    <a:pt x="541866" y="114609"/>
                    <a:pt x="533987" y="114969"/>
                    <a:pt x="526824" y="120015"/>
                  </a:cubicBezTo>
                  <a:lnTo>
                    <a:pt x="526824" y="98751"/>
                  </a:lnTo>
                  <a:close/>
                  <a:moveTo>
                    <a:pt x="533629" y="150289"/>
                  </a:moveTo>
                  <a:lnTo>
                    <a:pt x="532196" y="150289"/>
                  </a:lnTo>
                  <a:cubicBezTo>
                    <a:pt x="528973" y="150289"/>
                    <a:pt x="526466" y="149208"/>
                    <a:pt x="526466" y="144162"/>
                  </a:cubicBezTo>
                  <a:lnTo>
                    <a:pt x="526466" y="129025"/>
                  </a:lnTo>
                  <a:cubicBezTo>
                    <a:pt x="526466" y="125421"/>
                    <a:pt x="528973" y="123259"/>
                    <a:pt x="533270" y="121096"/>
                  </a:cubicBezTo>
                  <a:cubicBezTo>
                    <a:pt x="542582" y="121457"/>
                    <a:pt x="533629" y="152812"/>
                    <a:pt x="556908" y="152812"/>
                  </a:cubicBezTo>
                  <a:cubicBezTo>
                    <a:pt x="561205" y="152812"/>
                    <a:pt x="564787" y="151731"/>
                    <a:pt x="566936" y="150649"/>
                  </a:cubicBezTo>
                  <a:lnTo>
                    <a:pt x="566578" y="148127"/>
                  </a:lnTo>
                  <a:cubicBezTo>
                    <a:pt x="565861" y="148487"/>
                    <a:pt x="564787" y="148487"/>
                    <a:pt x="563712" y="148487"/>
                  </a:cubicBezTo>
                  <a:cubicBezTo>
                    <a:pt x="545447" y="148487"/>
                    <a:pt x="557982" y="120736"/>
                    <a:pt x="539717" y="118573"/>
                  </a:cubicBezTo>
                  <a:cubicBezTo>
                    <a:pt x="548671" y="115330"/>
                    <a:pt x="553684" y="112446"/>
                    <a:pt x="553684" y="106680"/>
                  </a:cubicBezTo>
                  <a:cubicBezTo>
                    <a:pt x="553684" y="101274"/>
                    <a:pt x="552968" y="94066"/>
                    <a:pt x="536852" y="94066"/>
                  </a:cubicBezTo>
                  <a:lnTo>
                    <a:pt x="505694" y="94066"/>
                  </a:lnTo>
                  <a:lnTo>
                    <a:pt x="505694" y="95868"/>
                  </a:lnTo>
                  <a:lnTo>
                    <a:pt x="507126" y="95868"/>
                  </a:lnTo>
                  <a:cubicBezTo>
                    <a:pt x="510350" y="95868"/>
                    <a:pt x="512856" y="96949"/>
                    <a:pt x="512856" y="98391"/>
                  </a:cubicBezTo>
                  <a:lnTo>
                    <a:pt x="512856" y="140919"/>
                  </a:lnTo>
                  <a:cubicBezTo>
                    <a:pt x="512856" y="149208"/>
                    <a:pt x="510350" y="150289"/>
                    <a:pt x="507126" y="150289"/>
                  </a:cubicBezTo>
                  <a:lnTo>
                    <a:pt x="505694" y="150289"/>
                  </a:lnTo>
                  <a:lnTo>
                    <a:pt x="505694" y="151731"/>
                  </a:lnTo>
                  <a:lnTo>
                    <a:pt x="532912" y="151731"/>
                  </a:lnTo>
                  <a:lnTo>
                    <a:pt x="532912" y="150289"/>
                  </a:lnTo>
                  <a:close/>
                  <a:moveTo>
                    <a:pt x="372107" y="94066"/>
                  </a:moveTo>
                  <a:lnTo>
                    <a:pt x="393596" y="94066"/>
                  </a:lnTo>
                  <a:lnTo>
                    <a:pt x="393596" y="95868"/>
                  </a:lnTo>
                  <a:lnTo>
                    <a:pt x="392163" y="95868"/>
                  </a:lnTo>
                  <a:cubicBezTo>
                    <a:pt x="388940" y="95868"/>
                    <a:pt x="385359" y="97309"/>
                    <a:pt x="385359" y="101995"/>
                  </a:cubicBezTo>
                  <a:lnTo>
                    <a:pt x="385359" y="152091"/>
                  </a:lnTo>
                  <a:lnTo>
                    <a:pt x="383210" y="152091"/>
                  </a:lnTo>
                  <a:lnTo>
                    <a:pt x="345605" y="104518"/>
                  </a:lnTo>
                  <a:lnTo>
                    <a:pt x="345605" y="144523"/>
                  </a:lnTo>
                  <a:cubicBezTo>
                    <a:pt x="345605" y="149208"/>
                    <a:pt x="349187" y="150649"/>
                    <a:pt x="352052" y="150649"/>
                  </a:cubicBezTo>
                  <a:lnTo>
                    <a:pt x="353484" y="150649"/>
                  </a:lnTo>
                  <a:lnTo>
                    <a:pt x="353484" y="152091"/>
                  </a:lnTo>
                  <a:lnTo>
                    <a:pt x="331996" y="152091"/>
                  </a:lnTo>
                  <a:lnTo>
                    <a:pt x="331996" y="150649"/>
                  </a:lnTo>
                  <a:lnTo>
                    <a:pt x="333428" y="150649"/>
                  </a:lnTo>
                  <a:cubicBezTo>
                    <a:pt x="336652" y="150649"/>
                    <a:pt x="340233" y="149208"/>
                    <a:pt x="340233" y="144523"/>
                  </a:cubicBezTo>
                  <a:lnTo>
                    <a:pt x="340233" y="98391"/>
                  </a:lnTo>
                  <a:cubicBezTo>
                    <a:pt x="338442" y="96589"/>
                    <a:pt x="336293" y="95868"/>
                    <a:pt x="334145" y="95868"/>
                  </a:cubicBezTo>
                  <a:lnTo>
                    <a:pt x="332354" y="95868"/>
                  </a:lnTo>
                  <a:lnTo>
                    <a:pt x="332354" y="94066"/>
                  </a:lnTo>
                  <a:lnTo>
                    <a:pt x="354917" y="94066"/>
                  </a:lnTo>
                  <a:lnTo>
                    <a:pt x="379987" y="125421"/>
                  </a:lnTo>
                  <a:lnTo>
                    <a:pt x="379987" y="101634"/>
                  </a:lnTo>
                  <a:cubicBezTo>
                    <a:pt x="379987" y="96949"/>
                    <a:pt x="376405" y="95507"/>
                    <a:pt x="373182" y="95507"/>
                  </a:cubicBezTo>
                  <a:lnTo>
                    <a:pt x="371749" y="95507"/>
                  </a:lnTo>
                  <a:lnTo>
                    <a:pt x="371749" y="93705"/>
                  </a:lnTo>
                  <a:close/>
                  <a:moveTo>
                    <a:pt x="427261" y="122538"/>
                  </a:moveTo>
                  <a:lnTo>
                    <a:pt x="453047" y="122538"/>
                  </a:lnTo>
                  <a:lnTo>
                    <a:pt x="453047" y="123979"/>
                  </a:lnTo>
                  <a:lnTo>
                    <a:pt x="452689" y="123979"/>
                  </a:lnTo>
                  <a:cubicBezTo>
                    <a:pt x="449466" y="123979"/>
                    <a:pt x="446959" y="125061"/>
                    <a:pt x="446959" y="130106"/>
                  </a:cubicBezTo>
                  <a:lnTo>
                    <a:pt x="446959" y="147406"/>
                  </a:lnTo>
                  <a:cubicBezTo>
                    <a:pt x="446959" y="147406"/>
                    <a:pt x="436931" y="153172"/>
                    <a:pt x="424038" y="153172"/>
                  </a:cubicBezTo>
                  <a:cubicBezTo>
                    <a:pt x="408280" y="153172"/>
                    <a:pt x="394670" y="141639"/>
                    <a:pt x="394670" y="123259"/>
                  </a:cubicBezTo>
                  <a:cubicBezTo>
                    <a:pt x="394670" y="104878"/>
                    <a:pt x="408280" y="92985"/>
                    <a:pt x="422963" y="92985"/>
                  </a:cubicBezTo>
                  <a:cubicBezTo>
                    <a:pt x="430484" y="92985"/>
                    <a:pt x="436215" y="96589"/>
                    <a:pt x="439080" y="96589"/>
                  </a:cubicBezTo>
                  <a:cubicBezTo>
                    <a:pt x="441945" y="96589"/>
                    <a:pt x="441587" y="92985"/>
                    <a:pt x="441587" y="92985"/>
                  </a:cubicBezTo>
                  <a:lnTo>
                    <a:pt x="443019" y="92624"/>
                  </a:lnTo>
                  <a:lnTo>
                    <a:pt x="447317" y="111005"/>
                  </a:lnTo>
                  <a:lnTo>
                    <a:pt x="445884" y="111365"/>
                  </a:lnTo>
                  <a:cubicBezTo>
                    <a:pt x="445884" y="111365"/>
                    <a:pt x="438005" y="96949"/>
                    <a:pt x="425470" y="96949"/>
                  </a:cubicBezTo>
                  <a:cubicBezTo>
                    <a:pt x="415801" y="96949"/>
                    <a:pt x="408638" y="103436"/>
                    <a:pt x="408638" y="122538"/>
                  </a:cubicBezTo>
                  <a:cubicBezTo>
                    <a:pt x="408638" y="140558"/>
                    <a:pt x="416875" y="148127"/>
                    <a:pt x="426187" y="148127"/>
                  </a:cubicBezTo>
                  <a:cubicBezTo>
                    <a:pt x="429052" y="148127"/>
                    <a:pt x="431917" y="147406"/>
                    <a:pt x="434066" y="146685"/>
                  </a:cubicBezTo>
                  <a:lnTo>
                    <a:pt x="434066" y="129386"/>
                  </a:lnTo>
                  <a:cubicBezTo>
                    <a:pt x="434066" y="124700"/>
                    <a:pt x="431559" y="123259"/>
                    <a:pt x="428335" y="123259"/>
                  </a:cubicBezTo>
                  <a:lnTo>
                    <a:pt x="426903" y="123259"/>
                  </a:lnTo>
                  <a:lnTo>
                    <a:pt x="426903" y="121817"/>
                  </a:lnTo>
                  <a:close/>
                  <a:moveTo>
                    <a:pt x="504619" y="134792"/>
                  </a:moveTo>
                  <a:lnTo>
                    <a:pt x="497098" y="151731"/>
                  </a:lnTo>
                  <a:lnTo>
                    <a:pt x="454122" y="151731"/>
                  </a:lnTo>
                  <a:lnTo>
                    <a:pt x="454122" y="150289"/>
                  </a:lnTo>
                  <a:lnTo>
                    <a:pt x="455554" y="150289"/>
                  </a:lnTo>
                  <a:cubicBezTo>
                    <a:pt x="458777" y="150289"/>
                    <a:pt x="461284" y="149208"/>
                    <a:pt x="461284" y="144162"/>
                  </a:cubicBezTo>
                  <a:lnTo>
                    <a:pt x="461284" y="101634"/>
                  </a:lnTo>
                  <a:cubicBezTo>
                    <a:pt x="461284" y="96949"/>
                    <a:pt x="458777" y="95507"/>
                    <a:pt x="455554" y="95507"/>
                  </a:cubicBezTo>
                  <a:lnTo>
                    <a:pt x="454122" y="95507"/>
                  </a:lnTo>
                  <a:lnTo>
                    <a:pt x="454122" y="93705"/>
                  </a:lnTo>
                  <a:lnTo>
                    <a:pt x="494233" y="93705"/>
                  </a:lnTo>
                  <a:lnTo>
                    <a:pt x="499605" y="107401"/>
                  </a:lnTo>
                  <a:lnTo>
                    <a:pt x="498173" y="108122"/>
                  </a:lnTo>
                  <a:cubicBezTo>
                    <a:pt x="498173" y="108122"/>
                    <a:pt x="492084" y="98391"/>
                    <a:pt x="480624" y="98391"/>
                  </a:cubicBezTo>
                  <a:lnTo>
                    <a:pt x="474536" y="98391"/>
                  </a:lnTo>
                  <a:lnTo>
                    <a:pt x="474536" y="119655"/>
                  </a:lnTo>
                  <a:lnTo>
                    <a:pt x="483131" y="119655"/>
                  </a:lnTo>
                  <a:cubicBezTo>
                    <a:pt x="487787" y="119655"/>
                    <a:pt x="490294" y="115330"/>
                    <a:pt x="490294" y="112086"/>
                  </a:cubicBezTo>
                  <a:lnTo>
                    <a:pt x="490294" y="111365"/>
                  </a:lnTo>
                  <a:lnTo>
                    <a:pt x="491726" y="111365"/>
                  </a:lnTo>
                  <a:lnTo>
                    <a:pt x="491726" y="132269"/>
                  </a:lnTo>
                  <a:lnTo>
                    <a:pt x="490294" y="132269"/>
                  </a:lnTo>
                  <a:lnTo>
                    <a:pt x="490294" y="131548"/>
                  </a:lnTo>
                  <a:cubicBezTo>
                    <a:pt x="490294" y="128304"/>
                    <a:pt x="487787" y="124340"/>
                    <a:pt x="483131" y="124340"/>
                  </a:cubicBezTo>
                  <a:lnTo>
                    <a:pt x="474536" y="124340"/>
                  </a:lnTo>
                  <a:lnTo>
                    <a:pt x="474536" y="146685"/>
                  </a:lnTo>
                  <a:lnTo>
                    <a:pt x="483847" y="146685"/>
                  </a:lnTo>
                  <a:cubicBezTo>
                    <a:pt x="495308" y="146685"/>
                    <a:pt x="503545" y="133710"/>
                    <a:pt x="503545" y="133710"/>
                  </a:cubicBezTo>
                  <a:lnTo>
                    <a:pt x="504977" y="134431"/>
                  </a:lnTo>
                  <a:close/>
                  <a:moveTo>
                    <a:pt x="329489" y="134071"/>
                  </a:moveTo>
                  <a:lnTo>
                    <a:pt x="330921" y="134792"/>
                  </a:lnTo>
                  <a:lnTo>
                    <a:pt x="323400" y="151731"/>
                  </a:lnTo>
                  <a:lnTo>
                    <a:pt x="280424" y="151731"/>
                  </a:lnTo>
                  <a:lnTo>
                    <a:pt x="280424" y="150289"/>
                  </a:lnTo>
                  <a:lnTo>
                    <a:pt x="281856" y="150289"/>
                  </a:lnTo>
                  <a:cubicBezTo>
                    <a:pt x="285079" y="150289"/>
                    <a:pt x="287586" y="149208"/>
                    <a:pt x="287586" y="144162"/>
                  </a:cubicBezTo>
                  <a:lnTo>
                    <a:pt x="287586" y="101634"/>
                  </a:lnTo>
                  <a:cubicBezTo>
                    <a:pt x="287586" y="96949"/>
                    <a:pt x="285079" y="95507"/>
                    <a:pt x="281856" y="95507"/>
                  </a:cubicBezTo>
                  <a:lnTo>
                    <a:pt x="280424" y="95507"/>
                  </a:lnTo>
                  <a:lnTo>
                    <a:pt x="280424" y="93705"/>
                  </a:lnTo>
                  <a:lnTo>
                    <a:pt x="320535" y="93705"/>
                  </a:lnTo>
                  <a:lnTo>
                    <a:pt x="325907" y="107401"/>
                  </a:lnTo>
                  <a:lnTo>
                    <a:pt x="324475" y="108122"/>
                  </a:lnTo>
                  <a:cubicBezTo>
                    <a:pt x="324475" y="108122"/>
                    <a:pt x="318386" y="98391"/>
                    <a:pt x="306926" y="98391"/>
                  </a:cubicBezTo>
                  <a:lnTo>
                    <a:pt x="300838" y="98391"/>
                  </a:lnTo>
                  <a:lnTo>
                    <a:pt x="300838" y="119655"/>
                  </a:lnTo>
                  <a:lnTo>
                    <a:pt x="309433" y="119655"/>
                  </a:lnTo>
                  <a:cubicBezTo>
                    <a:pt x="314089" y="119655"/>
                    <a:pt x="316596" y="115330"/>
                    <a:pt x="316596" y="112086"/>
                  </a:cubicBezTo>
                  <a:lnTo>
                    <a:pt x="316596" y="111365"/>
                  </a:lnTo>
                  <a:lnTo>
                    <a:pt x="318028" y="111365"/>
                  </a:lnTo>
                  <a:lnTo>
                    <a:pt x="318028" y="132269"/>
                  </a:lnTo>
                  <a:lnTo>
                    <a:pt x="316596" y="132269"/>
                  </a:lnTo>
                  <a:lnTo>
                    <a:pt x="316596" y="131548"/>
                  </a:lnTo>
                  <a:cubicBezTo>
                    <a:pt x="316596" y="128304"/>
                    <a:pt x="314089" y="124340"/>
                    <a:pt x="309433" y="124340"/>
                  </a:cubicBezTo>
                  <a:lnTo>
                    <a:pt x="300838" y="124340"/>
                  </a:lnTo>
                  <a:lnTo>
                    <a:pt x="300838" y="146685"/>
                  </a:lnTo>
                  <a:lnTo>
                    <a:pt x="310149" y="146685"/>
                  </a:lnTo>
                  <a:cubicBezTo>
                    <a:pt x="321610" y="146685"/>
                    <a:pt x="329847" y="133710"/>
                    <a:pt x="329847" y="133710"/>
                  </a:cubicBezTo>
                  <a:close/>
                  <a:moveTo>
                    <a:pt x="139675" y="132629"/>
                  </a:moveTo>
                  <a:lnTo>
                    <a:pt x="147554" y="113167"/>
                  </a:lnTo>
                  <a:lnTo>
                    <a:pt x="155433" y="132629"/>
                  </a:lnTo>
                  <a:lnTo>
                    <a:pt x="139675" y="132629"/>
                  </a:lnTo>
                  <a:close/>
                  <a:moveTo>
                    <a:pt x="229568" y="134071"/>
                  </a:moveTo>
                  <a:cubicBezTo>
                    <a:pt x="229568" y="134071"/>
                    <a:pt x="221331" y="147045"/>
                    <a:pt x="209870" y="147045"/>
                  </a:cubicBezTo>
                  <a:lnTo>
                    <a:pt x="200558" y="147045"/>
                  </a:lnTo>
                  <a:lnTo>
                    <a:pt x="200558" y="101634"/>
                  </a:lnTo>
                  <a:cubicBezTo>
                    <a:pt x="200558" y="96949"/>
                    <a:pt x="203065" y="95507"/>
                    <a:pt x="206289" y="95507"/>
                  </a:cubicBezTo>
                  <a:lnTo>
                    <a:pt x="207721" y="95507"/>
                  </a:lnTo>
                  <a:lnTo>
                    <a:pt x="207721" y="93705"/>
                  </a:lnTo>
                  <a:lnTo>
                    <a:pt x="180503" y="93705"/>
                  </a:lnTo>
                  <a:lnTo>
                    <a:pt x="180503" y="95507"/>
                  </a:lnTo>
                  <a:lnTo>
                    <a:pt x="181935" y="95507"/>
                  </a:lnTo>
                  <a:cubicBezTo>
                    <a:pt x="185158" y="95507"/>
                    <a:pt x="187665" y="96589"/>
                    <a:pt x="187665" y="101634"/>
                  </a:cubicBezTo>
                  <a:lnTo>
                    <a:pt x="187665" y="144162"/>
                  </a:lnTo>
                  <a:cubicBezTo>
                    <a:pt x="187665" y="148847"/>
                    <a:pt x="185158" y="150289"/>
                    <a:pt x="182293" y="150289"/>
                  </a:cubicBezTo>
                  <a:cubicBezTo>
                    <a:pt x="179428" y="150289"/>
                    <a:pt x="176921" y="148487"/>
                    <a:pt x="175130" y="144883"/>
                  </a:cubicBezTo>
                  <a:cubicBezTo>
                    <a:pt x="174772" y="143802"/>
                    <a:pt x="152568" y="92985"/>
                    <a:pt x="152568" y="92985"/>
                  </a:cubicBezTo>
                  <a:lnTo>
                    <a:pt x="150777" y="92985"/>
                  </a:lnTo>
                  <a:lnTo>
                    <a:pt x="129289" y="144883"/>
                  </a:lnTo>
                  <a:cubicBezTo>
                    <a:pt x="127856" y="148487"/>
                    <a:pt x="125349" y="150289"/>
                    <a:pt x="122126" y="150289"/>
                  </a:cubicBezTo>
                  <a:cubicBezTo>
                    <a:pt x="118902" y="150289"/>
                    <a:pt x="116754" y="148847"/>
                    <a:pt x="116754" y="144162"/>
                  </a:cubicBezTo>
                  <a:lnTo>
                    <a:pt x="116754" y="101634"/>
                  </a:lnTo>
                  <a:cubicBezTo>
                    <a:pt x="116754" y="96949"/>
                    <a:pt x="119261" y="95507"/>
                    <a:pt x="122484" y="95507"/>
                  </a:cubicBezTo>
                  <a:lnTo>
                    <a:pt x="123916" y="95507"/>
                  </a:lnTo>
                  <a:lnTo>
                    <a:pt x="123916" y="93705"/>
                  </a:lnTo>
                  <a:lnTo>
                    <a:pt x="96698" y="93705"/>
                  </a:lnTo>
                  <a:lnTo>
                    <a:pt x="96698" y="95507"/>
                  </a:lnTo>
                  <a:lnTo>
                    <a:pt x="98130" y="95507"/>
                  </a:lnTo>
                  <a:cubicBezTo>
                    <a:pt x="101354" y="95507"/>
                    <a:pt x="103861" y="96589"/>
                    <a:pt x="103861" y="101634"/>
                  </a:cubicBezTo>
                  <a:lnTo>
                    <a:pt x="103861" y="120015"/>
                  </a:lnTo>
                  <a:lnTo>
                    <a:pt x="83447" y="120015"/>
                  </a:lnTo>
                  <a:lnTo>
                    <a:pt x="83447" y="101634"/>
                  </a:lnTo>
                  <a:cubicBezTo>
                    <a:pt x="83447" y="96949"/>
                    <a:pt x="85954" y="95507"/>
                    <a:pt x="89177" y="95507"/>
                  </a:cubicBezTo>
                  <a:lnTo>
                    <a:pt x="90609" y="95507"/>
                  </a:lnTo>
                  <a:lnTo>
                    <a:pt x="90609" y="93705"/>
                  </a:lnTo>
                  <a:lnTo>
                    <a:pt x="63391" y="93705"/>
                  </a:lnTo>
                  <a:lnTo>
                    <a:pt x="63391" y="95507"/>
                  </a:lnTo>
                  <a:lnTo>
                    <a:pt x="64823" y="95507"/>
                  </a:lnTo>
                  <a:cubicBezTo>
                    <a:pt x="68047" y="95507"/>
                    <a:pt x="70554" y="96589"/>
                    <a:pt x="70554" y="101634"/>
                  </a:cubicBezTo>
                  <a:lnTo>
                    <a:pt x="70554" y="144162"/>
                  </a:lnTo>
                  <a:cubicBezTo>
                    <a:pt x="70554" y="148847"/>
                    <a:pt x="68047" y="150289"/>
                    <a:pt x="64823" y="150289"/>
                  </a:cubicBezTo>
                  <a:lnTo>
                    <a:pt x="63391" y="150289"/>
                  </a:lnTo>
                  <a:lnTo>
                    <a:pt x="63391" y="151731"/>
                  </a:lnTo>
                  <a:lnTo>
                    <a:pt x="90609" y="151731"/>
                  </a:lnTo>
                  <a:lnTo>
                    <a:pt x="90609" y="150289"/>
                  </a:lnTo>
                  <a:lnTo>
                    <a:pt x="89177" y="150289"/>
                  </a:lnTo>
                  <a:cubicBezTo>
                    <a:pt x="85954" y="150289"/>
                    <a:pt x="83447" y="149208"/>
                    <a:pt x="83447" y="144162"/>
                  </a:cubicBezTo>
                  <a:lnTo>
                    <a:pt x="83447" y="124700"/>
                  </a:lnTo>
                  <a:lnTo>
                    <a:pt x="103861" y="124700"/>
                  </a:lnTo>
                  <a:lnTo>
                    <a:pt x="103861" y="144162"/>
                  </a:lnTo>
                  <a:cubicBezTo>
                    <a:pt x="103861" y="148847"/>
                    <a:pt x="101354" y="150289"/>
                    <a:pt x="98130" y="150289"/>
                  </a:cubicBezTo>
                  <a:lnTo>
                    <a:pt x="96698" y="150289"/>
                  </a:lnTo>
                  <a:lnTo>
                    <a:pt x="96698" y="151731"/>
                  </a:lnTo>
                  <a:lnTo>
                    <a:pt x="140033" y="151731"/>
                  </a:lnTo>
                  <a:lnTo>
                    <a:pt x="140033" y="150289"/>
                  </a:lnTo>
                  <a:lnTo>
                    <a:pt x="138242" y="150289"/>
                  </a:lnTo>
                  <a:cubicBezTo>
                    <a:pt x="136093" y="150289"/>
                    <a:pt x="133586" y="148847"/>
                    <a:pt x="135735" y="143802"/>
                  </a:cubicBezTo>
                  <a:lnTo>
                    <a:pt x="138242" y="137314"/>
                  </a:lnTo>
                  <a:lnTo>
                    <a:pt x="157940" y="137314"/>
                  </a:lnTo>
                  <a:lnTo>
                    <a:pt x="160447" y="143802"/>
                  </a:lnTo>
                  <a:cubicBezTo>
                    <a:pt x="162596" y="148847"/>
                    <a:pt x="160089" y="150289"/>
                    <a:pt x="157940" y="150289"/>
                  </a:cubicBezTo>
                  <a:lnTo>
                    <a:pt x="156149" y="150289"/>
                  </a:lnTo>
                  <a:lnTo>
                    <a:pt x="156149" y="151731"/>
                  </a:lnTo>
                  <a:lnTo>
                    <a:pt x="224196" y="151731"/>
                  </a:lnTo>
                  <a:lnTo>
                    <a:pt x="231717" y="134792"/>
                  </a:lnTo>
                  <a:lnTo>
                    <a:pt x="230284" y="134071"/>
                  </a:lnTo>
                  <a:close/>
                  <a:moveTo>
                    <a:pt x="14326" y="117132"/>
                  </a:moveTo>
                  <a:cubicBezTo>
                    <a:pt x="14326" y="136954"/>
                    <a:pt x="22921" y="148127"/>
                    <a:pt x="34023" y="148127"/>
                  </a:cubicBezTo>
                  <a:cubicBezTo>
                    <a:pt x="48349" y="148127"/>
                    <a:pt x="56586" y="130106"/>
                    <a:pt x="56586" y="130106"/>
                  </a:cubicBezTo>
                  <a:lnTo>
                    <a:pt x="58019" y="130467"/>
                  </a:lnTo>
                  <a:lnTo>
                    <a:pt x="52647" y="152812"/>
                  </a:lnTo>
                  <a:lnTo>
                    <a:pt x="51214" y="152451"/>
                  </a:lnTo>
                  <a:cubicBezTo>
                    <a:pt x="51214" y="152451"/>
                    <a:pt x="51214" y="149208"/>
                    <a:pt x="49065" y="149208"/>
                  </a:cubicBezTo>
                  <a:cubicBezTo>
                    <a:pt x="46558" y="149208"/>
                    <a:pt x="41186" y="152451"/>
                    <a:pt x="33307" y="152451"/>
                  </a:cubicBezTo>
                  <a:cubicBezTo>
                    <a:pt x="13251" y="152451"/>
                    <a:pt x="0" y="138756"/>
                    <a:pt x="0" y="116771"/>
                  </a:cubicBezTo>
                  <a:cubicBezTo>
                    <a:pt x="0" y="94787"/>
                    <a:pt x="13251" y="81091"/>
                    <a:pt x="33307" y="81091"/>
                  </a:cubicBezTo>
                  <a:cubicBezTo>
                    <a:pt x="41186" y="81091"/>
                    <a:pt x="46558" y="84335"/>
                    <a:pt x="49065" y="84335"/>
                  </a:cubicBezTo>
                  <a:cubicBezTo>
                    <a:pt x="51572" y="84335"/>
                    <a:pt x="51214" y="81091"/>
                    <a:pt x="51214" y="81091"/>
                  </a:cubicBezTo>
                  <a:lnTo>
                    <a:pt x="52647" y="80731"/>
                  </a:lnTo>
                  <a:lnTo>
                    <a:pt x="58019" y="103076"/>
                  </a:lnTo>
                  <a:lnTo>
                    <a:pt x="56586" y="103436"/>
                  </a:lnTo>
                  <a:cubicBezTo>
                    <a:pt x="56586" y="103436"/>
                    <a:pt x="48349" y="85416"/>
                    <a:pt x="34023" y="85416"/>
                  </a:cubicBezTo>
                  <a:cubicBezTo>
                    <a:pt x="22921" y="85416"/>
                    <a:pt x="14326" y="96589"/>
                    <a:pt x="14326" y="116411"/>
                  </a:cubicBezTo>
                  <a:close/>
                  <a:moveTo>
                    <a:pt x="280782" y="134792"/>
                  </a:moveTo>
                  <a:lnTo>
                    <a:pt x="273261" y="151731"/>
                  </a:lnTo>
                  <a:lnTo>
                    <a:pt x="230284" y="151731"/>
                  </a:lnTo>
                  <a:lnTo>
                    <a:pt x="230284" y="150289"/>
                  </a:lnTo>
                  <a:lnTo>
                    <a:pt x="231717" y="150289"/>
                  </a:lnTo>
                  <a:cubicBezTo>
                    <a:pt x="234940" y="150289"/>
                    <a:pt x="237447" y="149208"/>
                    <a:pt x="237447" y="144162"/>
                  </a:cubicBezTo>
                  <a:lnTo>
                    <a:pt x="237447" y="101634"/>
                  </a:lnTo>
                  <a:cubicBezTo>
                    <a:pt x="237447" y="96949"/>
                    <a:pt x="234940" y="95507"/>
                    <a:pt x="231717" y="95507"/>
                  </a:cubicBezTo>
                  <a:lnTo>
                    <a:pt x="230284" y="95507"/>
                  </a:lnTo>
                  <a:lnTo>
                    <a:pt x="230284" y="93705"/>
                  </a:lnTo>
                  <a:lnTo>
                    <a:pt x="257503" y="93705"/>
                  </a:lnTo>
                  <a:lnTo>
                    <a:pt x="257503" y="95507"/>
                  </a:lnTo>
                  <a:lnTo>
                    <a:pt x="256070" y="95507"/>
                  </a:lnTo>
                  <a:cubicBezTo>
                    <a:pt x="252847" y="95507"/>
                    <a:pt x="250340" y="96589"/>
                    <a:pt x="250340" y="101634"/>
                  </a:cubicBezTo>
                  <a:lnTo>
                    <a:pt x="250340" y="147045"/>
                  </a:lnTo>
                  <a:lnTo>
                    <a:pt x="259652" y="147045"/>
                  </a:lnTo>
                  <a:cubicBezTo>
                    <a:pt x="271112" y="147045"/>
                    <a:pt x="279349" y="134071"/>
                    <a:pt x="279349" y="134071"/>
                  </a:cubicBezTo>
                  <a:lnTo>
                    <a:pt x="280782" y="134792"/>
                  </a:lnTo>
                  <a:close/>
                  <a:moveTo>
                    <a:pt x="194828" y="5406"/>
                  </a:moveTo>
                  <a:lnTo>
                    <a:pt x="201991" y="5406"/>
                  </a:lnTo>
                  <a:cubicBezTo>
                    <a:pt x="210228" y="5406"/>
                    <a:pt x="214168" y="9371"/>
                    <a:pt x="214168" y="15497"/>
                  </a:cubicBezTo>
                  <a:cubicBezTo>
                    <a:pt x="214168" y="26670"/>
                    <a:pt x="201991" y="28472"/>
                    <a:pt x="194828" y="33518"/>
                  </a:cubicBezTo>
                  <a:lnTo>
                    <a:pt x="194828" y="5406"/>
                  </a:lnTo>
                  <a:close/>
                  <a:moveTo>
                    <a:pt x="201633" y="68477"/>
                  </a:moveTo>
                  <a:lnTo>
                    <a:pt x="200558" y="68477"/>
                  </a:lnTo>
                  <a:cubicBezTo>
                    <a:pt x="197335" y="68477"/>
                    <a:pt x="194828" y="67396"/>
                    <a:pt x="194828" y="62350"/>
                  </a:cubicBezTo>
                  <a:lnTo>
                    <a:pt x="194828" y="42167"/>
                  </a:lnTo>
                  <a:lnTo>
                    <a:pt x="194828" y="42167"/>
                  </a:lnTo>
                  <a:cubicBezTo>
                    <a:pt x="194828" y="38563"/>
                    <a:pt x="198051" y="36401"/>
                    <a:pt x="202349" y="34599"/>
                  </a:cubicBezTo>
                  <a:cubicBezTo>
                    <a:pt x="211661" y="34959"/>
                    <a:pt x="215242" y="83974"/>
                    <a:pt x="244610" y="83974"/>
                  </a:cubicBezTo>
                  <a:cubicBezTo>
                    <a:pt x="253563" y="83974"/>
                    <a:pt x="258935" y="78568"/>
                    <a:pt x="258935" y="78568"/>
                  </a:cubicBezTo>
                  <a:lnTo>
                    <a:pt x="257861" y="77487"/>
                  </a:lnTo>
                  <a:cubicBezTo>
                    <a:pt x="257861" y="77487"/>
                    <a:pt x="254638" y="80010"/>
                    <a:pt x="249624" y="80010"/>
                  </a:cubicBezTo>
                  <a:cubicBezTo>
                    <a:pt x="231717" y="80010"/>
                    <a:pt x="227061" y="33878"/>
                    <a:pt x="209154" y="31716"/>
                  </a:cubicBezTo>
                  <a:cubicBezTo>
                    <a:pt x="218107" y="28472"/>
                    <a:pt x="228135" y="24508"/>
                    <a:pt x="228135" y="14416"/>
                  </a:cubicBezTo>
                  <a:cubicBezTo>
                    <a:pt x="228135" y="7208"/>
                    <a:pt x="222047" y="0"/>
                    <a:pt x="206289" y="0"/>
                  </a:cubicBezTo>
                  <a:lnTo>
                    <a:pt x="175130" y="0"/>
                  </a:lnTo>
                  <a:lnTo>
                    <a:pt x="175130" y="1442"/>
                  </a:lnTo>
                  <a:lnTo>
                    <a:pt x="176205" y="1442"/>
                  </a:lnTo>
                  <a:cubicBezTo>
                    <a:pt x="179428" y="1442"/>
                    <a:pt x="181935" y="2523"/>
                    <a:pt x="181935" y="7569"/>
                  </a:cubicBezTo>
                  <a:lnTo>
                    <a:pt x="181935" y="61990"/>
                  </a:lnTo>
                  <a:cubicBezTo>
                    <a:pt x="181935" y="66675"/>
                    <a:pt x="179428" y="68117"/>
                    <a:pt x="176205" y="68117"/>
                  </a:cubicBezTo>
                  <a:lnTo>
                    <a:pt x="175130" y="68117"/>
                  </a:lnTo>
                  <a:lnTo>
                    <a:pt x="175130" y="69558"/>
                  </a:lnTo>
                  <a:lnTo>
                    <a:pt x="201991" y="69558"/>
                  </a:lnTo>
                  <a:lnTo>
                    <a:pt x="201991" y="68117"/>
                  </a:lnTo>
                  <a:close/>
                  <a:moveTo>
                    <a:pt x="360289" y="31716"/>
                  </a:moveTo>
                  <a:lnTo>
                    <a:pt x="368168" y="51178"/>
                  </a:lnTo>
                  <a:lnTo>
                    <a:pt x="352410" y="51178"/>
                  </a:lnTo>
                  <a:lnTo>
                    <a:pt x="359931" y="31716"/>
                  </a:lnTo>
                  <a:close/>
                  <a:moveTo>
                    <a:pt x="334861" y="68477"/>
                  </a:moveTo>
                  <a:lnTo>
                    <a:pt x="333428" y="68477"/>
                  </a:lnTo>
                  <a:lnTo>
                    <a:pt x="333428" y="69919"/>
                  </a:lnTo>
                  <a:lnTo>
                    <a:pt x="352410" y="69919"/>
                  </a:lnTo>
                  <a:lnTo>
                    <a:pt x="352410" y="68477"/>
                  </a:lnTo>
                  <a:lnTo>
                    <a:pt x="350619" y="68477"/>
                  </a:lnTo>
                  <a:cubicBezTo>
                    <a:pt x="348470" y="68477"/>
                    <a:pt x="345963" y="67035"/>
                    <a:pt x="348112" y="62350"/>
                  </a:cubicBezTo>
                  <a:lnTo>
                    <a:pt x="350619" y="55863"/>
                  </a:lnTo>
                  <a:lnTo>
                    <a:pt x="369959" y="55863"/>
                  </a:lnTo>
                  <a:lnTo>
                    <a:pt x="372466" y="61990"/>
                  </a:lnTo>
                  <a:cubicBezTo>
                    <a:pt x="374614" y="67035"/>
                    <a:pt x="372107" y="68477"/>
                    <a:pt x="369959" y="68477"/>
                  </a:cubicBezTo>
                  <a:lnTo>
                    <a:pt x="368168" y="68477"/>
                  </a:lnTo>
                  <a:lnTo>
                    <a:pt x="368168" y="69919"/>
                  </a:lnTo>
                  <a:lnTo>
                    <a:pt x="435140" y="69919"/>
                  </a:lnTo>
                  <a:lnTo>
                    <a:pt x="442661" y="52980"/>
                  </a:lnTo>
                  <a:lnTo>
                    <a:pt x="441228" y="52259"/>
                  </a:lnTo>
                  <a:cubicBezTo>
                    <a:pt x="441228" y="52259"/>
                    <a:pt x="432991" y="65233"/>
                    <a:pt x="421889" y="65233"/>
                  </a:cubicBezTo>
                  <a:lnTo>
                    <a:pt x="412935" y="65233"/>
                  </a:lnTo>
                  <a:lnTo>
                    <a:pt x="412935" y="20543"/>
                  </a:lnTo>
                  <a:cubicBezTo>
                    <a:pt x="412935" y="15858"/>
                    <a:pt x="415442" y="14777"/>
                    <a:pt x="418666" y="14777"/>
                  </a:cubicBezTo>
                  <a:lnTo>
                    <a:pt x="419740" y="14777"/>
                  </a:lnTo>
                  <a:lnTo>
                    <a:pt x="419740" y="13335"/>
                  </a:lnTo>
                  <a:lnTo>
                    <a:pt x="392880" y="13335"/>
                  </a:lnTo>
                  <a:lnTo>
                    <a:pt x="392880" y="14777"/>
                  </a:lnTo>
                  <a:lnTo>
                    <a:pt x="393954" y="14777"/>
                  </a:lnTo>
                  <a:cubicBezTo>
                    <a:pt x="397177" y="14777"/>
                    <a:pt x="399684" y="15858"/>
                    <a:pt x="399684" y="20543"/>
                  </a:cubicBezTo>
                  <a:lnTo>
                    <a:pt x="399684" y="62711"/>
                  </a:lnTo>
                  <a:cubicBezTo>
                    <a:pt x="399684" y="67396"/>
                    <a:pt x="397177" y="68477"/>
                    <a:pt x="394312" y="68837"/>
                  </a:cubicBezTo>
                  <a:cubicBezTo>
                    <a:pt x="391447" y="68837"/>
                    <a:pt x="388940" y="67035"/>
                    <a:pt x="387507" y="63431"/>
                  </a:cubicBezTo>
                  <a:cubicBezTo>
                    <a:pt x="386433" y="60909"/>
                    <a:pt x="365303" y="12254"/>
                    <a:pt x="365303" y="12254"/>
                  </a:cubicBezTo>
                  <a:lnTo>
                    <a:pt x="363512" y="12254"/>
                  </a:lnTo>
                  <a:lnTo>
                    <a:pt x="342382" y="63431"/>
                  </a:lnTo>
                  <a:cubicBezTo>
                    <a:pt x="340949" y="67035"/>
                    <a:pt x="338442" y="68837"/>
                    <a:pt x="335219" y="68837"/>
                  </a:cubicBezTo>
                  <a:close/>
                  <a:moveTo>
                    <a:pt x="289377" y="14416"/>
                  </a:moveTo>
                  <a:lnTo>
                    <a:pt x="287945" y="14416"/>
                  </a:lnTo>
                  <a:lnTo>
                    <a:pt x="287945" y="12975"/>
                  </a:lnTo>
                  <a:lnTo>
                    <a:pt x="316238" y="12975"/>
                  </a:lnTo>
                  <a:lnTo>
                    <a:pt x="316238" y="14416"/>
                  </a:lnTo>
                  <a:lnTo>
                    <a:pt x="314447" y="14416"/>
                  </a:lnTo>
                  <a:cubicBezTo>
                    <a:pt x="312298" y="14416"/>
                    <a:pt x="309075" y="15858"/>
                    <a:pt x="311940" y="20904"/>
                  </a:cubicBezTo>
                  <a:lnTo>
                    <a:pt x="322684" y="39645"/>
                  </a:lnTo>
                  <a:cubicBezTo>
                    <a:pt x="322684" y="39645"/>
                    <a:pt x="330921" y="25949"/>
                    <a:pt x="333786" y="20904"/>
                  </a:cubicBezTo>
                  <a:cubicBezTo>
                    <a:pt x="336652" y="15858"/>
                    <a:pt x="333428" y="14416"/>
                    <a:pt x="331280" y="14416"/>
                  </a:cubicBezTo>
                  <a:lnTo>
                    <a:pt x="329489" y="14416"/>
                  </a:lnTo>
                  <a:lnTo>
                    <a:pt x="329489" y="12975"/>
                  </a:lnTo>
                  <a:lnTo>
                    <a:pt x="349187" y="12975"/>
                  </a:lnTo>
                  <a:lnTo>
                    <a:pt x="349187" y="14416"/>
                  </a:lnTo>
                  <a:lnTo>
                    <a:pt x="347754" y="14416"/>
                  </a:lnTo>
                  <a:cubicBezTo>
                    <a:pt x="344889" y="14416"/>
                    <a:pt x="342740" y="16218"/>
                    <a:pt x="340591" y="19822"/>
                  </a:cubicBezTo>
                  <a:lnTo>
                    <a:pt x="325549" y="45411"/>
                  </a:lnTo>
                  <a:lnTo>
                    <a:pt x="325549" y="62350"/>
                  </a:lnTo>
                  <a:cubicBezTo>
                    <a:pt x="325549" y="67035"/>
                    <a:pt x="328056" y="68477"/>
                    <a:pt x="330921" y="68477"/>
                  </a:cubicBezTo>
                  <a:lnTo>
                    <a:pt x="332354" y="68477"/>
                  </a:lnTo>
                  <a:lnTo>
                    <a:pt x="332354" y="69919"/>
                  </a:lnTo>
                  <a:lnTo>
                    <a:pt x="305493" y="69919"/>
                  </a:lnTo>
                  <a:lnTo>
                    <a:pt x="305493" y="68477"/>
                  </a:lnTo>
                  <a:lnTo>
                    <a:pt x="306926" y="68477"/>
                  </a:lnTo>
                  <a:cubicBezTo>
                    <a:pt x="310149" y="68477"/>
                    <a:pt x="312298" y="67396"/>
                    <a:pt x="312298" y="62350"/>
                  </a:cubicBezTo>
                  <a:lnTo>
                    <a:pt x="312298" y="46853"/>
                  </a:lnTo>
                  <a:lnTo>
                    <a:pt x="296898" y="19822"/>
                  </a:lnTo>
                  <a:cubicBezTo>
                    <a:pt x="294749" y="16218"/>
                    <a:pt x="292959" y="14416"/>
                    <a:pt x="289735" y="14416"/>
                  </a:cubicBezTo>
                  <a:close/>
                  <a:moveTo>
                    <a:pt x="263949" y="16218"/>
                  </a:moveTo>
                  <a:cubicBezTo>
                    <a:pt x="273261" y="16218"/>
                    <a:pt x="278633" y="24147"/>
                    <a:pt x="278633" y="41447"/>
                  </a:cubicBezTo>
                  <a:cubicBezTo>
                    <a:pt x="278633" y="58746"/>
                    <a:pt x="272903" y="66675"/>
                    <a:pt x="263949" y="66675"/>
                  </a:cubicBezTo>
                  <a:cubicBezTo>
                    <a:pt x="254638" y="66675"/>
                    <a:pt x="249265" y="58746"/>
                    <a:pt x="249265" y="41447"/>
                  </a:cubicBezTo>
                  <a:cubicBezTo>
                    <a:pt x="249265" y="24147"/>
                    <a:pt x="254996" y="16218"/>
                    <a:pt x="263949" y="16218"/>
                  </a:cubicBezTo>
                  <a:close/>
                  <a:moveTo>
                    <a:pt x="263949" y="71000"/>
                  </a:moveTo>
                  <a:cubicBezTo>
                    <a:pt x="280065" y="71000"/>
                    <a:pt x="292600" y="59827"/>
                    <a:pt x="292600" y="41447"/>
                  </a:cubicBezTo>
                  <a:cubicBezTo>
                    <a:pt x="292600" y="23066"/>
                    <a:pt x="280065" y="11893"/>
                    <a:pt x="263949" y="11893"/>
                  </a:cubicBezTo>
                  <a:cubicBezTo>
                    <a:pt x="247833" y="11893"/>
                    <a:pt x="235298" y="23066"/>
                    <a:pt x="235298" y="41447"/>
                  </a:cubicBezTo>
                  <a:cubicBezTo>
                    <a:pt x="235298" y="59827"/>
                    <a:pt x="247833" y="71000"/>
                    <a:pt x="263949" y="71000"/>
                  </a:cubicBezTo>
                  <a:close/>
                </a:path>
              </a:pathLst>
            </a:custGeom>
            <a:solidFill>
              <a:srgbClr val="FEFEFE"/>
            </a:solidFill>
            <a:ln w="358" cap="flat">
              <a:noFill/>
              <a:prstDash val="solid"/>
              <a:miter/>
            </a:ln>
          </p:spPr>
          <p:txBody>
            <a:bodyPr rtlCol="0" anchor="ctr"/>
            <a:lstStyle/>
            <a:p>
              <a:endParaRPr lang="en-US" sz="1600" dirty="0">
                <a:latin typeface="Sintony" panose="02000503050000020004" pitchFamily="2" charset="0"/>
              </a:endParaRPr>
            </a:p>
          </p:txBody>
        </p:sp>
        <p:sp>
          <p:nvSpPr>
            <p:cNvPr id="350" name="Freeform: Shape 349">
              <a:extLst>
                <a:ext uri="{FF2B5EF4-FFF2-40B4-BE49-F238E27FC236}">
                  <a16:creationId xmlns:a16="http://schemas.microsoft.com/office/drawing/2014/main" id="{922C10C6-02DE-C415-85F1-1E0A64E0FCB4}"/>
                </a:ext>
              </a:extLst>
            </p:cNvPr>
            <p:cNvSpPr/>
            <p:nvPr/>
          </p:nvSpPr>
          <p:spPr>
            <a:xfrm>
              <a:off x="2456032" y="4704987"/>
              <a:ext cx="859421" cy="1062835"/>
            </a:xfrm>
            <a:custGeom>
              <a:avLst/>
              <a:gdLst>
                <a:gd name="connsiteX0" fmla="*/ 366262 w 859421"/>
                <a:gd name="connsiteY0" fmla="*/ 821364 h 1062835"/>
                <a:gd name="connsiteX1" fmla="*/ 307169 w 859421"/>
                <a:gd name="connsiteY1" fmla="*/ 911105 h 1062835"/>
                <a:gd name="connsiteX2" fmla="*/ 366262 w 859421"/>
                <a:gd name="connsiteY2" fmla="*/ 821364 h 1062835"/>
                <a:gd name="connsiteX3" fmla="*/ 76169 w 859421"/>
                <a:gd name="connsiteY3" fmla="*/ 794333 h 1062835"/>
                <a:gd name="connsiteX4" fmla="*/ 76319 w 859421"/>
                <a:gd name="connsiteY4" fmla="*/ 794770 h 1062835"/>
                <a:gd name="connsiteX5" fmla="*/ 76169 w 859421"/>
                <a:gd name="connsiteY5" fmla="*/ 794694 h 1062835"/>
                <a:gd name="connsiteX6" fmla="*/ 671398 w 859421"/>
                <a:gd name="connsiteY6" fmla="*/ 770186 h 1062835"/>
                <a:gd name="connsiteX7" fmla="*/ 695393 w 859421"/>
                <a:gd name="connsiteY7" fmla="*/ 774511 h 1062835"/>
                <a:gd name="connsiteX8" fmla="*/ 719030 w 859421"/>
                <a:gd name="connsiteY8" fmla="*/ 770907 h 1062835"/>
                <a:gd name="connsiteX9" fmla="*/ 765230 w 859421"/>
                <a:gd name="connsiteY9" fmla="*/ 788206 h 1062835"/>
                <a:gd name="connsiteX10" fmla="*/ 419983 w 859421"/>
                <a:gd name="connsiteY10" fmla="*/ 1062835 h 1062835"/>
                <a:gd name="connsiteX11" fmla="*/ 95349 w 859421"/>
                <a:gd name="connsiteY11" fmla="*/ 850158 h 1062835"/>
                <a:gd name="connsiteX12" fmla="*/ 76319 w 859421"/>
                <a:gd name="connsiteY12" fmla="*/ 794770 h 1062835"/>
                <a:gd name="connsiteX13" fmla="*/ 124473 w 859421"/>
                <a:gd name="connsiteY13" fmla="*/ 819066 h 1062835"/>
                <a:gd name="connsiteX14" fmla="*/ 177881 w 859421"/>
                <a:gd name="connsiteY14" fmla="*/ 826409 h 1062835"/>
                <a:gd name="connsiteX15" fmla="*/ 189699 w 859421"/>
                <a:gd name="connsiteY15" fmla="*/ 826049 h 1062835"/>
                <a:gd name="connsiteX16" fmla="*/ 419983 w 859421"/>
                <a:gd name="connsiteY16" fmla="*/ 966967 h 1062835"/>
                <a:gd name="connsiteX17" fmla="*/ 671398 w 859421"/>
                <a:gd name="connsiteY17" fmla="*/ 770186 h 1062835"/>
                <a:gd name="connsiteX18" fmla="*/ 515786 w 859421"/>
                <a:gd name="connsiteY18" fmla="*/ 745679 h 1062835"/>
                <a:gd name="connsiteX19" fmla="*/ 520263 w 859421"/>
                <a:gd name="connsiteY19" fmla="*/ 751806 h 1062835"/>
                <a:gd name="connsiteX20" fmla="*/ 566104 w 859421"/>
                <a:gd name="connsiteY20" fmla="*/ 810552 h 1062835"/>
                <a:gd name="connsiteX21" fmla="*/ 624839 w 859421"/>
                <a:gd name="connsiteY21" fmla="*/ 827130 h 1062835"/>
                <a:gd name="connsiteX22" fmla="*/ 568253 w 859421"/>
                <a:gd name="connsiteY22" fmla="*/ 892724 h 1062835"/>
                <a:gd name="connsiteX23" fmla="*/ 477644 w 859421"/>
                <a:gd name="connsiteY23" fmla="*/ 865694 h 1062835"/>
                <a:gd name="connsiteX24" fmla="*/ 481225 w 859421"/>
                <a:gd name="connsiteY24" fmla="*/ 904618 h 1062835"/>
                <a:gd name="connsiteX25" fmla="*/ 549272 w 859421"/>
                <a:gd name="connsiteY25" fmla="*/ 906780 h 1062835"/>
                <a:gd name="connsiteX26" fmla="*/ 514174 w 859421"/>
                <a:gd name="connsiteY26" fmla="*/ 925882 h 1062835"/>
                <a:gd name="connsiteX27" fmla="*/ 445769 w 859421"/>
                <a:gd name="connsiteY27" fmla="*/ 934531 h 1062835"/>
                <a:gd name="connsiteX28" fmla="*/ 426072 w 859421"/>
                <a:gd name="connsiteY28" fmla="*/ 807308 h 1062835"/>
                <a:gd name="connsiteX29" fmla="*/ 510235 w 859421"/>
                <a:gd name="connsiteY29" fmla="*/ 746039 h 1062835"/>
                <a:gd name="connsiteX30" fmla="*/ 515786 w 859421"/>
                <a:gd name="connsiteY30" fmla="*/ 745679 h 1062835"/>
                <a:gd name="connsiteX31" fmla="*/ 95150 w 859421"/>
                <a:gd name="connsiteY31" fmla="*/ 741714 h 1062835"/>
                <a:gd name="connsiteX32" fmla="*/ 135643 w 859421"/>
                <a:gd name="connsiteY32" fmla="*/ 776077 h 1062835"/>
                <a:gd name="connsiteX33" fmla="*/ 177782 w 859421"/>
                <a:gd name="connsiteY33" fmla="*/ 781706 h 1062835"/>
                <a:gd name="connsiteX34" fmla="*/ 177523 w 859421"/>
                <a:gd name="connsiteY34" fmla="*/ 781719 h 1062835"/>
                <a:gd name="connsiteX35" fmla="*/ 177881 w 859421"/>
                <a:gd name="connsiteY35" fmla="*/ 781719 h 1062835"/>
                <a:gd name="connsiteX36" fmla="*/ 177782 w 859421"/>
                <a:gd name="connsiteY36" fmla="*/ 781706 h 1062835"/>
                <a:gd name="connsiteX37" fmla="*/ 193415 w 859421"/>
                <a:gd name="connsiteY37" fmla="*/ 780909 h 1062835"/>
                <a:gd name="connsiteX38" fmla="*/ 204741 w 859421"/>
                <a:gd name="connsiteY38" fmla="*/ 776313 h 1062835"/>
                <a:gd name="connsiteX39" fmla="*/ 199369 w 859421"/>
                <a:gd name="connsiteY39" fmla="*/ 765141 h 1062835"/>
                <a:gd name="connsiteX40" fmla="*/ 122011 w 859421"/>
                <a:gd name="connsiteY40" fmla="*/ 759014 h 1062835"/>
                <a:gd name="connsiteX41" fmla="*/ 95150 w 859421"/>
                <a:gd name="connsiteY41" fmla="*/ 741714 h 1062835"/>
                <a:gd name="connsiteX42" fmla="*/ 456872 w 859421"/>
                <a:gd name="connsiteY42" fmla="*/ 575567 h 1062835"/>
                <a:gd name="connsiteX43" fmla="*/ 482658 w 859421"/>
                <a:gd name="connsiteY43" fmla="*/ 644044 h 1062835"/>
                <a:gd name="connsiteX44" fmla="*/ 485523 w 859421"/>
                <a:gd name="connsiteY44" fmla="*/ 653415 h 1062835"/>
                <a:gd name="connsiteX45" fmla="*/ 495909 w 859421"/>
                <a:gd name="connsiteY45" fmla="*/ 620979 h 1062835"/>
                <a:gd name="connsiteX46" fmla="*/ 524202 w 859421"/>
                <a:gd name="connsiteY46" fmla="*/ 689816 h 1062835"/>
                <a:gd name="connsiteX47" fmla="*/ 543542 w 859421"/>
                <a:gd name="connsiteY47" fmla="*/ 661344 h 1062835"/>
                <a:gd name="connsiteX48" fmla="*/ 564314 w 859421"/>
                <a:gd name="connsiteY48" fmla="*/ 705674 h 1062835"/>
                <a:gd name="connsiteX49" fmla="*/ 574342 w 859421"/>
                <a:gd name="connsiteY49" fmla="*/ 703151 h 1062835"/>
                <a:gd name="connsiteX50" fmla="*/ 578997 w 859421"/>
                <a:gd name="connsiteY50" fmla="*/ 691618 h 1062835"/>
                <a:gd name="connsiteX51" fmla="*/ 585802 w 859421"/>
                <a:gd name="connsiteY51" fmla="*/ 689456 h 1062835"/>
                <a:gd name="connsiteX52" fmla="*/ 644929 w 859421"/>
                <a:gd name="connsiteY52" fmla="*/ 698376 h 1062835"/>
                <a:gd name="connsiteX53" fmla="*/ 662549 w 859421"/>
                <a:gd name="connsiteY53" fmla="*/ 700902 h 1062835"/>
                <a:gd name="connsiteX54" fmla="*/ 662802 w 859421"/>
                <a:gd name="connsiteY54" fmla="*/ 700989 h 1062835"/>
                <a:gd name="connsiteX55" fmla="*/ 663160 w 859421"/>
                <a:gd name="connsiteY55" fmla="*/ 700989 h 1062835"/>
                <a:gd name="connsiteX56" fmla="*/ 662549 w 859421"/>
                <a:gd name="connsiteY56" fmla="*/ 700902 h 1062835"/>
                <a:gd name="connsiteX57" fmla="*/ 653200 w 859421"/>
                <a:gd name="connsiteY57" fmla="*/ 697666 h 1062835"/>
                <a:gd name="connsiteX58" fmla="*/ 609081 w 859421"/>
                <a:gd name="connsiteY58" fmla="*/ 679725 h 1062835"/>
                <a:gd name="connsiteX59" fmla="*/ 505937 w 859421"/>
                <a:gd name="connsiteY59" fmla="*/ 604760 h 1062835"/>
                <a:gd name="connsiteX60" fmla="*/ 456872 w 859421"/>
                <a:gd name="connsiteY60" fmla="*/ 575567 h 1062835"/>
                <a:gd name="connsiteX61" fmla="*/ 504146 w 859421"/>
                <a:gd name="connsiteY61" fmla="*/ 497359 h 1062835"/>
                <a:gd name="connsiteX62" fmla="*/ 534230 w 859421"/>
                <a:gd name="connsiteY62" fmla="*/ 539167 h 1062835"/>
                <a:gd name="connsiteX63" fmla="*/ 653132 w 859421"/>
                <a:gd name="connsiteY63" fmla="*/ 640080 h 1062835"/>
                <a:gd name="connsiteX64" fmla="*/ 700407 w 859421"/>
                <a:gd name="connsiteY64" fmla="*/ 652334 h 1062835"/>
                <a:gd name="connsiteX65" fmla="*/ 770961 w 859421"/>
                <a:gd name="connsiteY65" fmla="*/ 597192 h 1062835"/>
                <a:gd name="connsiteX66" fmla="*/ 812147 w 859421"/>
                <a:gd name="connsiteY66" fmla="*/ 606562 h 1062835"/>
                <a:gd name="connsiteX67" fmla="*/ 800686 w 859421"/>
                <a:gd name="connsiteY67" fmla="*/ 611608 h 1062835"/>
                <a:gd name="connsiteX68" fmla="*/ 787793 w 859421"/>
                <a:gd name="connsiteY68" fmla="*/ 624583 h 1062835"/>
                <a:gd name="connsiteX69" fmla="*/ 757351 w 859421"/>
                <a:gd name="connsiteY69" fmla="*/ 662425 h 1062835"/>
                <a:gd name="connsiteX70" fmla="*/ 815370 w 859421"/>
                <a:gd name="connsiteY70" fmla="*/ 665669 h 1062835"/>
                <a:gd name="connsiteX71" fmla="*/ 822175 w 859421"/>
                <a:gd name="connsiteY71" fmla="*/ 677923 h 1062835"/>
                <a:gd name="connsiteX72" fmla="*/ 831486 w 859421"/>
                <a:gd name="connsiteY72" fmla="*/ 718288 h 1062835"/>
                <a:gd name="connsiteX73" fmla="*/ 831844 w 859421"/>
                <a:gd name="connsiteY73" fmla="*/ 719009 h 1062835"/>
                <a:gd name="connsiteX74" fmla="*/ 817877 w 859421"/>
                <a:gd name="connsiteY74" fmla="*/ 703151 h 1062835"/>
                <a:gd name="connsiteX75" fmla="*/ 795314 w 859421"/>
                <a:gd name="connsiteY75" fmla="*/ 708557 h 1062835"/>
                <a:gd name="connsiteX76" fmla="*/ 747681 w 859421"/>
                <a:gd name="connsiteY76" fmla="*/ 708557 h 1062835"/>
                <a:gd name="connsiteX77" fmla="*/ 778123 w 859421"/>
                <a:gd name="connsiteY77" fmla="*/ 720450 h 1062835"/>
                <a:gd name="connsiteX78" fmla="*/ 788509 w 859421"/>
                <a:gd name="connsiteY78" fmla="*/ 757212 h 1062835"/>
                <a:gd name="connsiteX79" fmla="*/ 782779 w 859421"/>
                <a:gd name="connsiteY79" fmla="*/ 779917 h 1062835"/>
                <a:gd name="connsiteX80" fmla="*/ 776691 w 859421"/>
                <a:gd name="connsiteY80" fmla="*/ 777394 h 1062835"/>
                <a:gd name="connsiteX81" fmla="*/ 769886 w 859421"/>
                <a:gd name="connsiteY81" fmla="*/ 766222 h 1062835"/>
                <a:gd name="connsiteX82" fmla="*/ 727984 w 859421"/>
                <a:gd name="connsiteY82" fmla="*/ 739192 h 1062835"/>
                <a:gd name="connsiteX83" fmla="*/ 642388 w 859421"/>
                <a:gd name="connsiteY83" fmla="*/ 721171 h 1062835"/>
                <a:gd name="connsiteX84" fmla="*/ 533514 w 859421"/>
                <a:gd name="connsiteY84" fmla="*/ 735227 h 1062835"/>
                <a:gd name="connsiteX85" fmla="*/ 542825 w 859421"/>
                <a:gd name="connsiteY85" fmla="*/ 698105 h 1062835"/>
                <a:gd name="connsiteX86" fmla="*/ 536737 w 859421"/>
                <a:gd name="connsiteY86" fmla="*/ 695582 h 1062835"/>
                <a:gd name="connsiteX87" fmla="*/ 500565 w 859421"/>
                <a:gd name="connsiteY87" fmla="*/ 709638 h 1062835"/>
                <a:gd name="connsiteX88" fmla="*/ 501997 w 859421"/>
                <a:gd name="connsiteY88" fmla="*/ 652694 h 1062835"/>
                <a:gd name="connsiteX89" fmla="*/ 460453 w 859421"/>
                <a:gd name="connsiteY89" fmla="*/ 675760 h 1062835"/>
                <a:gd name="connsiteX90" fmla="*/ 461528 w 859421"/>
                <a:gd name="connsiteY90" fmla="*/ 632872 h 1062835"/>
                <a:gd name="connsiteX91" fmla="*/ 427862 w 859421"/>
                <a:gd name="connsiteY91" fmla="*/ 604760 h 1062835"/>
                <a:gd name="connsiteX92" fmla="*/ 432518 w 859421"/>
                <a:gd name="connsiteY92" fmla="*/ 611608 h 1062835"/>
                <a:gd name="connsiteX93" fmla="*/ 436458 w 859421"/>
                <a:gd name="connsiteY93" fmla="*/ 691978 h 1062835"/>
                <a:gd name="connsiteX94" fmla="*/ 490537 w 859421"/>
                <a:gd name="connsiteY94" fmla="*/ 683329 h 1062835"/>
                <a:gd name="connsiteX95" fmla="*/ 480509 w 859421"/>
                <a:gd name="connsiteY95" fmla="*/ 715044 h 1062835"/>
                <a:gd name="connsiteX96" fmla="*/ 431802 w 859421"/>
                <a:gd name="connsiteY96" fmla="*/ 755049 h 1062835"/>
                <a:gd name="connsiteX97" fmla="*/ 389900 w 859421"/>
                <a:gd name="connsiteY97" fmla="*/ 798658 h 1062835"/>
                <a:gd name="connsiteX98" fmla="*/ 420700 w 859421"/>
                <a:gd name="connsiteY98" fmla="*/ 859927 h 1062835"/>
                <a:gd name="connsiteX99" fmla="*/ 398853 w 859421"/>
                <a:gd name="connsiteY99" fmla="*/ 926602 h 1062835"/>
                <a:gd name="connsiteX100" fmla="*/ 399211 w 859421"/>
                <a:gd name="connsiteY100" fmla="*/ 944983 h 1062835"/>
                <a:gd name="connsiteX101" fmla="*/ 364113 w 859421"/>
                <a:gd name="connsiteY101" fmla="*/ 939217 h 1062835"/>
                <a:gd name="connsiteX102" fmla="*/ 359458 w 859421"/>
                <a:gd name="connsiteY102" fmla="*/ 922277 h 1062835"/>
                <a:gd name="connsiteX103" fmla="*/ 357309 w 859421"/>
                <a:gd name="connsiteY103" fmla="*/ 916151 h 1062835"/>
                <a:gd name="connsiteX104" fmla="*/ 345132 w 859421"/>
                <a:gd name="connsiteY104" fmla="*/ 933810 h 1062835"/>
                <a:gd name="connsiteX105" fmla="*/ 260253 w 859421"/>
                <a:gd name="connsiteY105" fmla="*/ 884435 h 1062835"/>
                <a:gd name="connsiteX106" fmla="*/ 294634 w 859421"/>
                <a:gd name="connsiteY106" fmla="*/ 759374 h 1062835"/>
                <a:gd name="connsiteX107" fmla="*/ 383453 w 859421"/>
                <a:gd name="connsiteY107" fmla="*/ 605842 h 1062835"/>
                <a:gd name="connsiteX108" fmla="*/ 264551 w 859421"/>
                <a:gd name="connsiteY108" fmla="*/ 765141 h 1062835"/>
                <a:gd name="connsiteX109" fmla="*/ 248076 w 859421"/>
                <a:gd name="connsiteY109" fmla="*/ 872542 h 1062835"/>
                <a:gd name="connsiteX110" fmla="*/ 235183 w 859421"/>
                <a:gd name="connsiteY110" fmla="*/ 857765 h 1062835"/>
                <a:gd name="connsiteX111" fmla="*/ 238764 w 859421"/>
                <a:gd name="connsiteY111" fmla="*/ 740994 h 1062835"/>
                <a:gd name="connsiteX112" fmla="*/ 383095 w 859421"/>
                <a:gd name="connsiteY112" fmla="*/ 535562 h 1062835"/>
                <a:gd name="connsiteX113" fmla="*/ 384527 w 859421"/>
                <a:gd name="connsiteY113" fmla="*/ 534481 h 1062835"/>
                <a:gd name="connsiteX114" fmla="*/ 429295 w 859421"/>
                <a:gd name="connsiteY114" fmla="*/ 573405 h 1062835"/>
                <a:gd name="connsiteX115" fmla="*/ 432876 w 859421"/>
                <a:gd name="connsiteY115" fmla="*/ 579892 h 1062835"/>
                <a:gd name="connsiteX116" fmla="*/ 450067 w 859421"/>
                <a:gd name="connsiteY116" fmla="*/ 545293 h 1062835"/>
                <a:gd name="connsiteX117" fmla="*/ 449709 w 859421"/>
                <a:gd name="connsiteY117" fmla="*/ 501684 h 1062835"/>
                <a:gd name="connsiteX118" fmla="*/ 493044 w 859421"/>
                <a:gd name="connsiteY118" fmla="*/ 531598 h 1062835"/>
                <a:gd name="connsiteX119" fmla="*/ 504504 w 859421"/>
                <a:gd name="connsiteY119" fmla="*/ 538446 h 1062835"/>
                <a:gd name="connsiteX120" fmla="*/ 504146 w 859421"/>
                <a:gd name="connsiteY120" fmla="*/ 497359 h 1062835"/>
                <a:gd name="connsiteX121" fmla="*/ 480867 w 859421"/>
                <a:gd name="connsiteY121" fmla="*/ 432487 h 1062835"/>
                <a:gd name="connsiteX122" fmla="*/ 622691 w 859421"/>
                <a:gd name="connsiteY122" fmla="*/ 453750 h 1062835"/>
                <a:gd name="connsiteX123" fmla="*/ 654207 w 859421"/>
                <a:gd name="connsiteY123" fmla="*/ 508532 h 1062835"/>
                <a:gd name="connsiteX124" fmla="*/ 676412 w 859421"/>
                <a:gd name="connsiteY124" fmla="*/ 566557 h 1062835"/>
                <a:gd name="connsiteX125" fmla="*/ 617677 w 859421"/>
                <a:gd name="connsiteY125" fmla="*/ 516821 h 1062835"/>
                <a:gd name="connsiteX126" fmla="*/ 600844 w 859421"/>
                <a:gd name="connsiteY126" fmla="*/ 479700 h 1062835"/>
                <a:gd name="connsiteX127" fmla="*/ 600486 w 859421"/>
                <a:gd name="connsiteY127" fmla="*/ 480060 h 1062835"/>
                <a:gd name="connsiteX128" fmla="*/ 563239 w 859421"/>
                <a:gd name="connsiteY128" fmla="*/ 466725 h 1062835"/>
                <a:gd name="connsiteX129" fmla="*/ 581504 w 859421"/>
                <a:gd name="connsiteY129" fmla="*/ 485466 h 1062835"/>
                <a:gd name="connsiteX130" fmla="*/ 614095 w 859421"/>
                <a:gd name="connsiteY130" fmla="*/ 575928 h 1062835"/>
                <a:gd name="connsiteX131" fmla="*/ 548914 w 859421"/>
                <a:gd name="connsiteY131" fmla="*/ 526913 h 1062835"/>
                <a:gd name="connsiteX132" fmla="*/ 480867 w 859421"/>
                <a:gd name="connsiteY132" fmla="*/ 432487 h 1062835"/>
                <a:gd name="connsiteX133" fmla="*/ 616244 w 859421"/>
                <a:gd name="connsiteY133" fmla="*/ 411943 h 1062835"/>
                <a:gd name="connsiteX134" fmla="*/ 689663 w 859421"/>
                <a:gd name="connsiteY134" fmla="*/ 466725 h 1062835"/>
                <a:gd name="connsiteX135" fmla="*/ 737654 w 859421"/>
                <a:gd name="connsiteY135" fmla="*/ 499162 h 1062835"/>
                <a:gd name="connsiteX136" fmla="*/ 738012 w 859421"/>
                <a:gd name="connsiteY136" fmla="*/ 500243 h 1062835"/>
                <a:gd name="connsiteX137" fmla="*/ 717598 w 859421"/>
                <a:gd name="connsiteY137" fmla="*/ 512497 h 1062835"/>
                <a:gd name="connsiteX138" fmla="*/ 717598 w 859421"/>
                <a:gd name="connsiteY138" fmla="*/ 512136 h 1062835"/>
                <a:gd name="connsiteX139" fmla="*/ 649909 w 859421"/>
                <a:gd name="connsiteY139" fmla="*/ 456994 h 1062835"/>
                <a:gd name="connsiteX140" fmla="*/ 568611 w 859421"/>
                <a:gd name="connsiteY140" fmla="*/ 422395 h 1062835"/>
                <a:gd name="connsiteX141" fmla="*/ 616244 w 859421"/>
                <a:gd name="connsiteY141" fmla="*/ 411943 h 1062835"/>
                <a:gd name="connsiteX142" fmla="*/ 722612 w 859421"/>
                <a:gd name="connsiteY142" fmla="*/ 254446 h 1062835"/>
                <a:gd name="connsiteX143" fmla="*/ 722430 w 859421"/>
                <a:gd name="connsiteY143" fmla="*/ 255016 h 1062835"/>
                <a:gd name="connsiteX144" fmla="*/ 719187 w 859421"/>
                <a:gd name="connsiteY144" fmla="*/ 258726 h 1062835"/>
                <a:gd name="connsiteX145" fmla="*/ 651700 w 859421"/>
                <a:gd name="connsiteY145" fmla="*/ 346710 h 1062835"/>
                <a:gd name="connsiteX146" fmla="*/ 660295 w 859421"/>
                <a:gd name="connsiteY146" fmla="*/ 370136 h 1062835"/>
                <a:gd name="connsiteX147" fmla="*/ 670681 w 859421"/>
                <a:gd name="connsiteY147" fmla="*/ 377344 h 1062835"/>
                <a:gd name="connsiteX148" fmla="*/ 689663 w 859421"/>
                <a:gd name="connsiteY148" fmla="*/ 328690 h 1062835"/>
                <a:gd name="connsiteX149" fmla="*/ 710166 w 859421"/>
                <a:gd name="connsiteY149" fmla="*/ 293325 h 1062835"/>
                <a:gd name="connsiteX150" fmla="*/ 722430 w 859421"/>
                <a:gd name="connsiteY150" fmla="*/ 255016 h 1062835"/>
                <a:gd name="connsiteX151" fmla="*/ 722612 w 859421"/>
                <a:gd name="connsiteY151" fmla="*/ 254807 h 1062835"/>
                <a:gd name="connsiteX152" fmla="*/ 443531 w 859421"/>
                <a:gd name="connsiteY152" fmla="*/ 245437 h 1062835"/>
                <a:gd name="connsiteX153" fmla="*/ 465825 w 859421"/>
                <a:gd name="connsiteY153" fmla="*/ 250121 h 1062835"/>
                <a:gd name="connsiteX154" fmla="*/ 516323 w 859421"/>
                <a:gd name="connsiteY154" fmla="*/ 260573 h 1062835"/>
                <a:gd name="connsiteX155" fmla="*/ 463676 w 859421"/>
                <a:gd name="connsiteY155" fmla="*/ 273548 h 1062835"/>
                <a:gd name="connsiteX156" fmla="*/ 427862 w 859421"/>
                <a:gd name="connsiteY156" fmla="*/ 269223 h 1062835"/>
                <a:gd name="connsiteX157" fmla="*/ 427146 w 859421"/>
                <a:gd name="connsiteY157" fmla="*/ 264538 h 1062835"/>
                <a:gd name="connsiteX158" fmla="*/ 443531 w 859421"/>
                <a:gd name="connsiteY158" fmla="*/ 245437 h 1062835"/>
                <a:gd name="connsiteX159" fmla="*/ 406374 w 859421"/>
                <a:gd name="connsiteY159" fmla="*/ 207954 h 1062835"/>
                <a:gd name="connsiteX160" fmla="*/ 378797 w 859421"/>
                <a:gd name="connsiteY160" fmla="*/ 244355 h 1062835"/>
                <a:gd name="connsiteX161" fmla="*/ 375574 w 859421"/>
                <a:gd name="connsiteY161" fmla="*/ 265258 h 1062835"/>
                <a:gd name="connsiteX162" fmla="*/ 381304 w 859421"/>
                <a:gd name="connsiteY162" fmla="*/ 316076 h 1062835"/>
                <a:gd name="connsiteX163" fmla="*/ 383811 w 859421"/>
                <a:gd name="connsiteY163" fmla="*/ 314274 h 1062835"/>
                <a:gd name="connsiteX164" fmla="*/ 388109 w 859421"/>
                <a:gd name="connsiteY164" fmla="*/ 277512 h 1062835"/>
                <a:gd name="connsiteX165" fmla="*/ 393481 w 859421"/>
                <a:gd name="connsiteY165" fmla="*/ 240030 h 1062835"/>
                <a:gd name="connsiteX166" fmla="*/ 406374 w 859421"/>
                <a:gd name="connsiteY166" fmla="*/ 207954 h 1062835"/>
                <a:gd name="connsiteX167" fmla="*/ 69006 w 859421"/>
                <a:gd name="connsiteY167" fmla="*/ 206152 h 1062835"/>
                <a:gd name="connsiteX168" fmla="*/ 74020 w 859421"/>
                <a:gd name="connsiteY168" fmla="*/ 326888 h 1062835"/>
                <a:gd name="connsiteX169" fmla="*/ 89062 w 859421"/>
                <a:gd name="connsiteY169" fmla="*/ 345268 h 1062835"/>
                <a:gd name="connsiteX170" fmla="*/ 76169 w 859421"/>
                <a:gd name="connsiteY170" fmla="*/ 347431 h 1062835"/>
                <a:gd name="connsiteX171" fmla="*/ 32476 w 859421"/>
                <a:gd name="connsiteY171" fmla="*/ 380588 h 1062835"/>
                <a:gd name="connsiteX172" fmla="*/ 114848 w 859421"/>
                <a:gd name="connsiteY172" fmla="*/ 383111 h 1062835"/>
                <a:gd name="connsiteX173" fmla="*/ 122727 w 859421"/>
                <a:gd name="connsiteY173" fmla="*/ 387796 h 1062835"/>
                <a:gd name="connsiteX174" fmla="*/ 122727 w 859421"/>
                <a:gd name="connsiteY174" fmla="*/ 387436 h 1062835"/>
                <a:gd name="connsiteX175" fmla="*/ 69006 w 859421"/>
                <a:gd name="connsiteY175" fmla="*/ 206152 h 1062835"/>
                <a:gd name="connsiteX176" fmla="*/ 317197 w 859421"/>
                <a:gd name="connsiteY176" fmla="*/ 200385 h 1062835"/>
                <a:gd name="connsiteX177" fmla="*/ 231244 w 859421"/>
                <a:gd name="connsiteY177" fmla="*/ 270304 h 1062835"/>
                <a:gd name="connsiteX178" fmla="*/ 250225 w 859421"/>
                <a:gd name="connsiteY178" fmla="*/ 273187 h 1062835"/>
                <a:gd name="connsiteX179" fmla="*/ 267416 w 859421"/>
                <a:gd name="connsiteY179" fmla="*/ 272827 h 1062835"/>
                <a:gd name="connsiteX180" fmla="*/ 228020 w 859421"/>
                <a:gd name="connsiteY180" fmla="*/ 369776 h 1062835"/>
                <a:gd name="connsiteX181" fmla="*/ 257030 w 859421"/>
                <a:gd name="connsiteY181" fmla="*/ 356801 h 1062835"/>
                <a:gd name="connsiteX182" fmla="*/ 257746 w 859421"/>
                <a:gd name="connsiteY182" fmla="*/ 357162 h 1062835"/>
                <a:gd name="connsiteX183" fmla="*/ 261685 w 859421"/>
                <a:gd name="connsiteY183" fmla="*/ 361847 h 1062835"/>
                <a:gd name="connsiteX184" fmla="*/ 265625 w 859421"/>
                <a:gd name="connsiteY184" fmla="*/ 492674 h 1062835"/>
                <a:gd name="connsiteX185" fmla="*/ 267416 w 859421"/>
                <a:gd name="connsiteY185" fmla="*/ 492674 h 1062835"/>
                <a:gd name="connsiteX186" fmla="*/ 316481 w 859421"/>
                <a:gd name="connsiteY186" fmla="*/ 419872 h 1062835"/>
                <a:gd name="connsiteX187" fmla="*/ 342267 w 859421"/>
                <a:gd name="connsiteY187" fmla="*/ 400771 h 1062835"/>
                <a:gd name="connsiteX188" fmla="*/ 363039 w 859421"/>
                <a:gd name="connsiteY188" fmla="*/ 435370 h 1062835"/>
                <a:gd name="connsiteX189" fmla="*/ 370560 w 859421"/>
                <a:gd name="connsiteY189" fmla="*/ 427080 h 1062835"/>
                <a:gd name="connsiteX190" fmla="*/ 401002 w 859421"/>
                <a:gd name="connsiteY190" fmla="*/ 384553 h 1062835"/>
                <a:gd name="connsiteX191" fmla="*/ 419267 w 859421"/>
                <a:gd name="connsiteY191" fmla="*/ 415908 h 1062835"/>
                <a:gd name="connsiteX192" fmla="*/ 404225 w 859421"/>
                <a:gd name="connsiteY192" fmla="*/ 362207 h 1062835"/>
                <a:gd name="connsiteX193" fmla="*/ 368053 w 859421"/>
                <a:gd name="connsiteY193" fmla="*/ 406537 h 1062835"/>
                <a:gd name="connsiteX194" fmla="*/ 355876 w 859421"/>
                <a:gd name="connsiteY194" fmla="*/ 353918 h 1062835"/>
                <a:gd name="connsiteX195" fmla="*/ 318630 w 859421"/>
                <a:gd name="connsiteY195" fmla="*/ 389959 h 1062835"/>
                <a:gd name="connsiteX196" fmla="*/ 281025 w 859421"/>
                <a:gd name="connsiteY196" fmla="*/ 414827 h 1062835"/>
                <a:gd name="connsiteX197" fmla="*/ 287472 w 859421"/>
                <a:gd name="connsiteY197" fmla="*/ 361487 h 1062835"/>
                <a:gd name="connsiteX198" fmla="*/ 311825 w 859421"/>
                <a:gd name="connsiteY198" fmla="*/ 305263 h 1062835"/>
                <a:gd name="connsiteX199" fmla="*/ 270639 w 859421"/>
                <a:gd name="connsiteY199" fmla="*/ 322923 h 1062835"/>
                <a:gd name="connsiteX200" fmla="*/ 319346 w 859421"/>
                <a:gd name="connsiteY200" fmla="*/ 233543 h 1062835"/>
                <a:gd name="connsiteX201" fmla="*/ 298574 w 859421"/>
                <a:gd name="connsiteY201" fmla="*/ 246517 h 1062835"/>
                <a:gd name="connsiteX202" fmla="*/ 289978 w 859421"/>
                <a:gd name="connsiteY202" fmla="*/ 243274 h 1062835"/>
                <a:gd name="connsiteX203" fmla="*/ 317197 w 859421"/>
                <a:gd name="connsiteY203" fmla="*/ 200385 h 1062835"/>
                <a:gd name="connsiteX204" fmla="*/ 396604 w 859421"/>
                <a:gd name="connsiteY204" fmla="*/ 153792 h 1062835"/>
                <a:gd name="connsiteX205" fmla="*/ 390616 w 859421"/>
                <a:gd name="connsiteY205" fmla="*/ 154974 h 1062835"/>
                <a:gd name="connsiteX206" fmla="*/ 416044 w 859421"/>
                <a:gd name="connsiteY206" fmla="*/ 173355 h 1062835"/>
                <a:gd name="connsiteX207" fmla="*/ 435025 w 859421"/>
                <a:gd name="connsiteY207" fmla="*/ 178040 h 1062835"/>
                <a:gd name="connsiteX208" fmla="*/ 446844 w 859421"/>
                <a:gd name="connsiteY208" fmla="*/ 171913 h 1062835"/>
                <a:gd name="connsiteX209" fmla="*/ 435383 w 859421"/>
                <a:gd name="connsiteY209" fmla="*/ 157497 h 1062835"/>
                <a:gd name="connsiteX210" fmla="*/ 435383 w 859421"/>
                <a:gd name="connsiteY210" fmla="*/ 157137 h 1062835"/>
                <a:gd name="connsiteX211" fmla="*/ 396604 w 859421"/>
                <a:gd name="connsiteY211" fmla="*/ 153792 h 1062835"/>
                <a:gd name="connsiteX212" fmla="*/ 83332 w 859421"/>
                <a:gd name="connsiteY212" fmla="*/ 149208 h 1062835"/>
                <a:gd name="connsiteX213" fmla="*/ 102671 w 859421"/>
                <a:gd name="connsiteY213" fmla="*/ 182365 h 1062835"/>
                <a:gd name="connsiteX214" fmla="*/ 102313 w 859421"/>
                <a:gd name="connsiteY214" fmla="*/ 290847 h 1062835"/>
                <a:gd name="connsiteX215" fmla="*/ 127025 w 859421"/>
                <a:gd name="connsiteY215" fmla="*/ 230299 h 1062835"/>
                <a:gd name="connsiteX216" fmla="*/ 177881 w 859421"/>
                <a:gd name="connsiteY216" fmla="*/ 210837 h 1062835"/>
                <a:gd name="connsiteX217" fmla="*/ 162123 w 859421"/>
                <a:gd name="connsiteY217" fmla="*/ 322923 h 1062835"/>
                <a:gd name="connsiteX218" fmla="*/ 140634 w 859421"/>
                <a:gd name="connsiteY218" fmla="*/ 527634 h 1062835"/>
                <a:gd name="connsiteX219" fmla="*/ 151020 w 859421"/>
                <a:gd name="connsiteY219" fmla="*/ 526913 h 1062835"/>
                <a:gd name="connsiteX220" fmla="*/ 183611 w 859421"/>
                <a:gd name="connsiteY220" fmla="*/ 563674 h 1062835"/>
                <a:gd name="connsiteX221" fmla="*/ 171076 w 859421"/>
                <a:gd name="connsiteY221" fmla="*/ 565476 h 1062835"/>
                <a:gd name="connsiteX222" fmla="*/ 96583 w 859421"/>
                <a:gd name="connsiteY222" fmla="*/ 673237 h 1062835"/>
                <a:gd name="connsiteX223" fmla="*/ 212978 w 859421"/>
                <a:gd name="connsiteY223" fmla="*/ 739192 h 1062835"/>
                <a:gd name="connsiteX224" fmla="*/ 225155 w 859421"/>
                <a:gd name="connsiteY224" fmla="*/ 785684 h 1062835"/>
                <a:gd name="connsiteX225" fmla="*/ 215127 w 859421"/>
                <a:gd name="connsiteY225" fmla="*/ 795054 h 1062835"/>
                <a:gd name="connsiteX226" fmla="*/ 66857 w 859421"/>
                <a:gd name="connsiteY226" fmla="*/ 728740 h 1062835"/>
                <a:gd name="connsiteX227" fmla="*/ 67574 w 859421"/>
                <a:gd name="connsiteY227" fmla="*/ 729461 h 1062835"/>
                <a:gd name="connsiteX228" fmla="*/ 62560 w 859421"/>
                <a:gd name="connsiteY228" fmla="*/ 699547 h 1062835"/>
                <a:gd name="connsiteX229" fmla="*/ 45369 w 859421"/>
                <a:gd name="connsiteY229" fmla="*/ 690897 h 1062835"/>
                <a:gd name="connsiteX230" fmla="*/ 18508 w 859421"/>
                <a:gd name="connsiteY230" fmla="*/ 699187 h 1062835"/>
                <a:gd name="connsiteX231" fmla="*/ 63276 w 859421"/>
                <a:gd name="connsiteY231" fmla="*/ 662786 h 1062835"/>
                <a:gd name="connsiteX232" fmla="*/ 70081 w 859421"/>
                <a:gd name="connsiteY232" fmla="*/ 637197 h 1062835"/>
                <a:gd name="connsiteX233" fmla="*/ 24597 w 859421"/>
                <a:gd name="connsiteY233" fmla="*/ 644765 h 1062835"/>
                <a:gd name="connsiteX234" fmla="*/ 20299 w 859421"/>
                <a:gd name="connsiteY234" fmla="*/ 599715 h 1062835"/>
                <a:gd name="connsiteX235" fmla="*/ 85481 w 859421"/>
                <a:gd name="connsiteY235" fmla="*/ 589623 h 1062835"/>
                <a:gd name="connsiteX236" fmla="*/ 100164 w 859421"/>
                <a:gd name="connsiteY236" fmla="*/ 393202 h 1062835"/>
                <a:gd name="connsiteX237" fmla="*/ 44294 w 859421"/>
                <a:gd name="connsiteY237" fmla="*/ 392842 h 1062835"/>
                <a:gd name="connsiteX238" fmla="*/ 26387 w 859421"/>
                <a:gd name="connsiteY238" fmla="*/ 422756 h 1062835"/>
                <a:gd name="connsiteX239" fmla="*/ 243 w 859421"/>
                <a:gd name="connsiteY239" fmla="*/ 367614 h 1062835"/>
                <a:gd name="connsiteX240" fmla="*/ 42146 w 859421"/>
                <a:gd name="connsiteY240" fmla="*/ 326167 h 1062835"/>
                <a:gd name="connsiteX241" fmla="*/ 35699 w 859421"/>
                <a:gd name="connsiteY241" fmla="*/ 315715 h 1062835"/>
                <a:gd name="connsiteX242" fmla="*/ 36774 w 859421"/>
                <a:gd name="connsiteY242" fmla="*/ 220929 h 1062835"/>
                <a:gd name="connsiteX243" fmla="*/ 83332 w 859421"/>
                <a:gd name="connsiteY243" fmla="*/ 149208 h 1062835"/>
                <a:gd name="connsiteX244" fmla="*/ 264551 w 859421"/>
                <a:gd name="connsiteY244" fmla="*/ 142360 h 1062835"/>
                <a:gd name="connsiteX245" fmla="*/ 267416 w 859421"/>
                <a:gd name="connsiteY245" fmla="*/ 158578 h 1062835"/>
                <a:gd name="connsiteX246" fmla="*/ 299290 w 859421"/>
                <a:gd name="connsiteY246" fmla="*/ 185248 h 1062835"/>
                <a:gd name="connsiteX247" fmla="*/ 299290 w 859421"/>
                <a:gd name="connsiteY247" fmla="*/ 185609 h 1062835"/>
                <a:gd name="connsiteX248" fmla="*/ 324360 w 859421"/>
                <a:gd name="connsiteY248" fmla="*/ 174076 h 1062835"/>
                <a:gd name="connsiteX249" fmla="*/ 264551 w 859421"/>
                <a:gd name="connsiteY249" fmla="*/ 142360 h 1062835"/>
                <a:gd name="connsiteX250" fmla="*/ 781078 w 859421"/>
                <a:gd name="connsiteY250" fmla="*/ 141611 h 1062835"/>
                <a:gd name="connsiteX251" fmla="*/ 806416 w 859421"/>
                <a:gd name="connsiteY251" fmla="*/ 143441 h 1062835"/>
                <a:gd name="connsiteX252" fmla="*/ 836142 w 859421"/>
                <a:gd name="connsiteY252" fmla="*/ 154254 h 1062835"/>
                <a:gd name="connsiteX253" fmla="*/ 821100 w 859421"/>
                <a:gd name="connsiteY253" fmla="*/ 157858 h 1062835"/>
                <a:gd name="connsiteX254" fmla="*/ 811072 w 859421"/>
                <a:gd name="connsiteY254" fmla="*/ 171193 h 1062835"/>
                <a:gd name="connsiteX255" fmla="*/ 778840 w 859421"/>
                <a:gd name="connsiteY255" fmla="*/ 197502 h 1062835"/>
                <a:gd name="connsiteX256" fmla="*/ 843305 w 859421"/>
                <a:gd name="connsiteY256" fmla="*/ 191015 h 1062835"/>
                <a:gd name="connsiteX257" fmla="*/ 859421 w 859421"/>
                <a:gd name="connsiteY257" fmla="*/ 210477 h 1062835"/>
                <a:gd name="connsiteX258" fmla="*/ 855482 w 859421"/>
                <a:gd name="connsiteY258" fmla="*/ 212279 h 1062835"/>
                <a:gd name="connsiteX259" fmla="*/ 835426 w 859421"/>
                <a:gd name="connsiteY259" fmla="*/ 211918 h 1062835"/>
                <a:gd name="connsiteX260" fmla="*/ 818951 w 859421"/>
                <a:gd name="connsiteY260" fmla="*/ 228497 h 1062835"/>
                <a:gd name="connsiteX261" fmla="*/ 774542 w 859421"/>
                <a:gd name="connsiteY261" fmla="*/ 245436 h 1062835"/>
                <a:gd name="connsiteX262" fmla="*/ 779198 w 859421"/>
                <a:gd name="connsiteY262" fmla="*/ 264898 h 1062835"/>
                <a:gd name="connsiteX263" fmla="*/ 818235 w 859421"/>
                <a:gd name="connsiteY263" fmla="*/ 273548 h 1062835"/>
                <a:gd name="connsiteX264" fmla="*/ 838649 w 859421"/>
                <a:gd name="connsiteY264" fmla="*/ 266700 h 1062835"/>
                <a:gd name="connsiteX265" fmla="*/ 826114 w 859421"/>
                <a:gd name="connsiteY265" fmla="*/ 294451 h 1062835"/>
                <a:gd name="connsiteX266" fmla="*/ 770961 w 859421"/>
                <a:gd name="connsiteY266" fmla="*/ 314994 h 1062835"/>
                <a:gd name="connsiteX267" fmla="*/ 741951 w 859421"/>
                <a:gd name="connsiteY267" fmla="*/ 322202 h 1062835"/>
                <a:gd name="connsiteX268" fmla="*/ 729774 w 859421"/>
                <a:gd name="connsiteY268" fmla="*/ 382390 h 1062835"/>
                <a:gd name="connsiteX269" fmla="*/ 717956 w 859421"/>
                <a:gd name="connsiteY269" fmla="*/ 413385 h 1062835"/>
                <a:gd name="connsiteX270" fmla="*/ 701481 w 859421"/>
                <a:gd name="connsiteY270" fmla="*/ 382751 h 1062835"/>
                <a:gd name="connsiteX271" fmla="*/ 690021 w 859421"/>
                <a:gd name="connsiteY271" fmla="*/ 431766 h 1062835"/>
                <a:gd name="connsiteX272" fmla="*/ 643463 w 859421"/>
                <a:gd name="connsiteY272" fmla="*/ 392842 h 1062835"/>
                <a:gd name="connsiteX273" fmla="*/ 619467 w 859421"/>
                <a:gd name="connsiteY273" fmla="*/ 354999 h 1062835"/>
                <a:gd name="connsiteX274" fmla="*/ 654923 w 859421"/>
                <a:gd name="connsiteY274" fmla="*/ 312832 h 1062835"/>
                <a:gd name="connsiteX275" fmla="*/ 706853 w 859421"/>
                <a:gd name="connsiteY275" fmla="*/ 239670 h 1062835"/>
                <a:gd name="connsiteX276" fmla="*/ 735147 w 859421"/>
                <a:gd name="connsiteY276" fmla="*/ 169030 h 1062835"/>
                <a:gd name="connsiteX277" fmla="*/ 781078 w 859421"/>
                <a:gd name="connsiteY277" fmla="*/ 141611 h 1062835"/>
                <a:gd name="connsiteX278" fmla="*/ 259626 w 859421"/>
                <a:gd name="connsiteY278" fmla="*/ 123394 h 1062835"/>
                <a:gd name="connsiteX279" fmla="*/ 310034 w 859421"/>
                <a:gd name="connsiteY279" fmla="*/ 143802 h 1062835"/>
                <a:gd name="connsiteX280" fmla="*/ 327225 w 859421"/>
                <a:gd name="connsiteY280" fmla="*/ 147766 h 1062835"/>
                <a:gd name="connsiteX281" fmla="*/ 472272 w 859421"/>
                <a:gd name="connsiteY281" fmla="*/ 162182 h 1062835"/>
                <a:gd name="connsiteX282" fmla="*/ 517039 w 859421"/>
                <a:gd name="connsiteY282" fmla="*/ 170111 h 1062835"/>
                <a:gd name="connsiteX283" fmla="*/ 536021 w 859421"/>
                <a:gd name="connsiteY283" fmla="*/ 182365 h 1062835"/>
                <a:gd name="connsiteX284" fmla="*/ 517397 w 859421"/>
                <a:gd name="connsiteY284" fmla="*/ 208675 h 1062835"/>
                <a:gd name="connsiteX285" fmla="*/ 506653 w 859421"/>
                <a:gd name="connsiteY285" fmla="*/ 250842 h 1062835"/>
                <a:gd name="connsiteX286" fmla="*/ 502356 w 859421"/>
                <a:gd name="connsiteY286" fmla="*/ 239670 h 1062835"/>
                <a:gd name="connsiteX287" fmla="*/ 436816 w 859421"/>
                <a:gd name="connsiteY287" fmla="*/ 207594 h 1062835"/>
                <a:gd name="connsiteX288" fmla="*/ 420341 w 859421"/>
                <a:gd name="connsiteY288" fmla="*/ 254807 h 1062835"/>
                <a:gd name="connsiteX289" fmla="*/ 412462 w 859421"/>
                <a:gd name="connsiteY289" fmla="*/ 288324 h 1062835"/>
                <a:gd name="connsiteX290" fmla="*/ 447560 w 859421"/>
                <a:gd name="connsiteY290" fmla="*/ 303101 h 1062835"/>
                <a:gd name="connsiteX291" fmla="*/ 475137 w 859421"/>
                <a:gd name="connsiteY291" fmla="*/ 305624 h 1062835"/>
                <a:gd name="connsiteX292" fmla="*/ 491611 w 859421"/>
                <a:gd name="connsiteY292" fmla="*/ 296974 h 1062835"/>
                <a:gd name="connsiteX293" fmla="*/ 486955 w 859421"/>
                <a:gd name="connsiteY293" fmla="*/ 317517 h 1062835"/>
                <a:gd name="connsiteX294" fmla="*/ 460811 w 859421"/>
                <a:gd name="connsiteY294" fmla="*/ 327248 h 1062835"/>
                <a:gd name="connsiteX295" fmla="*/ 407090 w 859421"/>
                <a:gd name="connsiteY295" fmla="*/ 340944 h 1062835"/>
                <a:gd name="connsiteX296" fmla="*/ 424639 w 859421"/>
                <a:gd name="connsiteY296" fmla="*/ 341664 h 1062835"/>
                <a:gd name="connsiteX297" fmla="*/ 541751 w 859421"/>
                <a:gd name="connsiteY297" fmla="*/ 321842 h 1062835"/>
                <a:gd name="connsiteX298" fmla="*/ 542467 w 859421"/>
                <a:gd name="connsiteY298" fmla="*/ 322202 h 1062835"/>
                <a:gd name="connsiteX299" fmla="*/ 513458 w 859421"/>
                <a:gd name="connsiteY299" fmla="*/ 369416 h 1062835"/>
                <a:gd name="connsiteX300" fmla="*/ 455081 w 859421"/>
                <a:gd name="connsiteY300" fmla="*/ 380949 h 1062835"/>
                <a:gd name="connsiteX301" fmla="*/ 568611 w 859421"/>
                <a:gd name="connsiteY301" fmla="*/ 369055 h 1062835"/>
                <a:gd name="connsiteX302" fmla="*/ 620900 w 859421"/>
                <a:gd name="connsiteY302" fmla="*/ 398608 h 1062835"/>
                <a:gd name="connsiteX303" fmla="*/ 587235 w 859421"/>
                <a:gd name="connsiteY303" fmla="*/ 394644 h 1062835"/>
                <a:gd name="connsiteX304" fmla="*/ 457946 w 859421"/>
                <a:gd name="connsiteY304" fmla="*/ 404014 h 1062835"/>
                <a:gd name="connsiteX305" fmla="*/ 452574 w 859421"/>
                <a:gd name="connsiteY305" fmla="*/ 432847 h 1062835"/>
                <a:gd name="connsiteX306" fmla="*/ 483016 w 859421"/>
                <a:gd name="connsiteY306" fmla="*/ 501684 h 1062835"/>
                <a:gd name="connsiteX307" fmla="*/ 408881 w 859421"/>
                <a:gd name="connsiteY307" fmla="*/ 444380 h 1062835"/>
                <a:gd name="connsiteX308" fmla="*/ 403867 w 859421"/>
                <a:gd name="connsiteY308" fmla="*/ 417710 h 1062835"/>
                <a:gd name="connsiteX309" fmla="*/ 395988 w 859421"/>
                <a:gd name="connsiteY309" fmla="*/ 437893 h 1062835"/>
                <a:gd name="connsiteX310" fmla="*/ 424281 w 859421"/>
                <a:gd name="connsiteY310" fmla="*/ 532319 h 1062835"/>
                <a:gd name="connsiteX311" fmla="*/ 357309 w 859421"/>
                <a:gd name="connsiteY311" fmla="*/ 458796 h 1062835"/>
                <a:gd name="connsiteX312" fmla="*/ 356234 w 859421"/>
                <a:gd name="connsiteY312" fmla="*/ 458436 h 1062835"/>
                <a:gd name="connsiteX313" fmla="*/ 358383 w 859421"/>
                <a:gd name="connsiteY313" fmla="*/ 520425 h 1062835"/>
                <a:gd name="connsiteX314" fmla="*/ 355160 w 859421"/>
                <a:gd name="connsiteY314" fmla="*/ 574126 h 1062835"/>
                <a:gd name="connsiteX315" fmla="*/ 316123 w 859421"/>
                <a:gd name="connsiteY315" fmla="*/ 500964 h 1062835"/>
                <a:gd name="connsiteX316" fmla="*/ 323644 w 859421"/>
                <a:gd name="connsiteY316" fmla="*/ 449426 h 1062835"/>
                <a:gd name="connsiteX317" fmla="*/ 295351 w 859421"/>
                <a:gd name="connsiteY317" fmla="*/ 506009 h 1062835"/>
                <a:gd name="connsiteX318" fmla="*/ 326867 w 859421"/>
                <a:gd name="connsiteY318" fmla="*/ 565476 h 1062835"/>
                <a:gd name="connsiteX319" fmla="*/ 276369 w 859421"/>
                <a:gd name="connsiteY319" fmla="*/ 637557 h 1062835"/>
                <a:gd name="connsiteX320" fmla="*/ 277444 w 859421"/>
                <a:gd name="connsiteY320" fmla="*/ 630709 h 1062835"/>
                <a:gd name="connsiteX321" fmla="*/ 271713 w 859421"/>
                <a:gd name="connsiteY321" fmla="*/ 570161 h 1062835"/>
                <a:gd name="connsiteX322" fmla="*/ 237332 w 859421"/>
                <a:gd name="connsiteY322" fmla="*/ 580974 h 1062835"/>
                <a:gd name="connsiteX323" fmla="*/ 203309 w 859421"/>
                <a:gd name="connsiteY323" fmla="*/ 552141 h 1062835"/>
                <a:gd name="connsiteX324" fmla="*/ 238048 w 859421"/>
                <a:gd name="connsiteY324" fmla="*/ 508172 h 1062835"/>
                <a:gd name="connsiteX325" fmla="*/ 185043 w 859421"/>
                <a:gd name="connsiteY325" fmla="*/ 500964 h 1062835"/>
                <a:gd name="connsiteX326" fmla="*/ 186476 w 859421"/>
                <a:gd name="connsiteY326" fmla="*/ 498441 h 1062835"/>
                <a:gd name="connsiteX327" fmla="*/ 214053 w 859421"/>
                <a:gd name="connsiteY327" fmla="*/ 433568 h 1062835"/>
                <a:gd name="connsiteX328" fmla="*/ 226946 w 859421"/>
                <a:gd name="connsiteY328" fmla="*/ 391761 h 1062835"/>
                <a:gd name="connsiteX329" fmla="*/ 178955 w 859421"/>
                <a:gd name="connsiteY329" fmla="*/ 374822 h 1062835"/>
                <a:gd name="connsiteX330" fmla="*/ 180388 w 859421"/>
                <a:gd name="connsiteY330" fmla="*/ 374101 h 1062835"/>
                <a:gd name="connsiteX331" fmla="*/ 219783 w 859421"/>
                <a:gd name="connsiteY331" fmla="*/ 313192 h 1062835"/>
                <a:gd name="connsiteX332" fmla="*/ 234825 w 859421"/>
                <a:gd name="connsiteY332" fmla="*/ 289766 h 1062835"/>
                <a:gd name="connsiteX333" fmla="*/ 190416 w 859421"/>
                <a:gd name="connsiteY333" fmla="*/ 250842 h 1062835"/>
                <a:gd name="connsiteX334" fmla="*/ 221574 w 859421"/>
                <a:gd name="connsiteY334" fmla="*/ 258050 h 1062835"/>
                <a:gd name="connsiteX335" fmla="*/ 279234 w 859421"/>
                <a:gd name="connsiteY335" fmla="*/ 194619 h 1062835"/>
                <a:gd name="connsiteX336" fmla="*/ 245927 w 859421"/>
                <a:gd name="connsiteY336" fmla="*/ 134431 h 1062835"/>
                <a:gd name="connsiteX337" fmla="*/ 232318 w 859421"/>
                <a:gd name="connsiteY337" fmla="*/ 125421 h 1062835"/>
                <a:gd name="connsiteX338" fmla="*/ 259626 w 859421"/>
                <a:gd name="connsiteY338" fmla="*/ 123394 h 1062835"/>
                <a:gd name="connsiteX339" fmla="*/ 410364 w 859421"/>
                <a:gd name="connsiteY339" fmla="*/ 91791 h 1062835"/>
                <a:gd name="connsiteX340" fmla="*/ 336179 w 859421"/>
                <a:gd name="connsiteY340" fmla="*/ 110644 h 1062835"/>
                <a:gd name="connsiteX341" fmla="*/ 456514 w 859421"/>
                <a:gd name="connsiteY341" fmla="*/ 111365 h 1062835"/>
                <a:gd name="connsiteX342" fmla="*/ 410364 w 859421"/>
                <a:gd name="connsiteY342" fmla="*/ 91791 h 1062835"/>
                <a:gd name="connsiteX343" fmla="*/ 395272 w 859421"/>
                <a:gd name="connsiteY343" fmla="*/ 33518 h 1062835"/>
                <a:gd name="connsiteX344" fmla="*/ 390258 w 859421"/>
                <a:gd name="connsiteY344" fmla="*/ 42888 h 1062835"/>
                <a:gd name="connsiteX345" fmla="*/ 395272 w 859421"/>
                <a:gd name="connsiteY345" fmla="*/ 52259 h 1062835"/>
                <a:gd name="connsiteX346" fmla="*/ 400286 w 859421"/>
                <a:gd name="connsiteY346" fmla="*/ 42888 h 1062835"/>
                <a:gd name="connsiteX347" fmla="*/ 395272 w 859421"/>
                <a:gd name="connsiteY347" fmla="*/ 33518 h 1062835"/>
                <a:gd name="connsiteX348" fmla="*/ 394914 w 859421"/>
                <a:gd name="connsiteY348" fmla="*/ 0 h 1062835"/>
                <a:gd name="connsiteX349" fmla="*/ 397420 w 859421"/>
                <a:gd name="connsiteY349" fmla="*/ 3244 h 1062835"/>
                <a:gd name="connsiteX350" fmla="*/ 403151 w 859421"/>
                <a:gd name="connsiteY350" fmla="*/ 14416 h 1062835"/>
                <a:gd name="connsiteX351" fmla="*/ 414611 w 859421"/>
                <a:gd name="connsiteY351" fmla="*/ 14056 h 1062835"/>
                <a:gd name="connsiteX352" fmla="*/ 411388 w 859421"/>
                <a:gd name="connsiteY352" fmla="*/ 28112 h 1062835"/>
                <a:gd name="connsiteX353" fmla="*/ 421416 w 859421"/>
                <a:gd name="connsiteY353" fmla="*/ 27391 h 1062835"/>
                <a:gd name="connsiteX354" fmla="*/ 416044 w 859421"/>
                <a:gd name="connsiteY354" fmla="*/ 38203 h 1062835"/>
                <a:gd name="connsiteX355" fmla="*/ 422490 w 859421"/>
                <a:gd name="connsiteY355" fmla="*/ 42528 h 1062835"/>
                <a:gd name="connsiteX356" fmla="*/ 415327 w 859421"/>
                <a:gd name="connsiteY356" fmla="*/ 50817 h 1062835"/>
                <a:gd name="connsiteX357" fmla="*/ 419983 w 859421"/>
                <a:gd name="connsiteY357" fmla="*/ 57665 h 1062835"/>
                <a:gd name="connsiteX358" fmla="*/ 406374 w 859421"/>
                <a:gd name="connsiteY358" fmla="*/ 63431 h 1062835"/>
                <a:gd name="connsiteX359" fmla="*/ 436458 w 859421"/>
                <a:gd name="connsiteY359" fmla="*/ 63792 h 1062835"/>
                <a:gd name="connsiteX360" fmla="*/ 423565 w 859421"/>
                <a:gd name="connsiteY360" fmla="*/ 63792 h 1062835"/>
                <a:gd name="connsiteX361" fmla="*/ 429653 w 859421"/>
                <a:gd name="connsiteY361" fmla="*/ 40365 h 1062835"/>
                <a:gd name="connsiteX362" fmla="*/ 439323 w 859421"/>
                <a:gd name="connsiteY362" fmla="*/ 48655 h 1062835"/>
                <a:gd name="connsiteX363" fmla="*/ 440039 w 859421"/>
                <a:gd name="connsiteY363" fmla="*/ 33157 h 1062835"/>
                <a:gd name="connsiteX364" fmla="*/ 464393 w 859421"/>
                <a:gd name="connsiteY364" fmla="*/ 41086 h 1062835"/>
                <a:gd name="connsiteX365" fmla="*/ 454007 w 859421"/>
                <a:gd name="connsiteY365" fmla="*/ 54061 h 1062835"/>
                <a:gd name="connsiteX366" fmla="*/ 465109 w 859421"/>
                <a:gd name="connsiteY366" fmla="*/ 54421 h 1062835"/>
                <a:gd name="connsiteX367" fmla="*/ 456872 w 859421"/>
                <a:gd name="connsiteY367" fmla="*/ 74964 h 1062835"/>
                <a:gd name="connsiteX368" fmla="*/ 448635 w 859421"/>
                <a:gd name="connsiteY368" fmla="*/ 69919 h 1062835"/>
                <a:gd name="connsiteX369" fmla="*/ 468690 w 859421"/>
                <a:gd name="connsiteY369" fmla="*/ 86858 h 1062835"/>
                <a:gd name="connsiteX370" fmla="*/ 461169 w 859421"/>
                <a:gd name="connsiteY370" fmla="*/ 79650 h 1062835"/>
                <a:gd name="connsiteX371" fmla="*/ 472630 w 859421"/>
                <a:gd name="connsiteY371" fmla="*/ 77487 h 1062835"/>
                <a:gd name="connsiteX372" fmla="*/ 467974 w 859421"/>
                <a:gd name="connsiteY372" fmla="*/ 64513 h 1062835"/>
                <a:gd name="connsiteX373" fmla="*/ 479793 w 859421"/>
                <a:gd name="connsiteY373" fmla="*/ 67396 h 1062835"/>
                <a:gd name="connsiteX374" fmla="*/ 481583 w 859421"/>
                <a:gd name="connsiteY374" fmla="*/ 56584 h 1062835"/>
                <a:gd name="connsiteX375" fmla="*/ 490895 w 859421"/>
                <a:gd name="connsiteY375" fmla="*/ 64513 h 1062835"/>
                <a:gd name="connsiteX376" fmla="*/ 513100 w 859421"/>
                <a:gd name="connsiteY376" fmla="*/ 66315 h 1062835"/>
                <a:gd name="connsiteX377" fmla="*/ 513816 w 859421"/>
                <a:gd name="connsiteY377" fmla="*/ 65954 h 1062835"/>
                <a:gd name="connsiteX378" fmla="*/ 496983 w 859421"/>
                <a:gd name="connsiteY378" fmla="*/ 83614 h 1062835"/>
                <a:gd name="connsiteX379" fmla="*/ 483732 w 859421"/>
                <a:gd name="connsiteY379" fmla="*/ 100193 h 1062835"/>
                <a:gd name="connsiteX380" fmla="*/ 470123 w 859421"/>
                <a:gd name="connsiteY380" fmla="*/ 121817 h 1062835"/>
                <a:gd name="connsiteX381" fmla="*/ 469407 w 859421"/>
                <a:gd name="connsiteY381" fmla="*/ 122177 h 1062835"/>
                <a:gd name="connsiteX382" fmla="*/ 459021 w 859421"/>
                <a:gd name="connsiteY382" fmla="*/ 135873 h 1062835"/>
                <a:gd name="connsiteX383" fmla="*/ 331881 w 859421"/>
                <a:gd name="connsiteY383" fmla="*/ 135512 h 1062835"/>
                <a:gd name="connsiteX384" fmla="*/ 320420 w 859421"/>
                <a:gd name="connsiteY384" fmla="*/ 121457 h 1062835"/>
                <a:gd name="connsiteX385" fmla="*/ 306453 w 859421"/>
                <a:gd name="connsiteY385" fmla="*/ 100193 h 1062835"/>
                <a:gd name="connsiteX386" fmla="*/ 293202 w 859421"/>
                <a:gd name="connsiteY386" fmla="*/ 83614 h 1062835"/>
                <a:gd name="connsiteX387" fmla="*/ 276369 w 859421"/>
                <a:gd name="connsiteY387" fmla="*/ 65954 h 1062835"/>
                <a:gd name="connsiteX388" fmla="*/ 298574 w 859421"/>
                <a:gd name="connsiteY388" fmla="*/ 64152 h 1062835"/>
                <a:gd name="connsiteX389" fmla="*/ 307885 w 859421"/>
                <a:gd name="connsiteY389" fmla="*/ 56223 h 1062835"/>
                <a:gd name="connsiteX390" fmla="*/ 309676 w 859421"/>
                <a:gd name="connsiteY390" fmla="*/ 67035 h 1062835"/>
                <a:gd name="connsiteX391" fmla="*/ 321495 w 859421"/>
                <a:gd name="connsiteY391" fmla="*/ 64152 h 1062835"/>
                <a:gd name="connsiteX392" fmla="*/ 317197 w 859421"/>
                <a:gd name="connsiteY392" fmla="*/ 77127 h 1062835"/>
                <a:gd name="connsiteX393" fmla="*/ 328658 w 859421"/>
                <a:gd name="connsiteY393" fmla="*/ 79289 h 1062835"/>
                <a:gd name="connsiteX394" fmla="*/ 321137 w 859421"/>
                <a:gd name="connsiteY394" fmla="*/ 86497 h 1062835"/>
                <a:gd name="connsiteX395" fmla="*/ 341193 w 859421"/>
                <a:gd name="connsiteY395" fmla="*/ 69558 h 1062835"/>
                <a:gd name="connsiteX396" fmla="*/ 332955 w 859421"/>
                <a:gd name="connsiteY396" fmla="*/ 74604 h 1062835"/>
                <a:gd name="connsiteX397" fmla="*/ 324718 w 859421"/>
                <a:gd name="connsiteY397" fmla="*/ 54061 h 1062835"/>
                <a:gd name="connsiteX398" fmla="*/ 335820 w 859421"/>
                <a:gd name="connsiteY398" fmla="*/ 53700 h 1062835"/>
                <a:gd name="connsiteX399" fmla="*/ 325434 w 859421"/>
                <a:gd name="connsiteY399" fmla="*/ 40726 h 1062835"/>
                <a:gd name="connsiteX400" fmla="*/ 349788 w 859421"/>
                <a:gd name="connsiteY400" fmla="*/ 32797 h 1062835"/>
                <a:gd name="connsiteX401" fmla="*/ 350504 w 859421"/>
                <a:gd name="connsiteY401" fmla="*/ 48294 h 1062835"/>
                <a:gd name="connsiteX402" fmla="*/ 360174 w 859421"/>
                <a:gd name="connsiteY402" fmla="*/ 40005 h 1062835"/>
                <a:gd name="connsiteX403" fmla="*/ 366262 w 859421"/>
                <a:gd name="connsiteY403" fmla="*/ 63431 h 1062835"/>
                <a:gd name="connsiteX404" fmla="*/ 353369 w 859421"/>
                <a:gd name="connsiteY404" fmla="*/ 63431 h 1062835"/>
                <a:gd name="connsiteX405" fmla="*/ 383453 w 859421"/>
                <a:gd name="connsiteY405" fmla="*/ 63071 h 1062835"/>
                <a:gd name="connsiteX406" fmla="*/ 369844 w 859421"/>
                <a:gd name="connsiteY406" fmla="*/ 57304 h 1062835"/>
                <a:gd name="connsiteX407" fmla="*/ 374500 w 859421"/>
                <a:gd name="connsiteY407" fmla="*/ 50457 h 1062835"/>
                <a:gd name="connsiteX408" fmla="*/ 367337 w 859421"/>
                <a:gd name="connsiteY408" fmla="*/ 42167 h 1062835"/>
                <a:gd name="connsiteX409" fmla="*/ 373783 w 859421"/>
                <a:gd name="connsiteY409" fmla="*/ 37843 h 1062835"/>
                <a:gd name="connsiteX410" fmla="*/ 368411 w 859421"/>
                <a:gd name="connsiteY410" fmla="*/ 27030 h 1062835"/>
                <a:gd name="connsiteX411" fmla="*/ 378797 w 859421"/>
                <a:gd name="connsiteY411" fmla="*/ 27751 h 1062835"/>
                <a:gd name="connsiteX412" fmla="*/ 375216 w 859421"/>
                <a:gd name="connsiteY412" fmla="*/ 13695 h 1062835"/>
                <a:gd name="connsiteX413" fmla="*/ 386676 w 859421"/>
                <a:gd name="connsiteY413" fmla="*/ 14056 h 1062835"/>
                <a:gd name="connsiteX414" fmla="*/ 392407 w 859421"/>
                <a:gd name="connsiteY414" fmla="*/ 2883 h 1062835"/>
                <a:gd name="connsiteX415" fmla="*/ 393123 w 859421"/>
                <a:gd name="connsiteY415" fmla="*/ 2162 h 1062835"/>
                <a:gd name="connsiteX416" fmla="*/ 394914 w 859421"/>
                <a:gd name="connsiteY416" fmla="*/ 0 h 106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Lst>
              <a:rect l="l" t="t" r="r" b="b"/>
              <a:pathLst>
                <a:path w="859421" h="1062835">
                  <a:moveTo>
                    <a:pt x="366262" y="821364"/>
                  </a:moveTo>
                  <a:cubicBezTo>
                    <a:pt x="360174" y="878308"/>
                    <a:pt x="307527" y="908942"/>
                    <a:pt x="307169" y="911105"/>
                  </a:cubicBezTo>
                  <a:cubicBezTo>
                    <a:pt x="307169" y="911465"/>
                    <a:pt x="400644" y="897409"/>
                    <a:pt x="366262" y="821364"/>
                  </a:cubicBezTo>
                  <a:close/>
                  <a:moveTo>
                    <a:pt x="76169" y="794333"/>
                  </a:moveTo>
                  <a:lnTo>
                    <a:pt x="76319" y="794770"/>
                  </a:lnTo>
                  <a:lnTo>
                    <a:pt x="76169" y="794694"/>
                  </a:lnTo>
                  <a:close/>
                  <a:moveTo>
                    <a:pt x="671398" y="770186"/>
                  </a:moveTo>
                  <a:cubicBezTo>
                    <a:pt x="680351" y="773430"/>
                    <a:pt x="688588" y="774511"/>
                    <a:pt x="695393" y="774511"/>
                  </a:cubicBezTo>
                  <a:cubicBezTo>
                    <a:pt x="703988" y="774511"/>
                    <a:pt x="712226" y="773069"/>
                    <a:pt x="719030" y="770907"/>
                  </a:cubicBezTo>
                  <a:cubicBezTo>
                    <a:pt x="729775" y="783521"/>
                    <a:pt x="747323" y="790729"/>
                    <a:pt x="765230" y="788206"/>
                  </a:cubicBezTo>
                  <a:cubicBezTo>
                    <a:pt x="728342" y="945703"/>
                    <a:pt x="587951" y="1062835"/>
                    <a:pt x="419983" y="1062835"/>
                  </a:cubicBezTo>
                  <a:cubicBezTo>
                    <a:pt x="274892" y="1062835"/>
                    <a:pt x="150366" y="975364"/>
                    <a:pt x="95349" y="850158"/>
                  </a:cubicBezTo>
                  <a:lnTo>
                    <a:pt x="76319" y="794770"/>
                  </a:lnTo>
                  <a:lnTo>
                    <a:pt x="124473" y="819066"/>
                  </a:lnTo>
                  <a:cubicBezTo>
                    <a:pt x="141798" y="824157"/>
                    <a:pt x="159974" y="826409"/>
                    <a:pt x="177881" y="826409"/>
                  </a:cubicBezTo>
                  <a:cubicBezTo>
                    <a:pt x="181820" y="826409"/>
                    <a:pt x="185760" y="826409"/>
                    <a:pt x="189699" y="826049"/>
                  </a:cubicBezTo>
                  <a:cubicBezTo>
                    <a:pt x="233034" y="909663"/>
                    <a:pt x="320062" y="966967"/>
                    <a:pt x="419983" y="966967"/>
                  </a:cubicBezTo>
                  <a:cubicBezTo>
                    <a:pt x="541035" y="966967"/>
                    <a:pt x="643105" y="882993"/>
                    <a:pt x="671398" y="770186"/>
                  </a:cubicBezTo>
                  <a:close/>
                  <a:moveTo>
                    <a:pt x="515786" y="745679"/>
                  </a:moveTo>
                  <a:cubicBezTo>
                    <a:pt x="517308" y="746851"/>
                    <a:pt x="518651" y="749103"/>
                    <a:pt x="520263" y="751806"/>
                  </a:cubicBezTo>
                  <a:cubicBezTo>
                    <a:pt x="527067" y="762618"/>
                    <a:pt x="541751" y="793252"/>
                    <a:pt x="566104" y="810552"/>
                  </a:cubicBezTo>
                  <a:cubicBezTo>
                    <a:pt x="595114" y="831455"/>
                    <a:pt x="613379" y="832537"/>
                    <a:pt x="624839" y="827130"/>
                  </a:cubicBezTo>
                  <a:cubicBezTo>
                    <a:pt x="610156" y="852359"/>
                    <a:pt x="590816" y="874344"/>
                    <a:pt x="568253" y="892724"/>
                  </a:cubicBezTo>
                  <a:cubicBezTo>
                    <a:pt x="494476" y="879029"/>
                    <a:pt x="478002" y="858125"/>
                    <a:pt x="477644" y="865694"/>
                  </a:cubicBezTo>
                  <a:cubicBezTo>
                    <a:pt x="477286" y="873623"/>
                    <a:pt x="478002" y="902816"/>
                    <a:pt x="481225" y="904618"/>
                  </a:cubicBezTo>
                  <a:cubicBezTo>
                    <a:pt x="483732" y="906059"/>
                    <a:pt x="518114" y="901014"/>
                    <a:pt x="549272" y="906780"/>
                  </a:cubicBezTo>
                  <a:cubicBezTo>
                    <a:pt x="538170" y="913988"/>
                    <a:pt x="526709" y="920475"/>
                    <a:pt x="514174" y="925882"/>
                  </a:cubicBezTo>
                  <a:cubicBezTo>
                    <a:pt x="479793" y="927684"/>
                    <a:pt x="445053" y="937775"/>
                    <a:pt x="445769" y="934531"/>
                  </a:cubicBezTo>
                  <a:cubicBezTo>
                    <a:pt x="461886" y="855602"/>
                    <a:pt x="430369" y="817760"/>
                    <a:pt x="426072" y="807308"/>
                  </a:cubicBezTo>
                  <a:cubicBezTo>
                    <a:pt x="409955" y="769466"/>
                    <a:pt x="474421" y="770907"/>
                    <a:pt x="510235" y="746039"/>
                  </a:cubicBezTo>
                  <a:cubicBezTo>
                    <a:pt x="512563" y="744418"/>
                    <a:pt x="514264" y="744508"/>
                    <a:pt x="515786" y="745679"/>
                  </a:cubicBezTo>
                  <a:close/>
                  <a:moveTo>
                    <a:pt x="95150" y="741714"/>
                  </a:moveTo>
                  <a:cubicBezTo>
                    <a:pt x="93538" y="742526"/>
                    <a:pt x="102201" y="765231"/>
                    <a:pt x="135643" y="776077"/>
                  </a:cubicBezTo>
                  <a:lnTo>
                    <a:pt x="177782" y="781706"/>
                  </a:lnTo>
                  <a:lnTo>
                    <a:pt x="177523" y="781719"/>
                  </a:lnTo>
                  <a:lnTo>
                    <a:pt x="177881" y="781719"/>
                  </a:lnTo>
                  <a:lnTo>
                    <a:pt x="177782" y="781706"/>
                  </a:lnTo>
                  <a:lnTo>
                    <a:pt x="193415" y="780909"/>
                  </a:lnTo>
                  <a:cubicBezTo>
                    <a:pt x="199190" y="780188"/>
                    <a:pt x="204204" y="778836"/>
                    <a:pt x="204741" y="776313"/>
                  </a:cubicBezTo>
                  <a:cubicBezTo>
                    <a:pt x="205457" y="773070"/>
                    <a:pt x="202592" y="766222"/>
                    <a:pt x="199369" y="765141"/>
                  </a:cubicBezTo>
                  <a:cubicBezTo>
                    <a:pt x="194355" y="763339"/>
                    <a:pt x="156034" y="776674"/>
                    <a:pt x="122011" y="759014"/>
                  </a:cubicBezTo>
                  <a:cubicBezTo>
                    <a:pt x="109476" y="752527"/>
                    <a:pt x="96225" y="741354"/>
                    <a:pt x="95150" y="741714"/>
                  </a:cubicBezTo>
                  <a:close/>
                  <a:moveTo>
                    <a:pt x="456872" y="575567"/>
                  </a:moveTo>
                  <a:cubicBezTo>
                    <a:pt x="456872" y="575567"/>
                    <a:pt x="489104" y="610166"/>
                    <a:pt x="482658" y="644044"/>
                  </a:cubicBezTo>
                  <a:cubicBezTo>
                    <a:pt x="480509" y="656298"/>
                    <a:pt x="479076" y="661344"/>
                    <a:pt x="485523" y="653415"/>
                  </a:cubicBezTo>
                  <a:cubicBezTo>
                    <a:pt x="498058" y="637918"/>
                    <a:pt x="495551" y="620618"/>
                    <a:pt x="495909" y="620979"/>
                  </a:cubicBezTo>
                  <a:cubicBezTo>
                    <a:pt x="496983" y="622060"/>
                    <a:pt x="527783" y="638999"/>
                    <a:pt x="524202" y="689816"/>
                  </a:cubicBezTo>
                  <a:cubicBezTo>
                    <a:pt x="523844" y="694141"/>
                    <a:pt x="541393" y="672156"/>
                    <a:pt x="543542" y="661344"/>
                  </a:cubicBezTo>
                  <a:cubicBezTo>
                    <a:pt x="547123" y="661344"/>
                    <a:pt x="565746" y="691978"/>
                    <a:pt x="564314" y="705674"/>
                  </a:cubicBezTo>
                  <a:cubicBezTo>
                    <a:pt x="563239" y="715405"/>
                    <a:pt x="570044" y="709278"/>
                    <a:pt x="574342" y="703151"/>
                  </a:cubicBezTo>
                  <a:cubicBezTo>
                    <a:pt x="576849" y="699547"/>
                    <a:pt x="578281" y="694862"/>
                    <a:pt x="578997" y="691618"/>
                  </a:cubicBezTo>
                  <a:cubicBezTo>
                    <a:pt x="579714" y="687293"/>
                    <a:pt x="580788" y="688374"/>
                    <a:pt x="585802" y="689456"/>
                  </a:cubicBezTo>
                  <a:cubicBezTo>
                    <a:pt x="597352" y="692429"/>
                    <a:pt x="624011" y="695605"/>
                    <a:pt x="644929" y="698376"/>
                  </a:cubicBezTo>
                  <a:lnTo>
                    <a:pt x="662549" y="700902"/>
                  </a:lnTo>
                  <a:lnTo>
                    <a:pt x="662802" y="700989"/>
                  </a:lnTo>
                  <a:lnTo>
                    <a:pt x="663160" y="700989"/>
                  </a:lnTo>
                  <a:lnTo>
                    <a:pt x="662549" y="700902"/>
                  </a:lnTo>
                  <a:lnTo>
                    <a:pt x="653200" y="697666"/>
                  </a:lnTo>
                  <a:cubicBezTo>
                    <a:pt x="639300" y="692497"/>
                    <a:pt x="615528" y="682968"/>
                    <a:pt x="609081" y="679725"/>
                  </a:cubicBezTo>
                  <a:cubicBezTo>
                    <a:pt x="590458" y="670714"/>
                    <a:pt x="520979" y="620618"/>
                    <a:pt x="505937" y="604760"/>
                  </a:cubicBezTo>
                  <a:cubicBezTo>
                    <a:pt x="488746" y="586380"/>
                    <a:pt x="459021" y="572684"/>
                    <a:pt x="456872" y="575567"/>
                  </a:cubicBezTo>
                  <a:close/>
                  <a:moveTo>
                    <a:pt x="504146" y="497359"/>
                  </a:moveTo>
                  <a:cubicBezTo>
                    <a:pt x="508802" y="500603"/>
                    <a:pt x="516323" y="520786"/>
                    <a:pt x="534230" y="539167"/>
                  </a:cubicBezTo>
                  <a:cubicBezTo>
                    <a:pt x="548556" y="554304"/>
                    <a:pt x="615886" y="598273"/>
                    <a:pt x="653132" y="640080"/>
                  </a:cubicBezTo>
                  <a:cubicBezTo>
                    <a:pt x="663877" y="651973"/>
                    <a:pt x="685007" y="657740"/>
                    <a:pt x="700407" y="652334"/>
                  </a:cubicBezTo>
                  <a:cubicBezTo>
                    <a:pt x="722970" y="644405"/>
                    <a:pt x="721895" y="599354"/>
                    <a:pt x="770961" y="597192"/>
                  </a:cubicBezTo>
                  <a:cubicBezTo>
                    <a:pt x="784928" y="596471"/>
                    <a:pt x="804268" y="587821"/>
                    <a:pt x="812147" y="606562"/>
                  </a:cubicBezTo>
                  <a:cubicBezTo>
                    <a:pt x="815728" y="614852"/>
                    <a:pt x="807133" y="610887"/>
                    <a:pt x="800686" y="611608"/>
                  </a:cubicBezTo>
                  <a:cubicBezTo>
                    <a:pt x="792091" y="612689"/>
                    <a:pt x="787793" y="616654"/>
                    <a:pt x="787793" y="624583"/>
                  </a:cubicBezTo>
                  <a:cubicBezTo>
                    <a:pt x="788151" y="644765"/>
                    <a:pt x="757709" y="659542"/>
                    <a:pt x="757351" y="662425"/>
                  </a:cubicBezTo>
                  <a:cubicBezTo>
                    <a:pt x="765230" y="665308"/>
                    <a:pt x="799254" y="649451"/>
                    <a:pt x="815370" y="665669"/>
                  </a:cubicBezTo>
                  <a:cubicBezTo>
                    <a:pt x="818951" y="669273"/>
                    <a:pt x="819309" y="673958"/>
                    <a:pt x="822175" y="677923"/>
                  </a:cubicBezTo>
                  <a:cubicBezTo>
                    <a:pt x="840082" y="703872"/>
                    <a:pt x="832919" y="719009"/>
                    <a:pt x="831486" y="718288"/>
                  </a:cubicBezTo>
                  <a:lnTo>
                    <a:pt x="831844" y="719009"/>
                  </a:lnTo>
                  <a:cubicBezTo>
                    <a:pt x="825756" y="716126"/>
                    <a:pt x="826472" y="704593"/>
                    <a:pt x="817877" y="703151"/>
                  </a:cubicBezTo>
                  <a:cubicBezTo>
                    <a:pt x="810356" y="702070"/>
                    <a:pt x="802835" y="711440"/>
                    <a:pt x="795314" y="708557"/>
                  </a:cubicBezTo>
                  <a:cubicBezTo>
                    <a:pt x="772393" y="698826"/>
                    <a:pt x="751979" y="703872"/>
                    <a:pt x="747681" y="708557"/>
                  </a:cubicBezTo>
                  <a:cubicBezTo>
                    <a:pt x="750905" y="711080"/>
                    <a:pt x="773109" y="716846"/>
                    <a:pt x="778123" y="720450"/>
                  </a:cubicBezTo>
                  <a:cubicBezTo>
                    <a:pt x="787793" y="726938"/>
                    <a:pt x="794598" y="739192"/>
                    <a:pt x="788509" y="757212"/>
                  </a:cubicBezTo>
                  <a:cubicBezTo>
                    <a:pt x="785644" y="766222"/>
                    <a:pt x="788509" y="771628"/>
                    <a:pt x="782779" y="779917"/>
                  </a:cubicBezTo>
                  <a:cubicBezTo>
                    <a:pt x="775616" y="790369"/>
                    <a:pt x="774542" y="786765"/>
                    <a:pt x="776691" y="777394"/>
                  </a:cubicBezTo>
                  <a:cubicBezTo>
                    <a:pt x="777049" y="775232"/>
                    <a:pt x="774184" y="773430"/>
                    <a:pt x="769886" y="766222"/>
                  </a:cubicBezTo>
                  <a:cubicBezTo>
                    <a:pt x="767021" y="761537"/>
                    <a:pt x="737654" y="771988"/>
                    <a:pt x="727984" y="739192"/>
                  </a:cubicBezTo>
                  <a:cubicBezTo>
                    <a:pt x="720821" y="743877"/>
                    <a:pt x="679993" y="766943"/>
                    <a:pt x="642388" y="721171"/>
                  </a:cubicBezTo>
                  <a:cubicBezTo>
                    <a:pt x="619467" y="693420"/>
                    <a:pt x="590100" y="730542"/>
                    <a:pt x="533514" y="735227"/>
                  </a:cubicBezTo>
                  <a:cubicBezTo>
                    <a:pt x="530649" y="735587"/>
                    <a:pt x="547481" y="718288"/>
                    <a:pt x="542825" y="698105"/>
                  </a:cubicBezTo>
                  <a:cubicBezTo>
                    <a:pt x="541035" y="690537"/>
                    <a:pt x="541393" y="691978"/>
                    <a:pt x="536737" y="695582"/>
                  </a:cubicBezTo>
                  <a:cubicBezTo>
                    <a:pt x="528142" y="701349"/>
                    <a:pt x="512025" y="709999"/>
                    <a:pt x="500565" y="709638"/>
                  </a:cubicBezTo>
                  <a:cubicBezTo>
                    <a:pt x="497700" y="709638"/>
                    <a:pt x="515249" y="693780"/>
                    <a:pt x="501997" y="652694"/>
                  </a:cubicBezTo>
                  <a:cubicBezTo>
                    <a:pt x="501281" y="650171"/>
                    <a:pt x="486955" y="676121"/>
                    <a:pt x="460453" y="675760"/>
                  </a:cubicBezTo>
                  <a:cubicBezTo>
                    <a:pt x="464751" y="654496"/>
                    <a:pt x="465467" y="641882"/>
                    <a:pt x="461528" y="632872"/>
                  </a:cubicBezTo>
                  <a:cubicBezTo>
                    <a:pt x="457230" y="622420"/>
                    <a:pt x="445053" y="614131"/>
                    <a:pt x="427862" y="604760"/>
                  </a:cubicBezTo>
                  <a:cubicBezTo>
                    <a:pt x="428579" y="605842"/>
                    <a:pt x="431802" y="610887"/>
                    <a:pt x="432518" y="611608"/>
                  </a:cubicBezTo>
                  <a:cubicBezTo>
                    <a:pt x="462960" y="663506"/>
                    <a:pt x="431444" y="690537"/>
                    <a:pt x="436458" y="691978"/>
                  </a:cubicBezTo>
                  <a:cubicBezTo>
                    <a:pt x="467616" y="701709"/>
                    <a:pt x="488388" y="681887"/>
                    <a:pt x="490537" y="683329"/>
                  </a:cubicBezTo>
                  <a:cubicBezTo>
                    <a:pt x="494118" y="685131"/>
                    <a:pt x="487672" y="702791"/>
                    <a:pt x="480509" y="715044"/>
                  </a:cubicBezTo>
                  <a:cubicBezTo>
                    <a:pt x="469407" y="734146"/>
                    <a:pt x="452932" y="743877"/>
                    <a:pt x="431802" y="755049"/>
                  </a:cubicBezTo>
                  <a:cubicBezTo>
                    <a:pt x="415327" y="763699"/>
                    <a:pt x="385244" y="774872"/>
                    <a:pt x="389900" y="798658"/>
                  </a:cubicBezTo>
                  <a:cubicBezTo>
                    <a:pt x="392048" y="808750"/>
                    <a:pt x="418193" y="841547"/>
                    <a:pt x="420700" y="859927"/>
                  </a:cubicBezTo>
                  <a:cubicBezTo>
                    <a:pt x="423565" y="880831"/>
                    <a:pt x="402434" y="908222"/>
                    <a:pt x="398853" y="926602"/>
                  </a:cubicBezTo>
                  <a:cubicBezTo>
                    <a:pt x="397420" y="932729"/>
                    <a:pt x="397779" y="939217"/>
                    <a:pt x="399211" y="944983"/>
                  </a:cubicBezTo>
                  <a:cubicBezTo>
                    <a:pt x="387034" y="943902"/>
                    <a:pt x="375574" y="942100"/>
                    <a:pt x="364113" y="939217"/>
                  </a:cubicBezTo>
                  <a:cubicBezTo>
                    <a:pt x="361606" y="934531"/>
                    <a:pt x="359816" y="928765"/>
                    <a:pt x="359458" y="922277"/>
                  </a:cubicBezTo>
                  <a:cubicBezTo>
                    <a:pt x="359100" y="917232"/>
                    <a:pt x="360174" y="913267"/>
                    <a:pt x="357309" y="916151"/>
                  </a:cubicBezTo>
                  <a:cubicBezTo>
                    <a:pt x="351579" y="921557"/>
                    <a:pt x="347639" y="927684"/>
                    <a:pt x="345132" y="933810"/>
                  </a:cubicBezTo>
                  <a:cubicBezTo>
                    <a:pt x="313616" y="923359"/>
                    <a:pt x="284606" y="906420"/>
                    <a:pt x="260253" y="884435"/>
                  </a:cubicBezTo>
                  <a:cubicBezTo>
                    <a:pt x="307169" y="842988"/>
                    <a:pt x="296067" y="774872"/>
                    <a:pt x="294634" y="759374"/>
                  </a:cubicBezTo>
                  <a:cubicBezTo>
                    <a:pt x="289262" y="701709"/>
                    <a:pt x="348713" y="705313"/>
                    <a:pt x="383453" y="605842"/>
                  </a:cubicBezTo>
                  <a:cubicBezTo>
                    <a:pt x="356951" y="658821"/>
                    <a:pt x="252374" y="682968"/>
                    <a:pt x="264551" y="765141"/>
                  </a:cubicBezTo>
                  <a:cubicBezTo>
                    <a:pt x="270281" y="804785"/>
                    <a:pt x="275295" y="834339"/>
                    <a:pt x="248076" y="872542"/>
                  </a:cubicBezTo>
                  <a:cubicBezTo>
                    <a:pt x="243420" y="867856"/>
                    <a:pt x="239123" y="862811"/>
                    <a:pt x="235183" y="857765"/>
                  </a:cubicBezTo>
                  <a:cubicBezTo>
                    <a:pt x="252374" y="823526"/>
                    <a:pt x="236257" y="776674"/>
                    <a:pt x="238764" y="740994"/>
                  </a:cubicBezTo>
                  <a:cubicBezTo>
                    <a:pt x="244495" y="658100"/>
                    <a:pt x="396704" y="637197"/>
                    <a:pt x="383095" y="535562"/>
                  </a:cubicBezTo>
                  <a:cubicBezTo>
                    <a:pt x="383095" y="534842"/>
                    <a:pt x="383811" y="534481"/>
                    <a:pt x="384527" y="534481"/>
                  </a:cubicBezTo>
                  <a:cubicBezTo>
                    <a:pt x="410314" y="543852"/>
                    <a:pt x="423207" y="564034"/>
                    <a:pt x="429295" y="573405"/>
                  </a:cubicBezTo>
                  <a:cubicBezTo>
                    <a:pt x="430369" y="575207"/>
                    <a:pt x="431802" y="577730"/>
                    <a:pt x="432876" y="579892"/>
                  </a:cubicBezTo>
                  <a:cubicBezTo>
                    <a:pt x="438248" y="574486"/>
                    <a:pt x="446844" y="560430"/>
                    <a:pt x="450067" y="545293"/>
                  </a:cubicBezTo>
                  <a:cubicBezTo>
                    <a:pt x="452574" y="533400"/>
                    <a:pt x="453648" y="518263"/>
                    <a:pt x="449709" y="501684"/>
                  </a:cubicBezTo>
                  <a:cubicBezTo>
                    <a:pt x="449351" y="499522"/>
                    <a:pt x="485881" y="522227"/>
                    <a:pt x="493044" y="531598"/>
                  </a:cubicBezTo>
                  <a:cubicBezTo>
                    <a:pt x="498774" y="538806"/>
                    <a:pt x="503072" y="552141"/>
                    <a:pt x="504504" y="538446"/>
                  </a:cubicBezTo>
                  <a:cubicBezTo>
                    <a:pt x="505221" y="531598"/>
                    <a:pt x="506295" y="517182"/>
                    <a:pt x="504146" y="497359"/>
                  </a:cubicBezTo>
                  <a:close/>
                  <a:moveTo>
                    <a:pt x="480867" y="432487"/>
                  </a:moveTo>
                  <a:cubicBezTo>
                    <a:pt x="508802" y="439695"/>
                    <a:pt x="573984" y="424197"/>
                    <a:pt x="622691" y="453750"/>
                  </a:cubicBezTo>
                  <a:cubicBezTo>
                    <a:pt x="641672" y="464923"/>
                    <a:pt x="654923" y="488710"/>
                    <a:pt x="654207" y="508532"/>
                  </a:cubicBezTo>
                  <a:cubicBezTo>
                    <a:pt x="652416" y="553222"/>
                    <a:pt x="676770" y="565837"/>
                    <a:pt x="676412" y="566557"/>
                  </a:cubicBezTo>
                  <a:cubicBezTo>
                    <a:pt x="675337" y="568720"/>
                    <a:pt x="631286" y="567999"/>
                    <a:pt x="617677" y="516821"/>
                  </a:cubicBezTo>
                  <a:cubicBezTo>
                    <a:pt x="614453" y="504207"/>
                    <a:pt x="610872" y="489070"/>
                    <a:pt x="600844" y="479700"/>
                  </a:cubicBezTo>
                  <a:lnTo>
                    <a:pt x="600486" y="480060"/>
                  </a:lnTo>
                  <a:cubicBezTo>
                    <a:pt x="592965" y="472492"/>
                    <a:pt x="574342" y="463121"/>
                    <a:pt x="563239" y="466725"/>
                  </a:cubicBezTo>
                  <a:cubicBezTo>
                    <a:pt x="564672" y="466365"/>
                    <a:pt x="579714" y="482943"/>
                    <a:pt x="581504" y="485466"/>
                  </a:cubicBezTo>
                  <a:cubicBezTo>
                    <a:pt x="598695" y="507811"/>
                    <a:pt x="613379" y="575207"/>
                    <a:pt x="614095" y="575928"/>
                  </a:cubicBezTo>
                  <a:cubicBezTo>
                    <a:pt x="577923" y="544573"/>
                    <a:pt x="563597" y="539167"/>
                    <a:pt x="548914" y="526913"/>
                  </a:cubicBezTo>
                  <a:cubicBezTo>
                    <a:pt x="533156" y="513938"/>
                    <a:pt x="509160" y="464923"/>
                    <a:pt x="480867" y="432487"/>
                  </a:cubicBezTo>
                  <a:close/>
                  <a:moveTo>
                    <a:pt x="616244" y="411943"/>
                  </a:moveTo>
                  <a:cubicBezTo>
                    <a:pt x="650984" y="411943"/>
                    <a:pt x="674263" y="438613"/>
                    <a:pt x="689663" y="466725"/>
                  </a:cubicBezTo>
                  <a:cubicBezTo>
                    <a:pt x="705779" y="496278"/>
                    <a:pt x="730849" y="498801"/>
                    <a:pt x="737654" y="499162"/>
                  </a:cubicBezTo>
                  <a:cubicBezTo>
                    <a:pt x="738370" y="499522"/>
                    <a:pt x="738370" y="499882"/>
                    <a:pt x="738012" y="500243"/>
                  </a:cubicBezTo>
                  <a:cubicBezTo>
                    <a:pt x="734430" y="503126"/>
                    <a:pt x="728342" y="509253"/>
                    <a:pt x="717598" y="512497"/>
                  </a:cubicBezTo>
                  <a:lnTo>
                    <a:pt x="717598" y="512136"/>
                  </a:lnTo>
                  <a:cubicBezTo>
                    <a:pt x="680351" y="523309"/>
                    <a:pt x="666742" y="480420"/>
                    <a:pt x="649909" y="456994"/>
                  </a:cubicBezTo>
                  <a:cubicBezTo>
                    <a:pt x="625556" y="423116"/>
                    <a:pt x="570044" y="424918"/>
                    <a:pt x="568611" y="422395"/>
                  </a:cubicBezTo>
                  <a:cubicBezTo>
                    <a:pt x="567179" y="420233"/>
                    <a:pt x="600844" y="412304"/>
                    <a:pt x="616244" y="411943"/>
                  </a:cubicBezTo>
                  <a:close/>
                  <a:moveTo>
                    <a:pt x="722612" y="254446"/>
                  </a:moveTo>
                  <a:lnTo>
                    <a:pt x="722430" y="255016"/>
                  </a:lnTo>
                  <a:lnTo>
                    <a:pt x="719187" y="258726"/>
                  </a:lnTo>
                  <a:cubicBezTo>
                    <a:pt x="712203" y="269403"/>
                    <a:pt x="693334" y="299948"/>
                    <a:pt x="651700" y="346710"/>
                  </a:cubicBezTo>
                  <a:cubicBezTo>
                    <a:pt x="649193" y="349233"/>
                    <a:pt x="654207" y="362207"/>
                    <a:pt x="660295" y="370136"/>
                  </a:cubicBezTo>
                  <a:cubicBezTo>
                    <a:pt x="662086" y="372659"/>
                    <a:pt x="667458" y="378786"/>
                    <a:pt x="670681" y="377344"/>
                  </a:cubicBezTo>
                  <a:cubicBezTo>
                    <a:pt x="672472" y="376624"/>
                    <a:pt x="669249" y="358243"/>
                    <a:pt x="689663" y="328690"/>
                  </a:cubicBezTo>
                  <a:cubicBezTo>
                    <a:pt x="696826" y="318238"/>
                    <a:pt x="704167" y="306075"/>
                    <a:pt x="710166" y="293325"/>
                  </a:cubicBezTo>
                  <a:lnTo>
                    <a:pt x="722430" y="255016"/>
                  </a:lnTo>
                  <a:lnTo>
                    <a:pt x="722612" y="254807"/>
                  </a:lnTo>
                  <a:close/>
                  <a:moveTo>
                    <a:pt x="443531" y="245437"/>
                  </a:moveTo>
                  <a:cubicBezTo>
                    <a:pt x="450336" y="242734"/>
                    <a:pt x="458125" y="243995"/>
                    <a:pt x="465825" y="250121"/>
                  </a:cubicBezTo>
                  <a:cubicBezTo>
                    <a:pt x="497700" y="275350"/>
                    <a:pt x="508802" y="260573"/>
                    <a:pt x="516323" y="260573"/>
                  </a:cubicBezTo>
                  <a:cubicBezTo>
                    <a:pt x="507011" y="279314"/>
                    <a:pt x="489104" y="284720"/>
                    <a:pt x="463676" y="273548"/>
                  </a:cubicBezTo>
                  <a:cubicBezTo>
                    <a:pt x="452932" y="268502"/>
                    <a:pt x="445769" y="264177"/>
                    <a:pt x="427862" y="269223"/>
                  </a:cubicBezTo>
                  <a:cubicBezTo>
                    <a:pt x="426430" y="269583"/>
                    <a:pt x="424997" y="270304"/>
                    <a:pt x="427146" y="264538"/>
                  </a:cubicBezTo>
                  <a:cubicBezTo>
                    <a:pt x="430907" y="254807"/>
                    <a:pt x="436726" y="248140"/>
                    <a:pt x="443531" y="245437"/>
                  </a:cubicBezTo>
                  <a:close/>
                  <a:moveTo>
                    <a:pt x="406374" y="207954"/>
                  </a:moveTo>
                  <a:cubicBezTo>
                    <a:pt x="404225" y="205791"/>
                    <a:pt x="378081" y="227776"/>
                    <a:pt x="378797" y="244355"/>
                  </a:cubicBezTo>
                  <a:cubicBezTo>
                    <a:pt x="379155" y="253005"/>
                    <a:pt x="380230" y="258411"/>
                    <a:pt x="375574" y="265258"/>
                  </a:cubicBezTo>
                  <a:cubicBezTo>
                    <a:pt x="346923" y="307065"/>
                    <a:pt x="378797" y="316076"/>
                    <a:pt x="381304" y="316076"/>
                  </a:cubicBezTo>
                  <a:cubicBezTo>
                    <a:pt x="382737" y="316076"/>
                    <a:pt x="383095" y="315715"/>
                    <a:pt x="383811" y="314274"/>
                  </a:cubicBezTo>
                  <a:cubicBezTo>
                    <a:pt x="385244" y="311030"/>
                    <a:pt x="376290" y="305984"/>
                    <a:pt x="388109" y="277512"/>
                  </a:cubicBezTo>
                  <a:cubicBezTo>
                    <a:pt x="393123" y="264898"/>
                    <a:pt x="393481" y="253365"/>
                    <a:pt x="393481" y="240030"/>
                  </a:cubicBezTo>
                  <a:cubicBezTo>
                    <a:pt x="393481" y="223451"/>
                    <a:pt x="406732" y="208675"/>
                    <a:pt x="406374" y="207954"/>
                  </a:cubicBezTo>
                  <a:close/>
                  <a:moveTo>
                    <a:pt x="69006" y="206152"/>
                  </a:moveTo>
                  <a:cubicBezTo>
                    <a:pt x="13136" y="271746"/>
                    <a:pt x="52532" y="302380"/>
                    <a:pt x="74020" y="326888"/>
                  </a:cubicBezTo>
                  <a:cubicBezTo>
                    <a:pt x="79750" y="333735"/>
                    <a:pt x="86197" y="338781"/>
                    <a:pt x="89062" y="345268"/>
                  </a:cubicBezTo>
                  <a:cubicBezTo>
                    <a:pt x="92285" y="352477"/>
                    <a:pt x="82257" y="347791"/>
                    <a:pt x="76169" y="347431"/>
                  </a:cubicBezTo>
                  <a:cubicBezTo>
                    <a:pt x="35699" y="346350"/>
                    <a:pt x="28178" y="379147"/>
                    <a:pt x="32476" y="380588"/>
                  </a:cubicBezTo>
                  <a:cubicBezTo>
                    <a:pt x="35341" y="381309"/>
                    <a:pt x="69364" y="335537"/>
                    <a:pt x="114848" y="383111"/>
                  </a:cubicBezTo>
                  <a:cubicBezTo>
                    <a:pt x="117713" y="385994"/>
                    <a:pt x="123443" y="395004"/>
                    <a:pt x="122727" y="387796"/>
                  </a:cubicBezTo>
                  <a:lnTo>
                    <a:pt x="122727" y="387436"/>
                  </a:lnTo>
                  <a:cubicBezTo>
                    <a:pt x="118788" y="346350"/>
                    <a:pt x="42504" y="302741"/>
                    <a:pt x="69006" y="206152"/>
                  </a:cubicBezTo>
                  <a:close/>
                  <a:moveTo>
                    <a:pt x="317197" y="200385"/>
                  </a:moveTo>
                  <a:cubicBezTo>
                    <a:pt x="267774" y="203629"/>
                    <a:pt x="279951" y="254086"/>
                    <a:pt x="231244" y="270304"/>
                  </a:cubicBezTo>
                  <a:cubicBezTo>
                    <a:pt x="233034" y="274989"/>
                    <a:pt x="246285" y="273548"/>
                    <a:pt x="250225" y="273187"/>
                  </a:cubicBezTo>
                  <a:cubicBezTo>
                    <a:pt x="253806" y="272827"/>
                    <a:pt x="264192" y="272827"/>
                    <a:pt x="267416" y="272827"/>
                  </a:cubicBezTo>
                  <a:cubicBezTo>
                    <a:pt x="231602" y="312832"/>
                    <a:pt x="247002" y="340944"/>
                    <a:pt x="228020" y="369776"/>
                  </a:cubicBezTo>
                  <a:cubicBezTo>
                    <a:pt x="225871" y="373380"/>
                    <a:pt x="248434" y="364009"/>
                    <a:pt x="257030" y="356801"/>
                  </a:cubicBezTo>
                  <a:lnTo>
                    <a:pt x="257746" y="357162"/>
                  </a:lnTo>
                  <a:cubicBezTo>
                    <a:pt x="262402" y="352837"/>
                    <a:pt x="267416" y="351756"/>
                    <a:pt x="261685" y="361847"/>
                  </a:cubicBezTo>
                  <a:cubicBezTo>
                    <a:pt x="240555" y="401131"/>
                    <a:pt x="229453" y="443659"/>
                    <a:pt x="265625" y="492674"/>
                  </a:cubicBezTo>
                  <a:cubicBezTo>
                    <a:pt x="266341" y="493395"/>
                    <a:pt x="267416" y="493755"/>
                    <a:pt x="267416" y="492674"/>
                  </a:cubicBezTo>
                  <a:cubicBezTo>
                    <a:pt x="269565" y="481502"/>
                    <a:pt x="278876" y="448705"/>
                    <a:pt x="316481" y="419872"/>
                  </a:cubicBezTo>
                  <a:cubicBezTo>
                    <a:pt x="320062" y="416989"/>
                    <a:pt x="341193" y="400410"/>
                    <a:pt x="342267" y="400771"/>
                  </a:cubicBezTo>
                  <a:cubicBezTo>
                    <a:pt x="345848" y="401492"/>
                    <a:pt x="339402" y="415187"/>
                    <a:pt x="363039" y="435370"/>
                  </a:cubicBezTo>
                  <a:cubicBezTo>
                    <a:pt x="369127" y="440415"/>
                    <a:pt x="366262" y="432847"/>
                    <a:pt x="370560" y="427080"/>
                  </a:cubicBezTo>
                  <a:cubicBezTo>
                    <a:pt x="378439" y="416989"/>
                    <a:pt x="394197" y="397527"/>
                    <a:pt x="401002" y="384553"/>
                  </a:cubicBezTo>
                  <a:cubicBezTo>
                    <a:pt x="402076" y="382390"/>
                    <a:pt x="413179" y="394284"/>
                    <a:pt x="419267" y="415908"/>
                  </a:cubicBezTo>
                  <a:cubicBezTo>
                    <a:pt x="425714" y="385634"/>
                    <a:pt x="418909" y="374461"/>
                    <a:pt x="404225" y="362207"/>
                  </a:cubicBezTo>
                  <a:cubicBezTo>
                    <a:pt x="400644" y="359324"/>
                    <a:pt x="403509" y="373380"/>
                    <a:pt x="368053" y="406537"/>
                  </a:cubicBezTo>
                  <a:cubicBezTo>
                    <a:pt x="353369" y="388877"/>
                    <a:pt x="358025" y="356081"/>
                    <a:pt x="355876" y="353918"/>
                  </a:cubicBezTo>
                  <a:cubicBezTo>
                    <a:pt x="356593" y="354279"/>
                    <a:pt x="341193" y="379507"/>
                    <a:pt x="318630" y="389959"/>
                  </a:cubicBezTo>
                  <a:cubicBezTo>
                    <a:pt x="286755" y="404735"/>
                    <a:pt x="282458" y="417710"/>
                    <a:pt x="281025" y="414827"/>
                  </a:cubicBezTo>
                  <a:cubicBezTo>
                    <a:pt x="269923" y="395004"/>
                    <a:pt x="281741" y="376263"/>
                    <a:pt x="287472" y="361487"/>
                  </a:cubicBezTo>
                  <a:cubicBezTo>
                    <a:pt x="291053" y="352116"/>
                    <a:pt x="313616" y="308867"/>
                    <a:pt x="311825" y="305263"/>
                  </a:cubicBezTo>
                  <a:cubicBezTo>
                    <a:pt x="307527" y="308507"/>
                    <a:pt x="269923" y="328690"/>
                    <a:pt x="270639" y="322923"/>
                  </a:cubicBezTo>
                  <a:cubicBezTo>
                    <a:pt x="277085" y="268862"/>
                    <a:pt x="314332" y="271746"/>
                    <a:pt x="319346" y="233543"/>
                  </a:cubicBezTo>
                  <a:cubicBezTo>
                    <a:pt x="319704" y="232101"/>
                    <a:pt x="301081" y="245076"/>
                    <a:pt x="298574" y="246517"/>
                  </a:cubicBezTo>
                  <a:cubicBezTo>
                    <a:pt x="288546" y="252284"/>
                    <a:pt x="287113" y="254446"/>
                    <a:pt x="289978" y="243274"/>
                  </a:cubicBezTo>
                  <a:cubicBezTo>
                    <a:pt x="296067" y="217685"/>
                    <a:pt x="320779" y="200025"/>
                    <a:pt x="317197" y="200385"/>
                  </a:cubicBezTo>
                  <a:close/>
                  <a:moveTo>
                    <a:pt x="396604" y="153792"/>
                  </a:moveTo>
                  <a:cubicBezTo>
                    <a:pt x="393101" y="153893"/>
                    <a:pt x="390795" y="154254"/>
                    <a:pt x="390616" y="154974"/>
                  </a:cubicBezTo>
                  <a:cubicBezTo>
                    <a:pt x="389900" y="158218"/>
                    <a:pt x="397779" y="158218"/>
                    <a:pt x="416044" y="173355"/>
                  </a:cubicBezTo>
                  <a:cubicBezTo>
                    <a:pt x="421058" y="177319"/>
                    <a:pt x="427862" y="179121"/>
                    <a:pt x="435025" y="178040"/>
                  </a:cubicBezTo>
                  <a:cubicBezTo>
                    <a:pt x="439681" y="177319"/>
                    <a:pt x="442546" y="175157"/>
                    <a:pt x="446844" y="171913"/>
                  </a:cubicBezTo>
                  <a:cubicBezTo>
                    <a:pt x="457588" y="163984"/>
                    <a:pt x="449709" y="162543"/>
                    <a:pt x="435383" y="157497"/>
                  </a:cubicBezTo>
                  <a:lnTo>
                    <a:pt x="435383" y="157137"/>
                  </a:lnTo>
                  <a:cubicBezTo>
                    <a:pt x="428400" y="155515"/>
                    <a:pt x="407113" y="153488"/>
                    <a:pt x="396604" y="153792"/>
                  </a:cubicBezTo>
                  <a:close/>
                  <a:moveTo>
                    <a:pt x="83332" y="149208"/>
                  </a:moveTo>
                  <a:cubicBezTo>
                    <a:pt x="86913" y="149929"/>
                    <a:pt x="99806" y="165426"/>
                    <a:pt x="102671" y="182365"/>
                  </a:cubicBezTo>
                  <a:cubicBezTo>
                    <a:pt x="110550" y="227055"/>
                    <a:pt x="81541" y="234624"/>
                    <a:pt x="102313" y="290847"/>
                  </a:cubicBezTo>
                  <a:cubicBezTo>
                    <a:pt x="100881" y="286883"/>
                    <a:pt x="103746" y="252644"/>
                    <a:pt x="127025" y="230299"/>
                  </a:cubicBezTo>
                  <a:cubicBezTo>
                    <a:pt x="138485" y="219126"/>
                    <a:pt x="173941" y="206152"/>
                    <a:pt x="177881" y="210837"/>
                  </a:cubicBezTo>
                  <a:cubicBezTo>
                    <a:pt x="178239" y="218766"/>
                    <a:pt x="132039" y="224172"/>
                    <a:pt x="162123" y="322923"/>
                  </a:cubicBezTo>
                  <a:cubicBezTo>
                    <a:pt x="174657" y="364370"/>
                    <a:pt x="173583" y="444740"/>
                    <a:pt x="140634" y="527634"/>
                  </a:cubicBezTo>
                  <a:cubicBezTo>
                    <a:pt x="139560" y="530156"/>
                    <a:pt x="144216" y="526913"/>
                    <a:pt x="151020" y="526913"/>
                  </a:cubicBezTo>
                  <a:cubicBezTo>
                    <a:pt x="174657" y="526552"/>
                    <a:pt x="185043" y="542771"/>
                    <a:pt x="183611" y="563674"/>
                  </a:cubicBezTo>
                  <a:cubicBezTo>
                    <a:pt x="182895" y="573765"/>
                    <a:pt x="179313" y="566918"/>
                    <a:pt x="171076" y="565476"/>
                  </a:cubicBezTo>
                  <a:cubicBezTo>
                    <a:pt x="103388" y="555385"/>
                    <a:pt x="98374" y="638278"/>
                    <a:pt x="96583" y="673237"/>
                  </a:cubicBezTo>
                  <a:cubicBezTo>
                    <a:pt x="94792" y="708557"/>
                    <a:pt x="101955" y="752887"/>
                    <a:pt x="212978" y="739192"/>
                  </a:cubicBezTo>
                  <a:cubicBezTo>
                    <a:pt x="219067" y="738471"/>
                    <a:pt x="225155" y="782080"/>
                    <a:pt x="225155" y="785684"/>
                  </a:cubicBezTo>
                  <a:cubicBezTo>
                    <a:pt x="225513" y="792171"/>
                    <a:pt x="221574" y="793973"/>
                    <a:pt x="215127" y="795054"/>
                  </a:cubicBezTo>
                  <a:cubicBezTo>
                    <a:pt x="120220" y="812714"/>
                    <a:pt x="74736" y="763699"/>
                    <a:pt x="66857" y="728740"/>
                  </a:cubicBezTo>
                  <a:lnTo>
                    <a:pt x="67574" y="729461"/>
                  </a:lnTo>
                  <a:cubicBezTo>
                    <a:pt x="63992" y="712882"/>
                    <a:pt x="66857" y="705313"/>
                    <a:pt x="62560" y="699547"/>
                  </a:cubicBezTo>
                  <a:cubicBezTo>
                    <a:pt x="59336" y="695222"/>
                    <a:pt x="54322" y="690897"/>
                    <a:pt x="45369" y="690897"/>
                  </a:cubicBezTo>
                  <a:cubicBezTo>
                    <a:pt x="15643" y="691258"/>
                    <a:pt x="17792" y="708197"/>
                    <a:pt x="18508" y="699187"/>
                  </a:cubicBezTo>
                  <a:cubicBezTo>
                    <a:pt x="18867" y="687654"/>
                    <a:pt x="25671" y="658821"/>
                    <a:pt x="63276" y="662786"/>
                  </a:cubicBezTo>
                  <a:cubicBezTo>
                    <a:pt x="69722" y="663506"/>
                    <a:pt x="72588" y="643684"/>
                    <a:pt x="70081" y="637197"/>
                  </a:cubicBezTo>
                  <a:cubicBezTo>
                    <a:pt x="54322" y="599354"/>
                    <a:pt x="27104" y="627105"/>
                    <a:pt x="24597" y="644765"/>
                  </a:cubicBezTo>
                  <a:cubicBezTo>
                    <a:pt x="19941" y="646928"/>
                    <a:pt x="14927" y="617014"/>
                    <a:pt x="20299" y="599715"/>
                  </a:cubicBezTo>
                  <a:cubicBezTo>
                    <a:pt x="29253" y="572324"/>
                    <a:pt x="58978" y="556826"/>
                    <a:pt x="85481" y="589623"/>
                  </a:cubicBezTo>
                  <a:cubicBezTo>
                    <a:pt x="96225" y="564034"/>
                    <a:pt x="140634" y="431405"/>
                    <a:pt x="100164" y="393202"/>
                  </a:cubicBezTo>
                  <a:cubicBezTo>
                    <a:pt x="85481" y="379147"/>
                    <a:pt x="59694" y="380588"/>
                    <a:pt x="44294" y="392842"/>
                  </a:cubicBezTo>
                  <a:cubicBezTo>
                    <a:pt x="31760" y="402933"/>
                    <a:pt x="29969" y="422756"/>
                    <a:pt x="26387" y="422756"/>
                  </a:cubicBezTo>
                  <a:cubicBezTo>
                    <a:pt x="20657" y="422756"/>
                    <a:pt x="-2622" y="393923"/>
                    <a:pt x="243" y="367614"/>
                  </a:cubicBezTo>
                  <a:cubicBezTo>
                    <a:pt x="4183" y="332294"/>
                    <a:pt x="40355" y="328329"/>
                    <a:pt x="42146" y="326167"/>
                  </a:cubicBezTo>
                  <a:cubicBezTo>
                    <a:pt x="44653" y="322923"/>
                    <a:pt x="38922" y="319319"/>
                    <a:pt x="35699" y="315715"/>
                  </a:cubicBezTo>
                  <a:cubicBezTo>
                    <a:pt x="14211" y="294451"/>
                    <a:pt x="10987" y="249401"/>
                    <a:pt x="36774" y="220929"/>
                  </a:cubicBezTo>
                  <a:cubicBezTo>
                    <a:pt x="94076" y="157497"/>
                    <a:pt x="76527" y="147766"/>
                    <a:pt x="83332" y="149208"/>
                  </a:cubicBezTo>
                  <a:close/>
                  <a:moveTo>
                    <a:pt x="264551" y="142360"/>
                  </a:moveTo>
                  <a:cubicBezTo>
                    <a:pt x="262044" y="142000"/>
                    <a:pt x="267058" y="156776"/>
                    <a:pt x="267416" y="158578"/>
                  </a:cubicBezTo>
                  <a:cubicBezTo>
                    <a:pt x="271713" y="175878"/>
                    <a:pt x="280309" y="184167"/>
                    <a:pt x="299290" y="185248"/>
                  </a:cubicBezTo>
                  <a:lnTo>
                    <a:pt x="299290" y="185609"/>
                  </a:lnTo>
                  <a:cubicBezTo>
                    <a:pt x="313258" y="186330"/>
                    <a:pt x="329016" y="174797"/>
                    <a:pt x="324360" y="174076"/>
                  </a:cubicBezTo>
                  <a:cubicBezTo>
                    <a:pt x="288546" y="169751"/>
                    <a:pt x="264909" y="142721"/>
                    <a:pt x="264551" y="142360"/>
                  </a:cubicBezTo>
                  <a:close/>
                  <a:moveTo>
                    <a:pt x="781078" y="141611"/>
                  </a:moveTo>
                  <a:cubicBezTo>
                    <a:pt x="788867" y="140491"/>
                    <a:pt x="797373" y="140829"/>
                    <a:pt x="806416" y="143441"/>
                  </a:cubicBezTo>
                  <a:cubicBezTo>
                    <a:pt x="809998" y="144523"/>
                    <a:pt x="833993" y="140198"/>
                    <a:pt x="836142" y="154254"/>
                  </a:cubicBezTo>
                  <a:cubicBezTo>
                    <a:pt x="836500" y="155695"/>
                    <a:pt x="826830" y="153893"/>
                    <a:pt x="821100" y="157858"/>
                  </a:cubicBezTo>
                  <a:cubicBezTo>
                    <a:pt x="815012" y="161822"/>
                    <a:pt x="812505" y="170111"/>
                    <a:pt x="811072" y="171193"/>
                  </a:cubicBezTo>
                  <a:cubicBezTo>
                    <a:pt x="773826" y="167949"/>
                    <a:pt x="774900" y="201467"/>
                    <a:pt x="778840" y="197502"/>
                  </a:cubicBezTo>
                  <a:cubicBezTo>
                    <a:pt x="787435" y="189213"/>
                    <a:pt x="812147" y="172995"/>
                    <a:pt x="843305" y="191015"/>
                  </a:cubicBezTo>
                  <a:cubicBezTo>
                    <a:pt x="853691" y="197142"/>
                    <a:pt x="859421" y="207954"/>
                    <a:pt x="859421" y="210477"/>
                  </a:cubicBezTo>
                  <a:cubicBezTo>
                    <a:pt x="859421" y="212279"/>
                    <a:pt x="859421" y="213360"/>
                    <a:pt x="855482" y="212279"/>
                  </a:cubicBezTo>
                  <a:cubicBezTo>
                    <a:pt x="849035" y="210477"/>
                    <a:pt x="841514" y="206873"/>
                    <a:pt x="835426" y="211918"/>
                  </a:cubicBezTo>
                  <a:cubicBezTo>
                    <a:pt x="828979" y="217324"/>
                    <a:pt x="827547" y="224533"/>
                    <a:pt x="818951" y="228497"/>
                  </a:cubicBezTo>
                  <a:cubicBezTo>
                    <a:pt x="804984" y="234984"/>
                    <a:pt x="783137" y="229578"/>
                    <a:pt x="774542" y="245436"/>
                  </a:cubicBezTo>
                  <a:cubicBezTo>
                    <a:pt x="770961" y="251923"/>
                    <a:pt x="770602" y="262736"/>
                    <a:pt x="779198" y="264898"/>
                  </a:cubicBezTo>
                  <a:cubicBezTo>
                    <a:pt x="786361" y="266700"/>
                    <a:pt x="801402" y="253725"/>
                    <a:pt x="818235" y="273548"/>
                  </a:cubicBezTo>
                  <a:cubicBezTo>
                    <a:pt x="819668" y="274989"/>
                    <a:pt x="836858" y="264898"/>
                    <a:pt x="838649" y="266700"/>
                  </a:cubicBezTo>
                  <a:cubicBezTo>
                    <a:pt x="840440" y="270664"/>
                    <a:pt x="829695" y="288685"/>
                    <a:pt x="826114" y="294451"/>
                  </a:cubicBezTo>
                  <a:cubicBezTo>
                    <a:pt x="807491" y="325807"/>
                    <a:pt x="781347" y="318238"/>
                    <a:pt x="770961" y="314994"/>
                  </a:cubicBezTo>
                  <a:cubicBezTo>
                    <a:pt x="759142" y="311390"/>
                    <a:pt x="749114" y="309949"/>
                    <a:pt x="741951" y="322202"/>
                  </a:cubicBezTo>
                  <a:cubicBezTo>
                    <a:pt x="730849" y="340944"/>
                    <a:pt x="733714" y="362207"/>
                    <a:pt x="729774" y="382390"/>
                  </a:cubicBezTo>
                  <a:cubicBezTo>
                    <a:pt x="729058" y="387075"/>
                    <a:pt x="723328" y="414106"/>
                    <a:pt x="717956" y="413385"/>
                  </a:cubicBezTo>
                  <a:cubicBezTo>
                    <a:pt x="713300" y="412664"/>
                    <a:pt x="706137" y="381669"/>
                    <a:pt x="701481" y="382751"/>
                  </a:cubicBezTo>
                  <a:cubicBezTo>
                    <a:pt x="700407" y="383111"/>
                    <a:pt x="704705" y="417349"/>
                    <a:pt x="690021" y="431766"/>
                  </a:cubicBezTo>
                  <a:cubicBezTo>
                    <a:pt x="688588" y="433207"/>
                    <a:pt x="678919" y="396806"/>
                    <a:pt x="643463" y="392842"/>
                  </a:cubicBezTo>
                  <a:cubicBezTo>
                    <a:pt x="642030" y="377705"/>
                    <a:pt x="636300" y="369416"/>
                    <a:pt x="619467" y="354999"/>
                  </a:cubicBezTo>
                  <a:cubicBezTo>
                    <a:pt x="629495" y="343106"/>
                    <a:pt x="644895" y="324725"/>
                    <a:pt x="654923" y="312832"/>
                  </a:cubicBezTo>
                  <a:cubicBezTo>
                    <a:pt x="674263" y="289766"/>
                    <a:pt x="696826" y="268862"/>
                    <a:pt x="706853" y="239670"/>
                  </a:cubicBezTo>
                  <a:cubicBezTo>
                    <a:pt x="715449" y="215162"/>
                    <a:pt x="719388" y="189934"/>
                    <a:pt x="735147" y="169030"/>
                  </a:cubicBezTo>
                  <a:cubicBezTo>
                    <a:pt x="740787" y="161462"/>
                    <a:pt x="757709" y="144974"/>
                    <a:pt x="781078" y="141611"/>
                  </a:cubicBezTo>
                  <a:close/>
                  <a:moveTo>
                    <a:pt x="259626" y="123394"/>
                  </a:moveTo>
                  <a:cubicBezTo>
                    <a:pt x="275295" y="124701"/>
                    <a:pt x="294813" y="129746"/>
                    <a:pt x="310034" y="143802"/>
                  </a:cubicBezTo>
                  <a:cubicBezTo>
                    <a:pt x="321853" y="154614"/>
                    <a:pt x="317913" y="156416"/>
                    <a:pt x="327225" y="147766"/>
                  </a:cubicBezTo>
                  <a:cubicBezTo>
                    <a:pt x="363755" y="114609"/>
                    <a:pt x="461886" y="125781"/>
                    <a:pt x="472272" y="162182"/>
                  </a:cubicBezTo>
                  <a:cubicBezTo>
                    <a:pt x="476211" y="164345"/>
                    <a:pt x="504504" y="170111"/>
                    <a:pt x="517039" y="170111"/>
                  </a:cubicBezTo>
                  <a:cubicBezTo>
                    <a:pt x="524918" y="170111"/>
                    <a:pt x="538170" y="172634"/>
                    <a:pt x="536021" y="182365"/>
                  </a:cubicBezTo>
                  <a:cubicBezTo>
                    <a:pt x="530649" y="204710"/>
                    <a:pt x="516323" y="204350"/>
                    <a:pt x="517397" y="208675"/>
                  </a:cubicBezTo>
                  <a:cubicBezTo>
                    <a:pt x="521337" y="226695"/>
                    <a:pt x="509160" y="251563"/>
                    <a:pt x="506653" y="250842"/>
                  </a:cubicBezTo>
                  <a:cubicBezTo>
                    <a:pt x="504504" y="250121"/>
                    <a:pt x="504504" y="241111"/>
                    <a:pt x="502356" y="239670"/>
                  </a:cubicBezTo>
                  <a:cubicBezTo>
                    <a:pt x="484807" y="227776"/>
                    <a:pt x="453290" y="224533"/>
                    <a:pt x="436816" y="207594"/>
                  </a:cubicBezTo>
                  <a:cubicBezTo>
                    <a:pt x="418551" y="216604"/>
                    <a:pt x="420700" y="245436"/>
                    <a:pt x="420341" y="254807"/>
                  </a:cubicBezTo>
                  <a:cubicBezTo>
                    <a:pt x="418909" y="282918"/>
                    <a:pt x="410672" y="285081"/>
                    <a:pt x="412462" y="288324"/>
                  </a:cubicBezTo>
                  <a:cubicBezTo>
                    <a:pt x="419625" y="298055"/>
                    <a:pt x="432518" y="302741"/>
                    <a:pt x="447560" y="303101"/>
                  </a:cubicBezTo>
                  <a:cubicBezTo>
                    <a:pt x="462244" y="303461"/>
                    <a:pt x="460811" y="307426"/>
                    <a:pt x="475137" y="305624"/>
                  </a:cubicBezTo>
                  <a:cubicBezTo>
                    <a:pt x="481225" y="304903"/>
                    <a:pt x="490179" y="296253"/>
                    <a:pt x="491611" y="296974"/>
                  </a:cubicBezTo>
                  <a:cubicBezTo>
                    <a:pt x="492686" y="297695"/>
                    <a:pt x="491969" y="309588"/>
                    <a:pt x="486955" y="317517"/>
                  </a:cubicBezTo>
                  <a:cubicBezTo>
                    <a:pt x="482300" y="325807"/>
                    <a:pt x="471197" y="328329"/>
                    <a:pt x="460811" y="327248"/>
                  </a:cubicBezTo>
                  <a:cubicBezTo>
                    <a:pt x="443979" y="325446"/>
                    <a:pt x="416402" y="322563"/>
                    <a:pt x="407090" y="340944"/>
                  </a:cubicBezTo>
                  <a:cubicBezTo>
                    <a:pt x="401002" y="353197"/>
                    <a:pt x="409955" y="347431"/>
                    <a:pt x="424639" y="341664"/>
                  </a:cubicBezTo>
                  <a:cubicBezTo>
                    <a:pt x="469407" y="324725"/>
                    <a:pt x="480151" y="376624"/>
                    <a:pt x="541751" y="321842"/>
                  </a:cubicBezTo>
                  <a:cubicBezTo>
                    <a:pt x="542109" y="321482"/>
                    <a:pt x="542467" y="321842"/>
                    <a:pt x="542467" y="322202"/>
                  </a:cubicBezTo>
                  <a:cubicBezTo>
                    <a:pt x="542825" y="331213"/>
                    <a:pt x="545690" y="354639"/>
                    <a:pt x="513458" y="369416"/>
                  </a:cubicBezTo>
                  <a:cubicBezTo>
                    <a:pt x="496983" y="376984"/>
                    <a:pt x="463676" y="373740"/>
                    <a:pt x="455081" y="380949"/>
                  </a:cubicBezTo>
                  <a:cubicBezTo>
                    <a:pt x="501997" y="402212"/>
                    <a:pt x="541751" y="370857"/>
                    <a:pt x="568611" y="369055"/>
                  </a:cubicBezTo>
                  <a:cubicBezTo>
                    <a:pt x="587593" y="367614"/>
                    <a:pt x="616602" y="376624"/>
                    <a:pt x="620900" y="398608"/>
                  </a:cubicBezTo>
                  <a:cubicBezTo>
                    <a:pt x="616244" y="392482"/>
                    <a:pt x="595472" y="391400"/>
                    <a:pt x="587235" y="394644"/>
                  </a:cubicBezTo>
                  <a:cubicBezTo>
                    <a:pt x="493760" y="431045"/>
                    <a:pt x="465109" y="398969"/>
                    <a:pt x="457946" y="404014"/>
                  </a:cubicBezTo>
                  <a:cubicBezTo>
                    <a:pt x="450067" y="409421"/>
                    <a:pt x="449709" y="425639"/>
                    <a:pt x="452574" y="432847"/>
                  </a:cubicBezTo>
                  <a:cubicBezTo>
                    <a:pt x="459021" y="447984"/>
                    <a:pt x="473704" y="466004"/>
                    <a:pt x="483016" y="501684"/>
                  </a:cubicBezTo>
                  <a:cubicBezTo>
                    <a:pt x="452216" y="474654"/>
                    <a:pt x="416402" y="472852"/>
                    <a:pt x="408881" y="444380"/>
                  </a:cubicBezTo>
                  <a:cubicBezTo>
                    <a:pt x="406732" y="436811"/>
                    <a:pt x="406374" y="424558"/>
                    <a:pt x="403867" y="417710"/>
                  </a:cubicBezTo>
                  <a:cubicBezTo>
                    <a:pt x="403867" y="417710"/>
                    <a:pt x="397779" y="431045"/>
                    <a:pt x="395988" y="437893"/>
                  </a:cubicBezTo>
                  <a:cubicBezTo>
                    <a:pt x="390616" y="460598"/>
                    <a:pt x="424281" y="479700"/>
                    <a:pt x="424281" y="532319"/>
                  </a:cubicBezTo>
                  <a:cubicBezTo>
                    <a:pt x="356234" y="501684"/>
                    <a:pt x="356234" y="467085"/>
                    <a:pt x="357309" y="458796"/>
                  </a:cubicBezTo>
                  <a:cubicBezTo>
                    <a:pt x="357309" y="458075"/>
                    <a:pt x="356593" y="458075"/>
                    <a:pt x="356234" y="458436"/>
                  </a:cubicBezTo>
                  <a:cubicBezTo>
                    <a:pt x="353011" y="463121"/>
                    <a:pt x="345848" y="480060"/>
                    <a:pt x="358383" y="520425"/>
                  </a:cubicBezTo>
                  <a:cubicBezTo>
                    <a:pt x="366620" y="547816"/>
                    <a:pt x="355160" y="575207"/>
                    <a:pt x="355160" y="574126"/>
                  </a:cubicBezTo>
                  <a:cubicBezTo>
                    <a:pt x="353369" y="552502"/>
                    <a:pt x="325792" y="529436"/>
                    <a:pt x="316123" y="500964"/>
                  </a:cubicBezTo>
                  <a:cubicBezTo>
                    <a:pt x="306095" y="472131"/>
                    <a:pt x="324360" y="450867"/>
                    <a:pt x="323644" y="449426"/>
                  </a:cubicBezTo>
                  <a:cubicBezTo>
                    <a:pt x="322569" y="446903"/>
                    <a:pt x="289262" y="465283"/>
                    <a:pt x="295351" y="506009"/>
                  </a:cubicBezTo>
                  <a:cubicBezTo>
                    <a:pt x="299648" y="534481"/>
                    <a:pt x="318988" y="542771"/>
                    <a:pt x="326867" y="565476"/>
                  </a:cubicBezTo>
                  <a:cubicBezTo>
                    <a:pt x="334746" y="588182"/>
                    <a:pt x="331165" y="626385"/>
                    <a:pt x="276369" y="637557"/>
                  </a:cubicBezTo>
                  <a:cubicBezTo>
                    <a:pt x="270281" y="638638"/>
                    <a:pt x="274220" y="635395"/>
                    <a:pt x="277444" y="630709"/>
                  </a:cubicBezTo>
                  <a:cubicBezTo>
                    <a:pt x="293918" y="608725"/>
                    <a:pt x="276011" y="571963"/>
                    <a:pt x="271713" y="570161"/>
                  </a:cubicBezTo>
                  <a:cubicBezTo>
                    <a:pt x="269565" y="569080"/>
                    <a:pt x="258462" y="581694"/>
                    <a:pt x="237332" y="580974"/>
                  </a:cubicBezTo>
                  <a:cubicBezTo>
                    <a:pt x="208681" y="579892"/>
                    <a:pt x="199727" y="551781"/>
                    <a:pt x="203309" y="552141"/>
                  </a:cubicBezTo>
                  <a:cubicBezTo>
                    <a:pt x="249867" y="555024"/>
                    <a:pt x="240913" y="504568"/>
                    <a:pt x="238048" y="508172"/>
                  </a:cubicBezTo>
                  <a:cubicBezTo>
                    <a:pt x="235541" y="511415"/>
                    <a:pt x="195071" y="529796"/>
                    <a:pt x="185043" y="500964"/>
                  </a:cubicBezTo>
                  <a:cubicBezTo>
                    <a:pt x="184685" y="499882"/>
                    <a:pt x="185402" y="498801"/>
                    <a:pt x="186476" y="498441"/>
                  </a:cubicBezTo>
                  <a:cubicBezTo>
                    <a:pt x="233034" y="496639"/>
                    <a:pt x="215485" y="450146"/>
                    <a:pt x="214053" y="433568"/>
                  </a:cubicBezTo>
                  <a:cubicBezTo>
                    <a:pt x="211546" y="406898"/>
                    <a:pt x="228378" y="395004"/>
                    <a:pt x="226946" y="391761"/>
                  </a:cubicBezTo>
                  <a:cubicBezTo>
                    <a:pt x="226230" y="389959"/>
                    <a:pt x="177881" y="401492"/>
                    <a:pt x="178955" y="374822"/>
                  </a:cubicBezTo>
                  <a:lnTo>
                    <a:pt x="180388" y="374101"/>
                  </a:lnTo>
                  <a:cubicBezTo>
                    <a:pt x="225155" y="376624"/>
                    <a:pt x="210471" y="334456"/>
                    <a:pt x="219783" y="313192"/>
                  </a:cubicBezTo>
                  <a:cubicBezTo>
                    <a:pt x="223364" y="304903"/>
                    <a:pt x="232676" y="296614"/>
                    <a:pt x="234825" y="289766"/>
                  </a:cubicBezTo>
                  <a:cubicBezTo>
                    <a:pt x="229095" y="290487"/>
                    <a:pt x="185043" y="300218"/>
                    <a:pt x="190416" y="250842"/>
                  </a:cubicBezTo>
                  <a:cubicBezTo>
                    <a:pt x="190774" y="248319"/>
                    <a:pt x="204025" y="262375"/>
                    <a:pt x="221574" y="258050"/>
                  </a:cubicBezTo>
                  <a:cubicBezTo>
                    <a:pt x="257746" y="247599"/>
                    <a:pt x="253448" y="210837"/>
                    <a:pt x="279234" y="194619"/>
                  </a:cubicBezTo>
                  <a:cubicBezTo>
                    <a:pt x="249151" y="183807"/>
                    <a:pt x="263118" y="156776"/>
                    <a:pt x="245927" y="134431"/>
                  </a:cubicBezTo>
                  <a:cubicBezTo>
                    <a:pt x="241630" y="128665"/>
                    <a:pt x="232676" y="126863"/>
                    <a:pt x="232318" y="125421"/>
                  </a:cubicBezTo>
                  <a:cubicBezTo>
                    <a:pt x="232139" y="124520"/>
                    <a:pt x="243958" y="122088"/>
                    <a:pt x="259626" y="123394"/>
                  </a:cubicBezTo>
                  <a:close/>
                  <a:moveTo>
                    <a:pt x="410364" y="91791"/>
                  </a:moveTo>
                  <a:cubicBezTo>
                    <a:pt x="367404" y="85101"/>
                    <a:pt x="336179" y="110644"/>
                    <a:pt x="336179" y="110644"/>
                  </a:cubicBezTo>
                  <a:cubicBezTo>
                    <a:pt x="403151" y="85056"/>
                    <a:pt x="456514" y="112446"/>
                    <a:pt x="456514" y="111365"/>
                  </a:cubicBezTo>
                  <a:cubicBezTo>
                    <a:pt x="440308" y="99832"/>
                    <a:pt x="424684" y="94021"/>
                    <a:pt x="410364" y="91791"/>
                  </a:cubicBezTo>
                  <a:close/>
                  <a:moveTo>
                    <a:pt x="395272" y="33518"/>
                  </a:moveTo>
                  <a:cubicBezTo>
                    <a:pt x="392407" y="33518"/>
                    <a:pt x="390258" y="37482"/>
                    <a:pt x="390258" y="42888"/>
                  </a:cubicBezTo>
                  <a:cubicBezTo>
                    <a:pt x="390258" y="47934"/>
                    <a:pt x="392407" y="52259"/>
                    <a:pt x="395272" y="52259"/>
                  </a:cubicBezTo>
                  <a:cubicBezTo>
                    <a:pt x="398137" y="52259"/>
                    <a:pt x="400286" y="48294"/>
                    <a:pt x="400286" y="42888"/>
                  </a:cubicBezTo>
                  <a:cubicBezTo>
                    <a:pt x="400286" y="37843"/>
                    <a:pt x="398137" y="33518"/>
                    <a:pt x="395272" y="33518"/>
                  </a:cubicBezTo>
                  <a:close/>
                  <a:moveTo>
                    <a:pt x="394914" y="0"/>
                  </a:moveTo>
                  <a:cubicBezTo>
                    <a:pt x="394914" y="0"/>
                    <a:pt x="396346" y="1442"/>
                    <a:pt x="397420" y="3244"/>
                  </a:cubicBezTo>
                  <a:cubicBezTo>
                    <a:pt x="402076" y="9731"/>
                    <a:pt x="402793" y="14416"/>
                    <a:pt x="403151" y="14416"/>
                  </a:cubicBezTo>
                  <a:cubicBezTo>
                    <a:pt x="409597" y="12975"/>
                    <a:pt x="414969" y="13695"/>
                    <a:pt x="414611" y="14056"/>
                  </a:cubicBezTo>
                  <a:cubicBezTo>
                    <a:pt x="414253" y="24868"/>
                    <a:pt x="411388" y="28112"/>
                    <a:pt x="411388" y="28112"/>
                  </a:cubicBezTo>
                  <a:cubicBezTo>
                    <a:pt x="418551" y="25949"/>
                    <a:pt x="421416" y="27751"/>
                    <a:pt x="421416" y="27391"/>
                  </a:cubicBezTo>
                  <a:cubicBezTo>
                    <a:pt x="420700" y="33518"/>
                    <a:pt x="416760" y="38203"/>
                    <a:pt x="416044" y="38203"/>
                  </a:cubicBezTo>
                  <a:cubicBezTo>
                    <a:pt x="419983" y="39284"/>
                    <a:pt x="422490" y="41086"/>
                    <a:pt x="422490" y="42528"/>
                  </a:cubicBezTo>
                  <a:cubicBezTo>
                    <a:pt x="422490" y="44690"/>
                    <a:pt x="418909" y="49376"/>
                    <a:pt x="415327" y="50817"/>
                  </a:cubicBezTo>
                  <a:cubicBezTo>
                    <a:pt x="419625" y="53340"/>
                    <a:pt x="420341" y="57665"/>
                    <a:pt x="419983" y="57665"/>
                  </a:cubicBezTo>
                  <a:cubicBezTo>
                    <a:pt x="413537" y="64873"/>
                    <a:pt x="406732" y="63071"/>
                    <a:pt x="406374" y="63431"/>
                  </a:cubicBezTo>
                  <a:cubicBezTo>
                    <a:pt x="419267" y="91903"/>
                    <a:pt x="436458" y="63792"/>
                    <a:pt x="436458" y="63792"/>
                  </a:cubicBezTo>
                  <a:cubicBezTo>
                    <a:pt x="436458" y="63792"/>
                    <a:pt x="424639" y="63431"/>
                    <a:pt x="423565" y="63792"/>
                  </a:cubicBezTo>
                  <a:cubicBezTo>
                    <a:pt x="424639" y="53340"/>
                    <a:pt x="429653" y="40365"/>
                    <a:pt x="429653" y="40365"/>
                  </a:cubicBezTo>
                  <a:lnTo>
                    <a:pt x="439323" y="48655"/>
                  </a:lnTo>
                  <a:cubicBezTo>
                    <a:pt x="439323" y="48655"/>
                    <a:pt x="440039" y="32797"/>
                    <a:pt x="440039" y="33157"/>
                  </a:cubicBezTo>
                  <a:cubicBezTo>
                    <a:pt x="449709" y="33518"/>
                    <a:pt x="464393" y="41086"/>
                    <a:pt x="464393" y="41086"/>
                  </a:cubicBezTo>
                  <a:lnTo>
                    <a:pt x="454007" y="54061"/>
                  </a:lnTo>
                  <a:cubicBezTo>
                    <a:pt x="454007" y="54061"/>
                    <a:pt x="465825" y="54782"/>
                    <a:pt x="465109" y="54421"/>
                  </a:cubicBezTo>
                  <a:cubicBezTo>
                    <a:pt x="464035" y="64873"/>
                    <a:pt x="456872" y="74964"/>
                    <a:pt x="456872" y="74964"/>
                  </a:cubicBezTo>
                  <a:lnTo>
                    <a:pt x="448635" y="69919"/>
                  </a:lnTo>
                  <a:cubicBezTo>
                    <a:pt x="446128" y="97670"/>
                    <a:pt x="468690" y="86858"/>
                    <a:pt x="468690" y="86858"/>
                  </a:cubicBezTo>
                  <a:lnTo>
                    <a:pt x="461169" y="79650"/>
                  </a:lnTo>
                  <a:lnTo>
                    <a:pt x="472630" y="77487"/>
                  </a:lnTo>
                  <a:lnTo>
                    <a:pt x="467974" y="64513"/>
                  </a:lnTo>
                  <a:lnTo>
                    <a:pt x="479793" y="67396"/>
                  </a:lnTo>
                  <a:lnTo>
                    <a:pt x="481583" y="56584"/>
                  </a:lnTo>
                  <a:lnTo>
                    <a:pt x="490895" y="64513"/>
                  </a:lnTo>
                  <a:cubicBezTo>
                    <a:pt x="506653" y="58386"/>
                    <a:pt x="513100" y="66315"/>
                    <a:pt x="513100" y="66315"/>
                  </a:cubicBezTo>
                  <a:lnTo>
                    <a:pt x="513816" y="65954"/>
                  </a:lnTo>
                  <a:cubicBezTo>
                    <a:pt x="500565" y="68117"/>
                    <a:pt x="499849" y="75685"/>
                    <a:pt x="496983" y="83614"/>
                  </a:cubicBezTo>
                  <a:cubicBezTo>
                    <a:pt x="492686" y="99472"/>
                    <a:pt x="486955" y="99111"/>
                    <a:pt x="483732" y="100193"/>
                  </a:cubicBezTo>
                  <a:cubicBezTo>
                    <a:pt x="462602" y="103797"/>
                    <a:pt x="469765" y="120736"/>
                    <a:pt x="470123" y="121817"/>
                  </a:cubicBezTo>
                  <a:cubicBezTo>
                    <a:pt x="469765" y="121817"/>
                    <a:pt x="469765" y="122177"/>
                    <a:pt x="469407" y="122177"/>
                  </a:cubicBezTo>
                  <a:cubicBezTo>
                    <a:pt x="467258" y="123979"/>
                    <a:pt x="460095" y="131188"/>
                    <a:pt x="459021" y="135873"/>
                  </a:cubicBezTo>
                  <a:cubicBezTo>
                    <a:pt x="457946" y="134792"/>
                    <a:pt x="390258" y="101634"/>
                    <a:pt x="331881" y="135512"/>
                  </a:cubicBezTo>
                  <a:cubicBezTo>
                    <a:pt x="331881" y="135873"/>
                    <a:pt x="330806" y="129025"/>
                    <a:pt x="320420" y="121457"/>
                  </a:cubicBezTo>
                  <a:cubicBezTo>
                    <a:pt x="320420" y="121457"/>
                    <a:pt x="327941" y="104157"/>
                    <a:pt x="306453" y="100193"/>
                  </a:cubicBezTo>
                  <a:cubicBezTo>
                    <a:pt x="303230" y="99111"/>
                    <a:pt x="297499" y="99111"/>
                    <a:pt x="293202" y="83614"/>
                  </a:cubicBezTo>
                  <a:cubicBezTo>
                    <a:pt x="290337" y="75685"/>
                    <a:pt x="289620" y="68117"/>
                    <a:pt x="276369" y="65954"/>
                  </a:cubicBezTo>
                  <a:cubicBezTo>
                    <a:pt x="276369" y="65954"/>
                    <a:pt x="282816" y="58025"/>
                    <a:pt x="298574" y="64152"/>
                  </a:cubicBezTo>
                  <a:lnTo>
                    <a:pt x="307885" y="56223"/>
                  </a:lnTo>
                  <a:lnTo>
                    <a:pt x="309676" y="67035"/>
                  </a:lnTo>
                  <a:lnTo>
                    <a:pt x="321495" y="64152"/>
                  </a:lnTo>
                  <a:lnTo>
                    <a:pt x="317197" y="77127"/>
                  </a:lnTo>
                  <a:lnTo>
                    <a:pt x="328658" y="79289"/>
                  </a:lnTo>
                  <a:lnTo>
                    <a:pt x="321137" y="86497"/>
                  </a:lnTo>
                  <a:cubicBezTo>
                    <a:pt x="321137" y="86497"/>
                    <a:pt x="343699" y="97670"/>
                    <a:pt x="341193" y="69558"/>
                  </a:cubicBezTo>
                  <a:lnTo>
                    <a:pt x="332955" y="74604"/>
                  </a:lnTo>
                  <a:cubicBezTo>
                    <a:pt x="332955" y="74604"/>
                    <a:pt x="325792" y="64513"/>
                    <a:pt x="324718" y="54061"/>
                  </a:cubicBezTo>
                  <a:cubicBezTo>
                    <a:pt x="324360" y="54421"/>
                    <a:pt x="335820" y="53700"/>
                    <a:pt x="335820" y="53700"/>
                  </a:cubicBezTo>
                  <a:lnTo>
                    <a:pt x="325434" y="40726"/>
                  </a:lnTo>
                  <a:cubicBezTo>
                    <a:pt x="325434" y="40726"/>
                    <a:pt x="339760" y="33157"/>
                    <a:pt x="349788" y="32797"/>
                  </a:cubicBezTo>
                  <a:cubicBezTo>
                    <a:pt x="349788" y="32436"/>
                    <a:pt x="350504" y="48294"/>
                    <a:pt x="350504" y="48294"/>
                  </a:cubicBezTo>
                  <a:lnTo>
                    <a:pt x="360174" y="40005"/>
                  </a:lnTo>
                  <a:cubicBezTo>
                    <a:pt x="360174" y="40005"/>
                    <a:pt x="365188" y="52980"/>
                    <a:pt x="366262" y="63431"/>
                  </a:cubicBezTo>
                  <a:cubicBezTo>
                    <a:pt x="365546" y="63071"/>
                    <a:pt x="353369" y="63431"/>
                    <a:pt x="353369" y="63431"/>
                  </a:cubicBezTo>
                  <a:cubicBezTo>
                    <a:pt x="353369" y="63431"/>
                    <a:pt x="370560" y="91183"/>
                    <a:pt x="383453" y="63071"/>
                  </a:cubicBezTo>
                  <a:cubicBezTo>
                    <a:pt x="383095" y="62711"/>
                    <a:pt x="376290" y="64513"/>
                    <a:pt x="369844" y="57304"/>
                  </a:cubicBezTo>
                  <a:cubicBezTo>
                    <a:pt x="369486" y="57304"/>
                    <a:pt x="370202" y="52980"/>
                    <a:pt x="374500" y="50457"/>
                  </a:cubicBezTo>
                  <a:cubicBezTo>
                    <a:pt x="370918" y="49015"/>
                    <a:pt x="366979" y="44330"/>
                    <a:pt x="367337" y="42167"/>
                  </a:cubicBezTo>
                  <a:cubicBezTo>
                    <a:pt x="367337" y="40726"/>
                    <a:pt x="369844" y="38924"/>
                    <a:pt x="373783" y="37843"/>
                  </a:cubicBezTo>
                  <a:cubicBezTo>
                    <a:pt x="373067" y="37843"/>
                    <a:pt x="369127" y="33157"/>
                    <a:pt x="368411" y="27030"/>
                  </a:cubicBezTo>
                  <a:cubicBezTo>
                    <a:pt x="368411" y="27391"/>
                    <a:pt x="371634" y="25228"/>
                    <a:pt x="378797" y="27751"/>
                  </a:cubicBezTo>
                  <a:cubicBezTo>
                    <a:pt x="378797" y="27751"/>
                    <a:pt x="375932" y="24508"/>
                    <a:pt x="375216" y="13695"/>
                  </a:cubicBezTo>
                  <a:cubicBezTo>
                    <a:pt x="374858" y="13335"/>
                    <a:pt x="380230" y="12254"/>
                    <a:pt x="386676" y="14056"/>
                  </a:cubicBezTo>
                  <a:cubicBezTo>
                    <a:pt x="387393" y="14056"/>
                    <a:pt x="388109" y="9371"/>
                    <a:pt x="392407" y="2883"/>
                  </a:cubicBezTo>
                  <a:cubicBezTo>
                    <a:pt x="392765" y="2523"/>
                    <a:pt x="392765" y="2162"/>
                    <a:pt x="393123" y="2162"/>
                  </a:cubicBezTo>
                  <a:cubicBezTo>
                    <a:pt x="393839" y="1442"/>
                    <a:pt x="394197" y="721"/>
                    <a:pt x="394914" y="0"/>
                  </a:cubicBezTo>
                  <a:close/>
                </a:path>
              </a:pathLst>
            </a:custGeom>
            <a:solidFill>
              <a:srgbClr val="E5B582"/>
            </a:solidFill>
            <a:ln w="358" cap="flat">
              <a:noFill/>
              <a:prstDash val="solid"/>
              <a:miter/>
            </a:ln>
          </p:spPr>
          <p:txBody>
            <a:bodyPr rtlCol="0" anchor="ctr"/>
            <a:lstStyle/>
            <a:p>
              <a:endParaRPr lang="en-US" sz="1600" dirty="0">
                <a:latin typeface="Sintony" panose="02000503050000020004" pitchFamily="2" charset="0"/>
              </a:endParaRPr>
            </a:p>
          </p:txBody>
        </p:sp>
        <p:sp>
          <p:nvSpPr>
            <p:cNvPr id="351" name="Freeform: Shape 350">
              <a:extLst>
                <a:ext uri="{FF2B5EF4-FFF2-40B4-BE49-F238E27FC236}">
                  <a16:creationId xmlns:a16="http://schemas.microsoft.com/office/drawing/2014/main" id="{323D9D82-2518-0E83-615D-81B1EC91D116}"/>
                </a:ext>
              </a:extLst>
            </p:cNvPr>
            <p:cNvSpPr/>
            <p:nvPr/>
          </p:nvSpPr>
          <p:spPr>
            <a:xfrm>
              <a:off x="2476100" y="4710032"/>
              <a:ext cx="835055" cy="938856"/>
            </a:xfrm>
            <a:custGeom>
              <a:avLst/>
              <a:gdLst>
                <a:gd name="connsiteX0" fmla="*/ 551050 w 835055"/>
                <a:gd name="connsiteY0" fmla="*/ 886237 h 938856"/>
                <a:gd name="connsiteX1" fmla="*/ 407078 w 835055"/>
                <a:gd name="connsiteY1" fmla="*/ 790009 h 938856"/>
                <a:gd name="connsiteX2" fmla="*/ 456501 w 835055"/>
                <a:gd name="connsiteY2" fmla="*/ 765501 h 938856"/>
                <a:gd name="connsiteX3" fmla="*/ 580060 w 835055"/>
                <a:gd name="connsiteY3" fmla="*/ 857765 h 938856"/>
                <a:gd name="connsiteX4" fmla="*/ 551050 w 835055"/>
                <a:gd name="connsiteY4" fmla="*/ 886237 h 938856"/>
                <a:gd name="connsiteX5" fmla="*/ 366966 w 835055"/>
                <a:gd name="connsiteY5" fmla="*/ 938856 h 938856"/>
                <a:gd name="connsiteX6" fmla="*/ 348701 w 835055"/>
                <a:gd name="connsiteY6" fmla="*/ 935612 h 938856"/>
                <a:gd name="connsiteX7" fmla="*/ 342971 w 835055"/>
                <a:gd name="connsiteY7" fmla="*/ 909663 h 938856"/>
                <a:gd name="connsiteX8" fmla="*/ 350850 w 835055"/>
                <a:gd name="connsiteY8" fmla="*/ 895247 h 938856"/>
                <a:gd name="connsiteX9" fmla="*/ 356580 w 835055"/>
                <a:gd name="connsiteY9" fmla="*/ 876866 h 938856"/>
                <a:gd name="connsiteX10" fmla="*/ 367325 w 835055"/>
                <a:gd name="connsiteY10" fmla="*/ 938496 h 938856"/>
                <a:gd name="connsiteX11" fmla="*/ 24943 w 835055"/>
                <a:gd name="connsiteY11" fmla="*/ 684049 h 938856"/>
                <a:gd name="connsiteX12" fmla="*/ 589 w 835055"/>
                <a:gd name="connsiteY12" fmla="*/ 690897 h 938856"/>
                <a:gd name="connsiteX13" fmla="*/ 33896 w 835055"/>
                <a:gd name="connsiteY13" fmla="*/ 669633 h 938856"/>
                <a:gd name="connsiteX14" fmla="*/ 187896 w 835055"/>
                <a:gd name="connsiteY14" fmla="*/ 743516 h 938856"/>
                <a:gd name="connsiteX15" fmla="*/ 180734 w 835055"/>
                <a:gd name="connsiteY15" fmla="*/ 759374 h 938856"/>
                <a:gd name="connsiteX16" fmla="*/ 154589 w 835055"/>
                <a:gd name="connsiteY16" fmla="*/ 761537 h 938856"/>
                <a:gd name="connsiteX17" fmla="*/ 105166 w 835055"/>
                <a:gd name="connsiteY17" fmla="*/ 754329 h 938856"/>
                <a:gd name="connsiteX18" fmla="*/ 24585 w 835055"/>
                <a:gd name="connsiteY18" fmla="*/ 684410 h 938856"/>
                <a:gd name="connsiteX19" fmla="*/ 130952 w 835055"/>
                <a:gd name="connsiteY19" fmla="*/ 790369 h 938856"/>
                <a:gd name="connsiteX20" fmla="*/ 55743 w 835055"/>
                <a:gd name="connsiteY20" fmla="*/ 739912 h 938856"/>
                <a:gd name="connsiteX21" fmla="*/ 192194 w 835055"/>
                <a:gd name="connsiteY21" fmla="*/ 779557 h 938856"/>
                <a:gd name="connsiteX22" fmla="*/ 199715 w 835055"/>
                <a:gd name="connsiteY22" fmla="*/ 785323 h 938856"/>
                <a:gd name="connsiteX23" fmla="*/ 131310 w 835055"/>
                <a:gd name="connsiteY23" fmla="*/ 790369 h 938856"/>
                <a:gd name="connsiteX24" fmla="*/ 374487 w 835055"/>
                <a:gd name="connsiteY24" fmla="*/ 0 h 938856"/>
                <a:gd name="connsiteX25" fmla="*/ 374846 w 835055"/>
                <a:gd name="connsiteY25" fmla="*/ 26310 h 938856"/>
                <a:gd name="connsiteX26" fmla="*/ 374487 w 835055"/>
                <a:gd name="connsiteY26" fmla="*/ 0 h 938856"/>
                <a:gd name="connsiteX27" fmla="*/ 308590 w 835055"/>
                <a:gd name="connsiteY27" fmla="*/ 36761 h 938856"/>
                <a:gd name="connsiteX28" fmla="*/ 316827 w 835055"/>
                <a:gd name="connsiteY28" fmla="*/ 33157 h 938856"/>
                <a:gd name="connsiteX29" fmla="*/ 323632 w 835055"/>
                <a:gd name="connsiteY29" fmla="*/ 51538 h 938856"/>
                <a:gd name="connsiteX30" fmla="*/ 317543 w 835055"/>
                <a:gd name="connsiteY30" fmla="*/ 49015 h 938856"/>
                <a:gd name="connsiteX31" fmla="*/ 308232 w 835055"/>
                <a:gd name="connsiteY31" fmla="*/ 36761 h 938856"/>
                <a:gd name="connsiteX32" fmla="*/ 425701 w 835055"/>
                <a:gd name="connsiteY32" fmla="*/ 51538 h 938856"/>
                <a:gd name="connsiteX33" fmla="*/ 432506 w 835055"/>
                <a:gd name="connsiteY33" fmla="*/ 33157 h 938856"/>
                <a:gd name="connsiteX34" fmla="*/ 440743 w 835055"/>
                <a:gd name="connsiteY34" fmla="*/ 36761 h 938856"/>
                <a:gd name="connsiteX35" fmla="*/ 431432 w 835055"/>
                <a:gd name="connsiteY35" fmla="*/ 49015 h 938856"/>
                <a:gd name="connsiteX36" fmla="*/ 425343 w 835055"/>
                <a:gd name="connsiteY36" fmla="*/ 51538 h 938856"/>
                <a:gd name="connsiteX37" fmla="*/ 429999 w 835055"/>
                <a:gd name="connsiteY37" fmla="*/ 80731 h 938856"/>
                <a:gd name="connsiteX38" fmla="*/ 424985 w 835055"/>
                <a:gd name="connsiteY38" fmla="*/ 56584 h 938856"/>
                <a:gd name="connsiteX39" fmla="*/ 435371 w 835055"/>
                <a:gd name="connsiteY39" fmla="*/ 62350 h 938856"/>
                <a:gd name="connsiteX40" fmla="*/ 438236 w 835055"/>
                <a:gd name="connsiteY40" fmla="*/ 51538 h 938856"/>
                <a:gd name="connsiteX41" fmla="*/ 443250 w 835055"/>
                <a:gd name="connsiteY41" fmla="*/ 51178 h 938856"/>
                <a:gd name="connsiteX42" fmla="*/ 436804 w 835055"/>
                <a:gd name="connsiteY42" fmla="*/ 68117 h 938856"/>
                <a:gd name="connsiteX43" fmla="*/ 428208 w 835055"/>
                <a:gd name="connsiteY43" fmla="*/ 63071 h 938856"/>
                <a:gd name="connsiteX44" fmla="*/ 430357 w 835055"/>
                <a:gd name="connsiteY44" fmla="*/ 80731 h 938856"/>
                <a:gd name="connsiteX45" fmla="*/ 312887 w 835055"/>
                <a:gd name="connsiteY45" fmla="*/ 67756 h 938856"/>
                <a:gd name="connsiteX46" fmla="*/ 306441 w 835055"/>
                <a:gd name="connsiteY46" fmla="*/ 50817 h 938856"/>
                <a:gd name="connsiteX47" fmla="*/ 311455 w 835055"/>
                <a:gd name="connsiteY47" fmla="*/ 51178 h 938856"/>
                <a:gd name="connsiteX48" fmla="*/ 314320 w 835055"/>
                <a:gd name="connsiteY48" fmla="*/ 61990 h 938856"/>
                <a:gd name="connsiteX49" fmla="*/ 324706 w 835055"/>
                <a:gd name="connsiteY49" fmla="*/ 56223 h 938856"/>
                <a:gd name="connsiteX50" fmla="*/ 319692 w 835055"/>
                <a:gd name="connsiteY50" fmla="*/ 80370 h 938856"/>
                <a:gd name="connsiteX51" fmla="*/ 321841 w 835055"/>
                <a:gd name="connsiteY51" fmla="*/ 62711 h 938856"/>
                <a:gd name="connsiteX52" fmla="*/ 313245 w 835055"/>
                <a:gd name="connsiteY52" fmla="*/ 67756 h 938856"/>
                <a:gd name="connsiteX53" fmla="*/ 332227 w 835055"/>
                <a:gd name="connsiteY53" fmla="*/ 57665 h 938856"/>
                <a:gd name="connsiteX54" fmla="*/ 329720 w 835055"/>
                <a:gd name="connsiteY54" fmla="*/ 54421 h 938856"/>
                <a:gd name="connsiteX55" fmla="*/ 343329 w 835055"/>
                <a:gd name="connsiteY55" fmla="*/ 53700 h 938856"/>
                <a:gd name="connsiteX56" fmla="*/ 344762 w 835055"/>
                <a:gd name="connsiteY56" fmla="*/ 57665 h 938856"/>
                <a:gd name="connsiteX57" fmla="*/ 332227 w 835055"/>
                <a:gd name="connsiteY57" fmla="*/ 57665 h 938856"/>
                <a:gd name="connsiteX58" fmla="*/ 392036 w 835055"/>
                <a:gd name="connsiteY58" fmla="*/ 11533 h 938856"/>
                <a:gd name="connsiteX59" fmla="*/ 385948 w 835055"/>
                <a:gd name="connsiteY59" fmla="*/ 28472 h 938856"/>
                <a:gd name="connsiteX60" fmla="*/ 398125 w 835055"/>
                <a:gd name="connsiteY60" fmla="*/ 25589 h 938856"/>
                <a:gd name="connsiteX61" fmla="*/ 386306 w 835055"/>
                <a:gd name="connsiteY61" fmla="*/ 36041 h 938856"/>
                <a:gd name="connsiteX62" fmla="*/ 400990 w 835055"/>
                <a:gd name="connsiteY62" fmla="*/ 37843 h 938856"/>
                <a:gd name="connsiteX63" fmla="*/ 387022 w 835055"/>
                <a:gd name="connsiteY63" fmla="*/ 43969 h 938856"/>
                <a:gd name="connsiteX64" fmla="*/ 399199 w 835055"/>
                <a:gd name="connsiteY64" fmla="*/ 51898 h 938856"/>
                <a:gd name="connsiteX65" fmla="*/ 383441 w 835055"/>
                <a:gd name="connsiteY65" fmla="*/ 51538 h 938856"/>
                <a:gd name="connsiteX66" fmla="*/ 384873 w 835055"/>
                <a:gd name="connsiteY66" fmla="*/ 65233 h 938856"/>
                <a:gd name="connsiteX67" fmla="*/ 376994 w 835055"/>
                <a:gd name="connsiteY67" fmla="*/ 51538 h 938856"/>
                <a:gd name="connsiteX68" fmla="*/ 377353 w 835055"/>
                <a:gd name="connsiteY68" fmla="*/ 51538 h 938856"/>
                <a:gd name="connsiteX69" fmla="*/ 377353 w 835055"/>
                <a:gd name="connsiteY69" fmla="*/ 51538 h 938856"/>
                <a:gd name="connsiteX70" fmla="*/ 379143 w 835055"/>
                <a:gd name="connsiteY70" fmla="*/ 27391 h 938856"/>
                <a:gd name="connsiteX71" fmla="*/ 393111 w 835055"/>
                <a:gd name="connsiteY71" fmla="*/ 11533 h 938856"/>
                <a:gd name="connsiteX72" fmla="*/ 417106 w 835055"/>
                <a:gd name="connsiteY72" fmla="*/ 58025 h 938856"/>
                <a:gd name="connsiteX73" fmla="*/ 404571 w 835055"/>
                <a:gd name="connsiteY73" fmla="*/ 58025 h 938856"/>
                <a:gd name="connsiteX74" fmla="*/ 406004 w 835055"/>
                <a:gd name="connsiteY74" fmla="*/ 53700 h 938856"/>
                <a:gd name="connsiteX75" fmla="*/ 419613 w 835055"/>
                <a:gd name="connsiteY75" fmla="*/ 54421 h 938856"/>
                <a:gd name="connsiteX76" fmla="*/ 417106 w 835055"/>
                <a:gd name="connsiteY76" fmla="*/ 57665 h 938856"/>
                <a:gd name="connsiteX77" fmla="*/ 363385 w 835055"/>
                <a:gd name="connsiteY77" fmla="*/ 36041 h 938856"/>
                <a:gd name="connsiteX78" fmla="*/ 351566 w 835055"/>
                <a:gd name="connsiteY78" fmla="*/ 25589 h 938856"/>
                <a:gd name="connsiteX79" fmla="*/ 363743 w 835055"/>
                <a:gd name="connsiteY79" fmla="*/ 28472 h 938856"/>
                <a:gd name="connsiteX80" fmla="*/ 357655 w 835055"/>
                <a:gd name="connsiteY80" fmla="*/ 11533 h 938856"/>
                <a:gd name="connsiteX81" fmla="*/ 371622 w 835055"/>
                <a:gd name="connsiteY81" fmla="*/ 27391 h 938856"/>
                <a:gd name="connsiteX82" fmla="*/ 373413 w 835055"/>
                <a:gd name="connsiteY82" fmla="*/ 51538 h 938856"/>
                <a:gd name="connsiteX83" fmla="*/ 365534 w 835055"/>
                <a:gd name="connsiteY83" fmla="*/ 65233 h 938856"/>
                <a:gd name="connsiteX84" fmla="*/ 366966 w 835055"/>
                <a:gd name="connsiteY84" fmla="*/ 51538 h 938856"/>
                <a:gd name="connsiteX85" fmla="*/ 351208 w 835055"/>
                <a:gd name="connsiteY85" fmla="*/ 51898 h 938856"/>
                <a:gd name="connsiteX86" fmla="*/ 363385 w 835055"/>
                <a:gd name="connsiteY86" fmla="*/ 43969 h 938856"/>
                <a:gd name="connsiteX87" fmla="*/ 349059 w 835055"/>
                <a:gd name="connsiteY87" fmla="*/ 37843 h 938856"/>
                <a:gd name="connsiteX88" fmla="*/ 363743 w 835055"/>
                <a:gd name="connsiteY88" fmla="*/ 36041 h 938856"/>
                <a:gd name="connsiteX89" fmla="*/ 326855 w 835055"/>
                <a:gd name="connsiteY89" fmla="*/ 62711 h 938856"/>
                <a:gd name="connsiteX90" fmla="*/ 374487 w 835055"/>
                <a:gd name="connsiteY90" fmla="*/ 56944 h 938856"/>
                <a:gd name="connsiteX91" fmla="*/ 422120 w 835055"/>
                <a:gd name="connsiteY91" fmla="*/ 62350 h 938856"/>
                <a:gd name="connsiteX92" fmla="*/ 427850 w 835055"/>
                <a:gd name="connsiteY92" fmla="*/ 89741 h 938856"/>
                <a:gd name="connsiteX93" fmla="*/ 320766 w 835055"/>
                <a:gd name="connsiteY93" fmla="*/ 89741 h 938856"/>
                <a:gd name="connsiteX94" fmla="*/ 326497 w 835055"/>
                <a:gd name="connsiteY94" fmla="*/ 62711 h 938856"/>
                <a:gd name="connsiteX95" fmla="*/ 486585 w 835055"/>
                <a:gd name="connsiteY95" fmla="*/ 62350 h 938856"/>
                <a:gd name="connsiteX96" fmla="*/ 473692 w 835055"/>
                <a:gd name="connsiteY96" fmla="*/ 76406 h 938856"/>
                <a:gd name="connsiteX97" fmla="*/ 458650 w 835055"/>
                <a:gd name="connsiteY97" fmla="*/ 92985 h 938856"/>
                <a:gd name="connsiteX98" fmla="*/ 445041 w 835055"/>
                <a:gd name="connsiteY98" fmla="*/ 112086 h 938856"/>
                <a:gd name="connsiteX99" fmla="*/ 436088 w 835055"/>
                <a:gd name="connsiteY99" fmla="*/ 89741 h 938856"/>
                <a:gd name="connsiteX100" fmla="*/ 465455 w 835055"/>
                <a:gd name="connsiteY100" fmla="*/ 74604 h 938856"/>
                <a:gd name="connsiteX101" fmla="*/ 486585 w 835055"/>
                <a:gd name="connsiteY101" fmla="*/ 62350 h 938856"/>
                <a:gd name="connsiteX102" fmla="*/ 290683 w 835055"/>
                <a:gd name="connsiteY102" fmla="*/ 92624 h 938856"/>
                <a:gd name="connsiteX103" fmla="*/ 275641 w 835055"/>
                <a:gd name="connsiteY103" fmla="*/ 76046 h 938856"/>
                <a:gd name="connsiteX104" fmla="*/ 262748 w 835055"/>
                <a:gd name="connsiteY104" fmla="*/ 61990 h 938856"/>
                <a:gd name="connsiteX105" fmla="*/ 283878 w 835055"/>
                <a:gd name="connsiteY105" fmla="*/ 74244 h 938856"/>
                <a:gd name="connsiteX106" fmla="*/ 313245 w 835055"/>
                <a:gd name="connsiteY106" fmla="*/ 89381 h 938856"/>
                <a:gd name="connsiteX107" fmla="*/ 304292 w 835055"/>
                <a:gd name="connsiteY107" fmla="*/ 111726 h 938856"/>
                <a:gd name="connsiteX108" fmla="*/ 290683 w 835055"/>
                <a:gd name="connsiteY108" fmla="*/ 92624 h 938856"/>
                <a:gd name="connsiteX109" fmla="*/ 85110 w 835055"/>
                <a:gd name="connsiteY109" fmla="*/ 289766 h 938856"/>
                <a:gd name="connsiteX110" fmla="*/ 139189 w 835055"/>
                <a:gd name="connsiteY110" fmla="*/ 213360 h 938856"/>
                <a:gd name="connsiteX111" fmla="*/ 102659 w 835055"/>
                <a:gd name="connsiteY111" fmla="*/ 321842 h 938856"/>
                <a:gd name="connsiteX112" fmla="*/ 85110 w 835055"/>
                <a:gd name="connsiteY112" fmla="*/ 289766 h 938856"/>
                <a:gd name="connsiteX113" fmla="*/ 337957 w 835055"/>
                <a:gd name="connsiteY113" fmla="*/ 342025 h 938856"/>
                <a:gd name="connsiteX114" fmla="*/ 260599 w 835055"/>
                <a:gd name="connsiteY114" fmla="*/ 406537 h 938856"/>
                <a:gd name="connsiteX115" fmla="*/ 326855 w 835055"/>
                <a:gd name="connsiteY115" fmla="*/ 313192 h 938856"/>
                <a:gd name="connsiteX116" fmla="*/ 348701 w 835055"/>
                <a:gd name="connsiteY116" fmla="*/ 396806 h 938856"/>
                <a:gd name="connsiteX117" fmla="*/ 337957 w 835055"/>
                <a:gd name="connsiteY117" fmla="*/ 342385 h 938856"/>
                <a:gd name="connsiteX118" fmla="*/ 49296 w 835055"/>
                <a:gd name="connsiteY118" fmla="*/ 193177 h 938856"/>
                <a:gd name="connsiteX119" fmla="*/ 62547 w 835055"/>
                <a:gd name="connsiteY119" fmla="*/ 340223 h 938856"/>
                <a:gd name="connsiteX120" fmla="*/ 5961 w 835055"/>
                <a:gd name="connsiteY120" fmla="*/ 373380 h 938856"/>
                <a:gd name="connsiteX121" fmla="*/ 32106 w 835055"/>
                <a:gd name="connsiteY121" fmla="*/ 323644 h 938856"/>
                <a:gd name="connsiteX122" fmla="*/ 49296 w 835055"/>
                <a:gd name="connsiteY122" fmla="*/ 193538 h 938856"/>
                <a:gd name="connsiteX123" fmla="*/ 72934 w 835055"/>
                <a:gd name="connsiteY123" fmla="*/ 580253 h 938856"/>
                <a:gd name="connsiteX124" fmla="*/ 92273 w 835055"/>
                <a:gd name="connsiteY124" fmla="*/ 399329 h 938856"/>
                <a:gd name="connsiteX125" fmla="*/ 3454 w 835055"/>
                <a:gd name="connsiteY125" fmla="*/ 410141 h 938856"/>
                <a:gd name="connsiteX126" fmla="*/ 947 w 835055"/>
                <a:gd name="connsiteY126" fmla="*/ 410141 h 938856"/>
                <a:gd name="connsiteX127" fmla="*/ 48938 w 835055"/>
                <a:gd name="connsiteY127" fmla="*/ 361126 h 938856"/>
                <a:gd name="connsiteX128" fmla="*/ 107315 w 835055"/>
                <a:gd name="connsiteY128" fmla="*/ 415187 h 938856"/>
                <a:gd name="connsiteX129" fmla="*/ 73292 w 835055"/>
                <a:gd name="connsiteY129" fmla="*/ 580253 h 938856"/>
                <a:gd name="connsiteX130" fmla="*/ 1664 w 835055"/>
                <a:gd name="connsiteY130" fmla="*/ 634314 h 938856"/>
                <a:gd name="connsiteX131" fmla="*/ 52520 w 835055"/>
                <a:gd name="connsiteY131" fmla="*/ 611248 h 938856"/>
                <a:gd name="connsiteX132" fmla="*/ 57892 w 835055"/>
                <a:gd name="connsiteY132" fmla="*/ 649090 h 938856"/>
                <a:gd name="connsiteX133" fmla="*/ 1664 w 835055"/>
                <a:gd name="connsiteY133" fmla="*/ 633953 h 938856"/>
                <a:gd name="connsiteX134" fmla="*/ 751609 w 835055"/>
                <a:gd name="connsiteY134" fmla="*/ 169030 h 938856"/>
                <a:gd name="connsiteX135" fmla="*/ 783125 w 835055"/>
                <a:gd name="connsiteY135" fmla="*/ 149208 h 938856"/>
                <a:gd name="connsiteX136" fmla="*/ 813209 w 835055"/>
                <a:gd name="connsiteY136" fmla="*/ 147045 h 938856"/>
                <a:gd name="connsiteX137" fmla="*/ 813209 w 835055"/>
                <a:gd name="connsiteY137" fmla="*/ 147766 h 938856"/>
                <a:gd name="connsiteX138" fmla="*/ 800316 w 835055"/>
                <a:gd name="connsiteY138" fmla="*/ 149208 h 938856"/>
                <a:gd name="connsiteX139" fmla="*/ 787423 w 835055"/>
                <a:gd name="connsiteY139" fmla="*/ 162903 h 938856"/>
                <a:gd name="connsiteX140" fmla="*/ 754116 w 835055"/>
                <a:gd name="connsiteY140" fmla="*/ 189573 h 938856"/>
                <a:gd name="connsiteX141" fmla="*/ 751967 w 835055"/>
                <a:gd name="connsiteY141" fmla="*/ 169391 h 938856"/>
                <a:gd name="connsiteX142" fmla="*/ 834697 w 835055"/>
                <a:gd name="connsiteY142" fmla="*/ 204350 h 938856"/>
                <a:gd name="connsiteX143" fmla="*/ 812493 w 835055"/>
                <a:gd name="connsiteY143" fmla="*/ 204350 h 938856"/>
                <a:gd name="connsiteX144" fmla="*/ 796735 w 835055"/>
                <a:gd name="connsiteY144" fmla="*/ 221289 h 938856"/>
                <a:gd name="connsiteX145" fmla="*/ 750534 w 835055"/>
                <a:gd name="connsiteY145" fmla="*/ 256969 h 938856"/>
                <a:gd name="connsiteX146" fmla="*/ 804972 w 835055"/>
                <a:gd name="connsiteY146" fmla="*/ 199304 h 938856"/>
                <a:gd name="connsiteX147" fmla="*/ 835055 w 835055"/>
                <a:gd name="connsiteY147" fmla="*/ 204710 h 938856"/>
                <a:gd name="connsiteX148" fmla="*/ 806762 w 835055"/>
                <a:gd name="connsiteY148" fmla="*/ 280035 h 938856"/>
                <a:gd name="connsiteX149" fmla="*/ 765218 w 835055"/>
                <a:gd name="connsiteY149" fmla="*/ 309949 h 938856"/>
                <a:gd name="connsiteX150" fmla="*/ 720809 w 835055"/>
                <a:gd name="connsiteY150" fmla="*/ 311030 h 938856"/>
                <a:gd name="connsiteX151" fmla="*/ 741939 w 835055"/>
                <a:gd name="connsiteY151" fmla="*/ 293730 h 938856"/>
                <a:gd name="connsiteX152" fmla="*/ 797451 w 835055"/>
                <a:gd name="connsiteY152" fmla="*/ 274269 h 938856"/>
                <a:gd name="connsiteX153" fmla="*/ 815358 w 835055"/>
                <a:gd name="connsiteY153" fmla="*/ 264538 h 938856"/>
                <a:gd name="connsiteX154" fmla="*/ 806762 w 835055"/>
                <a:gd name="connsiteY154" fmla="*/ 280035 h 938856"/>
                <a:gd name="connsiteX155" fmla="*/ 629483 w 835055"/>
                <a:gd name="connsiteY155" fmla="*/ 338060 h 938856"/>
                <a:gd name="connsiteX156" fmla="*/ 634855 w 835055"/>
                <a:gd name="connsiteY156" fmla="*/ 318959 h 938856"/>
                <a:gd name="connsiteX157" fmla="*/ 705767 w 835055"/>
                <a:gd name="connsiteY157" fmla="*/ 228497 h 938856"/>
                <a:gd name="connsiteX158" fmla="*/ 706483 w 835055"/>
                <a:gd name="connsiteY158" fmla="*/ 228857 h 938856"/>
                <a:gd name="connsiteX159" fmla="*/ 629841 w 835055"/>
                <a:gd name="connsiteY159" fmla="*/ 338421 h 938856"/>
                <a:gd name="connsiteX160" fmla="*/ 629125 w 835055"/>
                <a:gd name="connsiteY160" fmla="*/ 338060 h 938856"/>
                <a:gd name="connsiteX161" fmla="*/ 721525 w 835055"/>
                <a:gd name="connsiteY161" fmla="*/ 266700 h 938856"/>
                <a:gd name="connsiteX162" fmla="*/ 697888 w 835055"/>
                <a:gd name="connsiteY162" fmla="*/ 403294 h 938856"/>
                <a:gd name="connsiteX163" fmla="*/ 681772 w 835055"/>
                <a:gd name="connsiteY163" fmla="*/ 370136 h 938856"/>
                <a:gd name="connsiteX164" fmla="*/ 721525 w 835055"/>
                <a:gd name="connsiteY164" fmla="*/ 266700 h 938856"/>
                <a:gd name="connsiteX165" fmla="*/ 604413 w 835055"/>
                <a:gd name="connsiteY165" fmla="*/ 351035 h 938856"/>
                <a:gd name="connsiteX166" fmla="*/ 605130 w 835055"/>
                <a:gd name="connsiteY166" fmla="*/ 349593 h 938856"/>
                <a:gd name="connsiteX167" fmla="*/ 630558 w 835055"/>
                <a:gd name="connsiteY167" fmla="*/ 377705 h 938856"/>
                <a:gd name="connsiteX168" fmla="*/ 668520 w 835055"/>
                <a:gd name="connsiteY168" fmla="*/ 419152 h 938856"/>
                <a:gd name="connsiteX169" fmla="*/ 667804 w 835055"/>
                <a:gd name="connsiteY169" fmla="*/ 419152 h 938856"/>
                <a:gd name="connsiteX170" fmla="*/ 623753 w 835055"/>
                <a:gd name="connsiteY170" fmla="*/ 385273 h 938856"/>
                <a:gd name="connsiteX171" fmla="*/ 604413 w 835055"/>
                <a:gd name="connsiteY171" fmla="*/ 351035 h 938856"/>
                <a:gd name="connsiteX172" fmla="*/ 161394 w 835055"/>
                <a:gd name="connsiteY172" fmla="*/ 372659 h 938856"/>
                <a:gd name="connsiteX173" fmla="*/ 231231 w 835055"/>
                <a:gd name="connsiteY173" fmla="*/ 362568 h 938856"/>
                <a:gd name="connsiteX174" fmla="*/ 209027 w 835055"/>
                <a:gd name="connsiteY174" fmla="*/ 383471 h 938856"/>
                <a:gd name="connsiteX175" fmla="*/ 161036 w 835055"/>
                <a:gd name="connsiteY175" fmla="*/ 372299 h 938856"/>
                <a:gd name="connsiteX176" fmla="*/ 215831 w 835055"/>
                <a:gd name="connsiteY176" fmla="*/ 465283 h 938856"/>
                <a:gd name="connsiteX177" fmla="*/ 234813 w 835055"/>
                <a:gd name="connsiteY177" fmla="*/ 520786 h 938856"/>
                <a:gd name="connsiteX178" fmla="*/ 208310 w 835055"/>
                <a:gd name="connsiteY178" fmla="*/ 548897 h 938856"/>
                <a:gd name="connsiteX179" fmla="*/ 218338 w 835055"/>
                <a:gd name="connsiteY179" fmla="*/ 494837 h 938856"/>
                <a:gd name="connsiteX180" fmla="*/ 167482 w 835055"/>
                <a:gd name="connsiteY180" fmla="*/ 497720 h 938856"/>
                <a:gd name="connsiteX181" fmla="*/ 215473 w 835055"/>
                <a:gd name="connsiteY181" fmla="*/ 465283 h 938856"/>
                <a:gd name="connsiteX182" fmla="*/ 334376 w 835055"/>
                <a:gd name="connsiteY182" fmla="*/ 557908 h 938856"/>
                <a:gd name="connsiteX183" fmla="*/ 301785 w 835055"/>
                <a:gd name="connsiteY183" fmla="*/ 502766 h 938856"/>
                <a:gd name="connsiteX184" fmla="*/ 309664 w 835055"/>
                <a:gd name="connsiteY184" fmla="*/ 438974 h 938856"/>
                <a:gd name="connsiteX185" fmla="*/ 316469 w 835055"/>
                <a:gd name="connsiteY185" fmla="*/ 433207 h 938856"/>
                <a:gd name="connsiteX186" fmla="*/ 249855 w 835055"/>
                <a:gd name="connsiteY186" fmla="*/ 490151 h 938856"/>
                <a:gd name="connsiteX187" fmla="*/ 317543 w 835055"/>
                <a:gd name="connsiteY187" fmla="*/ 400771 h 938856"/>
                <a:gd name="connsiteX188" fmla="*/ 318259 w 835055"/>
                <a:gd name="connsiteY188" fmla="*/ 431766 h 938856"/>
                <a:gd name="connsiteX189" fmla="*/ 335450 w 835055"/>
                <a:gd name="connsiteY189" fmla="*/ 453030 h 938856"/>
                <a:gd name="connsiteX190" fmla="*/ 320050 w 835055"/>
                <a:gd name="connsiteY190" fmla="*/ 456273 h 938856"/>
                <a:gd name="connsiteX191" fmla="*/ 334018 w 835055"/>
                <a:gd name="connsiteY191" fmla="*/ 558268 h 938856"/>
                <a:gd name="connsiteX192" fmla="*/ 353357 w 835055"/>
                <a:gd name="connsiteY192" fmla="*/ 491233 h 938856"/>
                <a:gd name="connsiteX193" fmla="*/ 341539 w 835055"/>
                <a:gd name="connsiteY193" fmla="*/ 454832 h 938856"/>
                <a:gd name="connsiteX194" fmla="*/ 401348 w 835055"/>
                <a:gd name="connsiteY194" fmla="*/ 523669 h 938856"/>
                <a:gd name="connsiteX195" fmla="*/ 352999 w 835055"/>
                <a:gd name="connsiteY195" fmla="*/ 491233 h 938856"/>
                <a:gd name="connsiteX196" fmla="*/ 403855 w 835055"/>
                <a:gd name="connsiteY196" fmla="*/ 637918 h 938856"/>
                <a:gd name="connsiteX197" fmla="*/ 313604 w 835055"/>
                <a:gd name="connsiteY197" fmla="*/ 770907 h 938856"/>
                <a:gd name="connsiteX198" fmla="*/ 255585 w 835055"/>
                <a:gd name="connsiteY198" fmla="*/ 871460 h 938856"/>
                <a:gd name="connsiteX199" fmla="*/ 280655 w 835055"/>
                <a:gd name="connsiteY199" fmla="*/ 761537 h 938856"/>
                <a:gd name="connsiteX200" fmla="*/ 285311 w 835055"/>
                <a:gd name="connsiteY200" fmla="*/ 725136 h 938856"/>
                <a:gd name="connsiteX201" fmla="*/ 367683 w 835055"/>
                <a:gd name="connsiteY201" fmla="*/ 590344 h 938856"/>
                <a:gd name="connsiteX202" fmla="*/ 238036 w 835055"/>
                <a:gd name="connsiteY202" fmla="*/ 731983 h 938856"/>
                <a:gd name="connsiteX203" fmla="*/ 367683 w 835055"/>
                <a:gd name="connsiteY203" fmla="*/ 540969 h 938856"/>
                <a:gd name="connsiteX204" fmla="*/ 404213 w 835055"/>
                <a:gd name="connsiteY204" fmla="*/ 637918 h 938856"/>
                <a:gd name="connsiteX205" fmla="*/ 367325 w 835055"/>
                <a:gd name="connsiteY205" fmla="*/ 797938 h 938856"/>
                <a:gd name="connsiteX206" fmla="*/ 350850 w 835055"/>
                <a:gd name="connsiteY206" fmla="*/ 777034 h 938856"/>
                <a:gd name="connsiteX207" fmla="*/ 407078 w 835055"/>
                <a:gd name="connsiteY207" fmla="*/ 734146 h 938856"/>
                <a:gd name="connsiteX208" fmla="*/ 467962 w 835055"/>
                <a:gd name="connsiteY208" fmla="*/ 684410 h 938856"/>
                <a:gd name="connsiteX209" fmla="*/ 409585 w 835055"/>
                <a:gd name="connsiteY209" fmla="*/ 747481 h 938856"/>
                <a:gd name="connsiteX210" fmla="*/ 366966 w 835055"/>
                <a:gd name="connsiteY210" fmla="*/ 797938 h 938856"/>
                <a:gd name="connsiteX211" fmla="*/ 406004 w 835055"/>
                <a:gd name="connsiteY211" fmla="*/ 458075 h 938856"/>
                <a:gd name="connsiteX212" fmla="*/ 390962 w 835055"/>
                <a:gd name="connsiteY212" fmla="*/ 438253 h 938856"/>
                <a:gd name="connsiteX213" fmla="*/ 389887 w 835055"/>
                <a:gd name="connsiteY213" fmla="*/ 434289 h 938856"/>
                <a:gd name="connsiteX214" fmla="*/ 387022 w 835055"/>
                <a:gd name="connsiteY214" fmla="*/ 420954 h 938856"/>
                <a:gd name="connsiteX215" fmla="*/ 385232 w 835055"/>
                <a:gd name="connsiteY215" fmla="*/ 411943 h 938856"/>
                <a:gd name="connsiteX216" fmla="*/ 383441 w 835055"/>
                <a:gd name="connsiteY216" fmla="*/ 412304 h 938856"/>
                <a:gd name="connsiteX217" fmla="*/ 372339 w 835055"/>
                <a:gd name="connsiteY217" fmla="*/ 435730 h 938856"/>
                <a:gd name="connsiteX218" fmla="*/ 380934 w 835055"/>
                <a:gd name="connsiteY218" fmla="*/ 383471 h 938856"/>
                <a:gd name="connsiteX219" fmla="*/ 385948 w 835055"/>
                <a:gd name="connsiteY219" fmla="*/ 407979 h 938856"/>
                <a:gd name="connsiteX220" fmla="*/ 456501 w 835055"/>
                <a:gd name="connsiteY220" fmla="*/ 490512 h 938856"/>
                <a:gd name="connsiteX221" fmla="*/ 406362 w 835055"/>
                <a:gd name="connsiteY221" fmla="*/ 458075 h 938856"/>
                <a:gd name="connsiteX222" fmla="*/ 443250 w 835055"/>
                <a:gd name="connsiteY222" fmla="*/ 669273 h 938856"/>
                <a:gd name="connsiteX223" fmla="*/ 410301 w 835055"/>
                <a:gd name="connsiteY223" fmla="*/ 600435 h 938856"/>
                <a:gd name="connsiteX224" fmla="*/ 456143 w 835055"/>
                <a:gd name="connsiteY224" fmla="*/ 653775 h 938856"/>
                <a:gd name="connsiteX225" fmla="*/ 442892 w 835055"/>
                <a:gd name="connsiteY225" fmla="*/ 669273 h 938856"/>
                <a:gd name="connsiteX226" fmla="*/ 257734 w 835055"/>
                <a:gd name="connsiteY226" fmla="*/ 630349 h 938856"/>
                <a:gd name="connsiteX227" fmla="*/ 253794 w 835055"/>
                <a:gd name="connsiteY227" fmla="*/ 560070 h 938856"/>
                <a:gd name="connsiteX228" fmla="*/ 219055 w 835055"/>
                <a:gd name="connsiteY228" fmla="*/ 572684 h 938856"/>
                <a:gd name="connsiteX229" fmla="*/ 184673 w 835055"/>
                <a:gd name="connsiteY229" fmla="*/ 549258 h 938856"/>
                <a:gd name="connsiteX230" fmla="*/ 259166 w 835055"/>
                <a:gd name="connsiteY230" fmla="*/ 523669 h 938856"/>
                <a:gd name="connsiteX231" fmla="*/ 257734 w 835055"/>
                <a:gd name="connsiteY231" fmla="*/ 630349 h 938856"/>
                <a:gd name="connsiteX232" fmla="*/ 655627 w 835055"/>
                <a:gd name="connsiteY232" fmla="*/ 693420 h 938856"/>
                <a:gd name="connsiteX233" fmla="*/ 649539 w 835055"/>
                <a:gd name="connsiteY233" fmla="*/ 691618 h 938856"/>
                <a:gd name="connsiteX234" fmla="*/ 655627 w 835055"/>
                <a:gd name="connsiteY234" fmla="*/ 693420 h 938856"/>
                <a:gd name="connsiteX235" fmla="*/ 655627 w 835055"/>
                <a:gd name="connsiteY235" fmla="*/ 693420 h 938856"/>
                <a:gd name="connsiteX236" fmla="*/ 649539 w 835055"/>
                <a:gd name="connsiteY236" fmla="*/ 691618 h 938856"/>
                <a:gd name="connsiteX237" fmla="*/ 655627 w 835055"/>
                <a:gd name="connsiteY237" fmla="*/ 693420 h 938856"/>
                <a:gd name="connsiteX238" fmla="*/ 524190 w 835055"/>
                <a:gd name="connsiteY238" fmla="*/ 628187 h 938856"/>
                <a:gd name="connsiteX239" fmla="*/ 422478 w 835055"/>
                <a:gd name="connsiteY239" fmla="*/ 565116 h 938856"/>
                <a:gd name="connsiteX240" fmla="*/ 434655 w 835055"/>
                <a:gd name="connsiteY240" fmla="*/ 507090 h 938856"/>
                <a:gd name="connsiteX241" fmla="*/ 649539 w 835055"/>
                <a:gd name="connsiteY241" fmla="*/ 691618 h 938856"/>
                <a:gd name="connsiteX242" fmla="*/ 524190 w 835055"/>
                <a:gd name="connsiteY242" fmla="*/ 627826 h 938856"/>
                <a:gd name="connsiteX243" fmla="*/ 731195 w 835055"/>
                <a:gd name="connsiteY243" fmla="*/ 654496 h 938856"/>
                <a:gd name="connsiteX244" fmla="*/ 758414 w 835055"/>
                <a:gd name="connsiteY244" fmla="*/ 609806 h 938856"/>
                <a:gd name="connsiteX245" fmla="*/ 788139 w 835055"/>
                <a:gd name="connsiteY245" fmla="*/ 602237 h 938856"/>
                <a:gd name="connsiteX246" fmla="*/ 787781 w 835055"/>
                <a:gd name="connsiteY246" fmla="*/ 602958 h 938856"/>
                <a:gd name="connsiteX247" fmla="*/ 764860 w 835055"/>
                <a:gd name="connsiteY247" fmla="*/ 616654 h 938856"/>
                <a:gd name="connsiteX248" fmla="*/ 731195 w 835055"/>
                <a:gd name="connsiteY248" fmla="*/ 654136 h 938856"/>
                <a:gd name="connsiteX249" fmla="*/ 206162 w 835055"/>
                <a:gd name="connsiteY249" fmla="*/ 262736 h 938856"/>
                <a:gd name="connsiteX250" fmla="*/ 260599 w 835055"/>
                <a:gd name="connsiteY250" fmla="*/ 190654 h 938856"/>
                <a:gd name="connsiteX251" fmla="*/ 299278 w 835055"/>
                <a:gd name="connsiteY251" fmla="*/ 191736 h 938856"/>
                <a:gd name="connsiteX252" fmla="*/ 246631 w 835055"/>
                <a:gd name="connsiteY252" fmla="*/ 230299 h 938856"/>
                <a:gd name="connsiteX253" fmla="*/ 206162 w 835055"/>
                <a:gd name="connsiteY253" fmla="*/ 262736 h 938856"/>
                <a:gd name="connsiteX254" fmla="*/ 372697 w 835055"/>
                <a:gd name="connsiteY254" fmla="*/ 125421 h 938856"/>
                <a:gd name="connsiteX255" fmla="*/ 328646 w 835055"/>
                <a:gd name="connsiteY255" fmla="*/ 140919 h 938856"/>
                <a:gd name="connsiteX256" fmla="*/ 322557 w 835055"/>
                <a:gd name="connsiteY256" fmla="*/ 174436 h 938856"/>
                <a:gd name="connsiteX257" fmla="*/ 322557 w 835055"/>
                <a:gd name="connsiteY257" fmla="*/ 174436 h 938856"/>
                <a:gd name="connsiteX258" fmla="*/ 302859 w 835055"/>
                <a:gd name="connsiteY258" fmla="*/ 149568 h 938856"/>
                <a:gd name="connsiteX259" fmla="*/ 372697 w 835055"/>
                <a:gd name="connsiteY259" fmla="*/ 125421 h 938856"/>
                <a:gd name="connsiteX260" fmla="*/ 463306 w 835055"/>
                <a:gd name="connsiteY260" fmla="*/ 312111 h 938856"/>
                <a:gd name="connsiteX261" fmla="*/ 381292 w 835055"/>
                <a:gd name="connsiteY261" fmla="*/ 340583 h 938856"/>
                <a:gd name="connsiteX262" fmla="*/ 374846 w 835055"/>
                <a:gd name="connsiteY262" fmla="*/ 273548 h 938856"/>
                <a:gd name="connsiteX263" fmla="*/ 382367 w 835055"/>
                <a:gd name="connsiteY263" fmla="*/ 300939 h 938856"/>
                <a:gd name="connsiteX264" fmla="*/ 453636 w 835055"/>
                <a:gd name="connsiteY264" fmla="*/ 311030 h 938856"/>
                <a:gd name="connsiteX265" fmla="*/ 469036 w 835055"/>
                <a:gd name="connsiteY265" fmla="*/ 294812 h 938856"/>
                <a:gd name="connsiteX266" fmla="*/ 463306 w 835055"/>
                <a:gd name="connsiteY266" fmla="*/ 311751 h 938856"/>
                <a:gd name="connsiteX267" fmla="*/ 171064 w 835055"/>
                <a:gd name="connsiteY267" fmla="*/ 249401 h 938856"/>
                <a:gd name="connsiteX268" fmla="*/ 236604 w 835055"/>
                <a:gd name="connsiteY268" fmla="*/ 272827 h 938856"/>
                <a:gd name="connsiteX269" fmla="*/ 215831 w 835055"/>
                <a:gd name="connsiteY269" fmla="*/ 282918 h 938856"/>
                <a:gd name="connsiteX270" fmla="*/ 170706 w 835055"/>
                <a:gd name="connsiteY270" fmla="*/ 249401 h 938856"/>
                <a:gd name="connsiteX271" fmla="*/ 520250 w 835055"/>
                <a:gd name="connsiteY271" fmla="*/ 322563 h 938856"/>
                <a:gd name="connsiteX272" fmla="*/ 466888 w 835055"/>
                <a:gd name="connsiteY272" fmla="*/ 368695 h 938856"/>
                <a:gd name="connsiteX273" fmla="*/ 431074 w 835055"/>
                <a:gd name="connsiteY273" fmla="*/ 375542 h 938856"/>
                <a:gd name="connsiteX274" fmla="*/ 520609 w 835055"/>
                <a:gd name="connsiteY274" fmla="*/ 322923 h 938856"/>
                <a:gd name="connsiteX275" fmla="*/ 545320 w 835055"/>
                <a:gd name="connsiteY275" fmla="*/ 377344 h 938856"/>
                <a:gd name="connsiteX276" fmla="*/ 596892 w 835055"/>
                <a:gd name="connsiteY276" fmla="*/ 390319 h 938856"/>
                <a:gd name="connsiteX277" fmla="*/ 454353 w 835055"/>
                <a:gd name="connsiteY277" fmla="*/ 402573 h 938856"/>
                <a:gd name="connsiteX278" fmla="*/ 435371 w 835055"/>
                <a:gd name="connsiteY278" fmla="*/ 397167 h 938856"/>
                <a:gd name="connsiteX279" fmla="*/ 545320 w 835055"/>
                <a:gd name="connsiteY279" fmla="*/ 377344 h 938856"/>
                <a:gd name="connsiteX280" fmla="*/ 485511 w 835055"/>
                <a:gd name="connsiteY280" fmla="*/ 239309 h 938856"/>
                <a:gd name="connsiteX281" fmla="*/ 418181 w 835055"/>
                <a:gd name="connsiteY281" fmla="*/ 201827 h 938856"/>
                <a:gd name="connsiteX282" fmla="*/ 397408 w 835055"/>
                <a:gd name="connsiteY282" fmla="*/ 231020 h 938856"/>
                <a:gd name="connsiteX283" fmla="*/ 389171 w 835055"/>
                <a:gd name="connsiteY283" fmla="*/ 194259 h 938856"/>
                <a:gd name="connsiteX284" fmla="*/ 363385 w 835055"/>
                <a:gd name="connsiteY284" fmla="*/ 178040 h 938856"/>
                <a:gd name="connsiteX285" fmla="*/ 413167 w 835055"/>
                <a:gd name="connsiteY285" fmla="*/ 193898 h 938856"/>
                <a:gd name="connsiteX286" fmla="*/ 436088 w 835055"/>
                <a:gd name="connsiteY286" fmla="*/ 187050 h 938856"/>
                <a:gd name="connsiteX287" fmla="*/ 463664 w 835055"/>
                <a:gd name="connsiteY287" fmla="*/ 218766 h 938856"/>
                <a:gd name="connsiteX288" fmla="*/ 494822 w 835055"/>
                <a:gd name="connsiteY288" fmla="*/ 207594 h 938856"/>
                <a:gd name="connsiteX289" fmla="*/ 485511 w 835055"/>
                <a:gd name="connsiteY289" fmla="*/ 239309 h 938856"/>
                <a:gd name="connsiteX290" fmla="*/ 491957 w 835055"/>
                <a:gd name="connsiteY290" fmla="*/ 174436 h 938856"/>
                <a:gd name="connsiteX291" fmla="*/ 510939 w 835055"/>
                <a:gd name="connsiteY291" fmla="*/ 174436 h 938856"/>
                <a:gd name="connsiteX292" fmla="*/ 492674 w 835055"/>
                <a:gd name="connsiteY292" fmla="*/ 199665 h 938856"/>
                <a:gd name="connsiteX293" fmla="*/ 474767 w 835055"/>
                <a:gd name="connsiteY293" fmla="*/ 170472 h 938856"/>
                <a:gd name="connsiteX294" fmla="*/ 492315 w 835055"/>
                <a:gd name="connsiteY294" fmla="*/ 174436 h 938856"/>
                <a:gd name="connsiteX295" fmla="*/ 313962 w 835055"/>
                <a:gd name="connsiteY295" fmla="*/ 202908 h 938856"/>
                <a:gd name="connsiteX296" fmla="*/ 300711 w 835055"/>
                <a:gd name="connsiteY296" fmla="*/ 240751 h 938856"/>
                <a:gd name="connsiteX297" fmla="*/ 303576 w 835055"/>
                <a:gd name="connsiteY297" fmla="*/ 223812 h 938856"/>
                <a:gd name="connsiteX298" fmla="*/ 270985 w 835055"/>
                <a:gd name="connsiteY298" fmla="*/ 243274 h 938856"/>
                <a:gd name="connsiteX299" fmla="*/ 313962 w 835055"/>
                <a:gd name="connsiteY299" fmla="*/ 202908 h 938856"/>
                <a:gd name="connsiteX300" fmla="*/ 336166 w 835055"/>
                <a:gd name="connsiteY300" fmla="*/ 240751 h 938856"/>
                <a:gd name="connsiteX301" fmla="*/ 290683 w 835055"/>
                <a:gd name="connsiteY301" fmla="*/ 298055 h 938856"/>
                <a:gd name="connsiteX302" fmla="*/ 254152 w 835055"/>
                <a:gd name="connsiteY302" fmla="*/ 317157 h 938856"/>
                <a:gd name="connsiteX303" fmla="*/ 336166 w 835055"/>
                <a:gd name="connsiteY303" fmla="*/ 240751 h 938856"/>
                <a:gd name="connsiteX304" fmla="*/ 598325 w 835055"/>
                <a:gd name="connsiteY304" fmla="*/ 459157 h 938856"/>
                <a:gd name="connsiteX305" fmla="*/ 641302 w 835055"/>
                <a:gd name="connsiteY305" fmla="*/ 557908 h 938856"/>
                <a:gd name="connsiteX306" fmla="*/ 581134 w 835055"/>
                <a:gd name="connsiteY306" fmla="*/ 472131 h 938856"/>
                <a:gd name="connsiteX307" fmla="*/ 519892 w 835055"/>
                <a:gd name="connsiteY307" fmla="*/ 459877 h 938856"/>
                <a:gd name="connsiteX308" fmla="*/ 598325 w 835055"/>
                <a:gd name="connsiteY308" fmla="*/ 459157 h 938856"/>
                <a:gd name="connsiteX309" fmla="*/ 651330 w 835055"/>
                <a:gd name="connsiteY309" fmla="*/ 453030 h 938856"/>
                <a:gd name="connsiteX310" fmla="*/ 714362 w 835055"/>
                <a:gd name="connsiteY310" fmla="*/ 496999 h 938856"/>
                <a:gd name="connsiteX311" fmla="*/ 638437 w 835055"/>
                <a:gd name="connsiteY311" fmla="*/ 462761 h 938856"/>
                <a:gd name="connsiteX312" fmla="*/ 552483 w 835055"/>
                <a:gd name="connsiteY312" fmla="*/ 418070 h 938856"/>
                <a:gd name="connsiteX313" fmla="*/ 651688 w 835055"/>
                <a:gd name="connsiteY313" fmla="*/ 453030 h 938856"/>
                <a:gd name="connsiteX314" fmla="*/ 810702 w 835055"/>
                <a:gd name="connsiteY314" fmla="*/ 710359 h 938856"/>
                <a:gd name="connsiteX315" fmla="*/ 809986 w 835055"/>
                <a:gd name="connsiteY315" fmla="*/ 710359 h 938856"/>
                <a:gd name="connsiteX316" fmla="*/ 777037 w 835055"/>
                <a:gd name="connsiteY316" fmla="*/ 699547 h 938856"/>
                <a:gd name="connsiteX317" fmla="*/ 727255 w 835055"/>
                <a:gd name="connsiteY317" fmla="*/ 698826 h 938856"/>
                <a:gd name="connsiteX318" fmla="*/ 790288 w 835055"/>
                <a:gd name="connsiteY318" fmla="*/ 683689 h 938856"/>
                <a:gd name="connsiteX319" fmla="*/ 810702 w 835055"/>
                <a:gd name="connsiteY319" fmla="*/ 710359 h 938856"/>
                <a:gd name="connsiteX320" fmla="*/ 518818 w 835055"/>
                <a:gd name="connsiteY320" fmla="*/ 460959 h 938856"/>
                <a:gd name="connsiteX321" fmla="*/ 585074 w 835055"/>
                <a:gd name="connsiteY321" fmla="*/ 561872 h 938856"/>
                <a:gd name="connsiteX322" fmla="*/ 529920 w 835055"/>
                <a:gd name="connsiteY322" fmla="*/ 518263 h 938856"/>
                <a:gd name="connsiteX323" fmla="*/ 466171 w 835055"/>
                <a:gd name="connsiteY323" fmla="*/ 432126 h 938856"/>
                <a:gd name="connsiteX324" fmla="*/ 519176 w 835055"/>
                <a:gd name="connsiteY324" fmla="*/ 460959 h 938856"/>
                <a:gd name="connsiteX325" fmla="*/ 760921 w 835055"/>
                <a:gd name="connsiteY325" fmla="*/ 756851 h 938856"/>
                <a:gd name="connsiteX326" fmla="*/ 759130 w 835055"/>
                <a:gd name="connsiteY326" fmla="*/ 778476 h 938856"/>
                <a:gd name="connsiteX327" fmla="*/ 758414 w 835055"/>
                <a:gd name="connsiteY327" fmla="*/ 778115 h 938856"/>
                <a:gd name="connsiteX328" fmla="*/ 750534 w 835055"/>
                <a:gd name="connsiteY328" fmla="*/ 760816 h 938856"/>
                <a:gd name="connsiteX329" fmla="*/ 711855 w 835055"/>
                <a:gd name="connsiteY329" fmla="*/ 730181 h 938856"/>
                <a:gd name="connsiteX330" fmla="*/ 616232 w 835055"/>
                <a:gd name="connsiteY330" fmla="*/ 709999 h 938856"/>
                <a:gd name="connsiteX331" fmla="*/ 716511 w 835055"/>
                <a:gd name="connsiteY331" fmla="*/ 708557 h 938856"/>
                <a:gd name="connsiteX332" fmla="*/ 760921 w 835055"/>
                <a:gd name="connsiteY332" fmla="*/ 757212 h 938856"/>
                <a:gd name="connsiteX333" fmla="*/ 727613 w 835055"/>
                <a:gd name="connsiteY333" fmla="*/ 149929 h 938856"/>
                <a:gd name="connsiteX334" fmla="*/ 727972 w 835055"/>
                <a:gd name="connsiteY334" fmla="*/ 149929 h 938856"/>
                <a:gd name="connsiteX335" fmla="*/ 727972 w 835055"/>
                <a:gd name="connsiteY335" fmla="*/ 149929 h 938856"/>
                <a:gd name="connsiteX336" fmla="*/ 727972 w 835055"/>
                <a:gd name="connsiteY336" fmla="*/ 149929 h 938856"/>
                <a:gd name="connsiteX337" fmla="*/ 727972 w 835055"/>
                <a:gd name="connsiteY337" fmla="*/ 149929 h 938856"/>
                <a:gd name="connsiteX338" fmla="*/ 727613 w 835055"/>
                <a:gd name="connsiteY338" fmla="*/ 149929 h 938856"/>
                <a:gd name="connsiteX339" fmla="*/ 727972 w 835055"/>
                <a:gd name="connsiteY339" fmla="*/ 149929 h 938856"/>
                <a:gd name="connsiteX340" fmla="*/ 448981 w 835055"/>
                <a:gd name="connsiteY340" fmla="*/ 118573 h 938856"/>
                <a:gd name="connsiteX341" fmla="*/ 437878 w 835055"/>
                <a:gd name="connsiteY341" fmla="*/ 132629 h 938856"/>
                <a:gd name="connsiteX342" fmla="*/ 311097 w 835055"/>
                <a:gd name="connsiteY342" fmla="*/ 132269 h 938856"/>
                <a:gd name="connsiteX343" fmla="*/ 299636 w 835055"/>
                <a:gd name="connsiteY343" fmla="*/ 118213 h 938856"/>
                <a:gd name="connsiteX344" fmla="*/ 319334 w 835055"/>
                <a:gd name="connsiteY344" fmla="*/ 119294 h 938856"/>
                <a:gd name="connsiteX345" fmla="*/ 429641 w 835055"/>
                <a:gd name="connsiteY345" fmla="*/ 120015 h 938856"/>
                <a:gd name="connsiteX346" fmla="*/ 448981 w 835055"/>
                <a:gd name="connsiteY346" fmla="*/ 118934 h 938856"/>
                <a:gd name="connsiteX347" fmla="*/ 727255 w 835055"/>
                <a:gd name="connsiteY347" fmla="*/ 149929 h 938856"/>
                <a:gd name="connsiteX348" fmla="*/ 727613 w 835055"/>
                <a:gd name="connsiteY348" fmla="*/ 149929 h 938856"/>
                <a:gd name="connsiteX349" fmla="*/ 727613 w 835055"/>
                <a:gd name="connsiteY349" fmla="*/ 149929 h 938856"/>
                <a:gd name="connsiteX350" fmla="*/ 727613 w 835055"/>
                <a:gd name="connsiteY350" fmla="*/ 149929 h 938856"/>
                <a:gd name="connsiteX351" fmla="*/ 727613 w 835055"/>
                <a:gd name="connsiteY351" fmla="*/ 149929 h 938856"/>
                <a:gd name="connsiteX352" fmla="*/ 727255 w 835055"/>
                <a:gd name="connsiteY352" fmla="*/ 149929 h 938856"/>
                <a:gd name="connsiteX353" fmla="*/ 727613 w 835055"/>
                <a:gd name="connsiteY353" fmla="*/ 149929 h 938856"/>
                <a:gd name="connsiteX354" fmla="*/ 450771 w 835055"/>
                <a:gd name="connsiteY354" fmla="*/ 259131 h 938856"/>
                <a:gd name="connsiteX355" fmla="*/ 427134 w 835055"/>
                <a:gd name="connsiteY355" fmla="*/ 249401 h 938856"/>
                <a:gd name="connsiteX356" fmla="*/ 409943 w 835055"/>
                <a:gd name="connsiteY356" fmla="*/ 261294 h 938856"/>
                <a:gd name="connsiteX357" fmla="*/ 491241 w 835055"/>
                <a:gd name="connsiteY357" fmla="*/ 259852 h 938856"/>
                <a:gd name="connsiteX358" fmla="*/ 451129 w 835055"/>
                <a:gd name="connsiteY358" fmla="*/ 259131 h 938856"/>
                <a:gd name="connsiteX359" fmla="*/ 413525 w 835055"/>
                <a:gd name="connsiteY359" fmla="*/ 174076 h 938856"/>
                <a:gd name="connsiteX360" fmla="*/ 413525 w 835055"/>
                <a:gd name="connsiteY360" fmla="*/ 174076 h 938856"/>
                <a:gd name="connsiteX361" fmla="*/ 414241 w 835055"/>
                <a:gd name="connsiteY361" fmla="*/ 174076 h 938856"/>
                <a:gd name="connsiteX362" fmla="*/ 414957 w 835055"/>
                <a:gd name="connsiteY362" fmla="*/ 174076 h 938856"/>
                <a:gd name="connsiteX363" fmla="*/ 425701 w 835055"/>
                <a:gd name="connsiteY363" fmla="*/ 168309 h 938856"/>
                <a:gd name="connsiteX364" fmla="*/ 414241 w 835055"/>
                <a:gd name="connsiteY364" fmla="*/ 153893 h 938856"/>
                <a:gd name="connsiteX365" fmla="*/ 369473 w 835055"/>
                <a:gd name="connsiteY365" fmla="*/ 151731 h 938856"/>
                <a:gd name="connsiteX366" fmla="*/ 369473 w 835055"/>
                <a:gd name="connsiteY366" fmla="*/ 152091 h 938856"/>
                <a:gd name="connsiteX367" fmla="*/ 369115 w 835055"/>
                <a:gd name="connsiteY367" fmla="*/ 152091 h 938856"/>
                <a:gd name="connsiteX368" fmla="*/ 337599 w 835055"/>
                <a:gd name="connsiteY368" fmla="*/ 149208 h 938856"/>
                <a:gd name="connsiteX369" fmla="*/ 441101 w 835055"/>
                <a:gd name="connsiteY369" fmla="*/ 154614 h 938856"/>
                <a:gd name="connsiteX370" fmla="*/ 413883 w 835055"/>
                <a:gd name="connsiteY370" fmla="*/ 174797 h 93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35055" h="938856">
                  <a:moveTo>
                    <a:pt x="551050" y="886237"/>
                  </a:moveTo>
                  <a:cubicBezTo>
                    <a:pt x="412450" y="857765"/>
                    <a:pt x="408153" y="795054"/>
                    <a:pt x="407078" y="790009"/>
                  </a:cubicBezTo>
                  <a:cubicBezTo>
                    <a:pt x="408153" y="778836"/>
                    <a:pt x="433581" y="766943"/>
                    <a:pt x="456501" y="765501"/>
                  </a:cubicBezTo>
                  <a:cubicBezTo>
                    <a:pt x="460799" y="765141"/>
                    <a:pt x="453995" y="811273"/>
                    <a:pt x="580060" y="857765"/>
                  </a:cubicBezTo>
                  <a:cubicBezTo>
                    <a:pt x="571106" y="868217"/>
                    <a:pt x="561437" y="877587"/>
                    <a:pt x="551050" y="886237"/>
                  </a:cubicBezTo>
                  <a:close/>
                  <a:moveTo>
                    <a:pt x="366966" y="938856"/>
                  </a:moveTo>
                  <a:cubicBezTo>
                    <a:pt x="360878" y="938135"/>
                    <a:pt x="354790" y="937054"/>
                    <a:pt x="348701" y="935612"/>
                  </a:cubicBezTo>
                  <a:cubicBezTo>
                    <a:pt x="344046" y="928044"/>
                    <a:pt x="341539" y="919394"/>
                    <a:pt x="342971" y="909663"/>
                  </a:cubicBezTo>
                  <a:cubicBezTo>
                    <a:pt x="344046" y="907140"/>
                    <a:pt x="346553" y="904257"/>
                    <a:pt x="350850" y="895247"/>
                  </a:cubicBezTo>
                  <a:cubicBezTo>
                    <a:pt x="355148" y="886237"/>
                    <a:pt x="355506" y="878668"/>
                    <a:pt x="356580" y="876866"/>
                  </a:cubicBezTo>
                  <a:cubicBezTo>
                    <a:pt x="355864" y="907861"/>
                    <a:pt x="361236" y="926963"/>
                    <a:pt x="367325" y="938496"/>
                  </a:cubicBezTo>
                  <a:close/>
                  <a:moveTo>
                    <a:pt x="24943" y="684049"/>
                  </a:moveTo>
                  <a:cubicBezTo>
                    <a:pt x="8110" y="682968"/>
                    <a:pt x="231" y="691618"/>
                    <a:pt x="589" y="690897"/>
                  </a:cubicBezTo>
                  <a:cubicBezTo>
                    <a:pt x="9901" y="675039"/>
                    <a:pt x="21720" y="669994"/>
                    <a:pt x="33896" y="669633"/>
                  </a:cubicBezTo>
                  <a:cubicBezTo>
                    <a:pt x="87975" y="667110"/>
                    <a:pt x="44999" y="768384"/>
                    <a:pt x="187896" y="743516"/>
                  </a:cubicBezTo>
                  <a:cubicBezTo>
                    <a:pt x="191120" y="742796"/>
                    <a:pt x="183241" y="755770"/>
                    <a:pt x="180734" y="759374"/>
                  </a:cubicBezTo>
                  <a:cubicBezTo>
                    <a:pt x="176794" y="757572"/>
                    <a:pt x="167841" y="760816"/>
                    <a:pt x="154589" y="761537"/>
                  </a:cubicBezTo>
                  <a:cubicBezTo>
                    <a:pt x="143845" y="761897"/>
                    <a:pt x="122357" y="763339"/>
                    <a:pt x="105166" y="754329"/>
                  </a:cubicBezTo>
                  <a:cubicBezTo>
                    <a:pt x="40343" y="720811"/>
                    <a:pt x="59324" y="686572"/>
                    <a:pt x="24585" y="684410"/>
                  </a:cubicBezTo>
                  <a:close/>
                  <a:moveTo>
                    <a:pt x="130952" y="790369"/>
                  </a:moveTo>
                  <a:cubicBezTo>
                    <a:pt x="101943" y="786044"/>
                    <a:pt x="66487" y="767664"/>
                    <a:pt x="55743" y="739912"/>
                  </a:cubicBezTo>
                  <a:cubicBezTo>
                    <a:pt x="58966" y="745318"/>
                    <a:pt x="104450" y="806227"/>
                    <a:pt x="192194" y="779557"/>
                  </a:cubicBezTo>
                  <a:cubicBezTo>
                    <a:pt x="193985" y="778836"/>
                    <a:pt x="200790" y="784963"/>
                    <a:pt x="199715" y="785323"/>
                  </a:cubicBezTo>
                  <a:cubicBezTo>
                    <a:pt x="191836" y="788567"/>
                    <a:pt x="169989" y="796496"/>
                    <a:pt x="131310" y="790369"/>
                  </a:cubicBezTo>
                  <a:close/>
                  <a:moveTo>
                    <a:pt x="374487" y="0"/>
                  </a:moveTo>
                  <a:cubicBezTo>
                    <a:pt x="374129" y="0"/>
                    <a:pt x="383441" y="16218"/>
                    <a:pt x="374846" y="26310"/>
                  </a:cubicBezTo>
                  <a:cubicBezTo>
                    <a:pt x="374846" y="26310"/>
                    <a:pt x="365892" y="19101"/>
                    <a:pt x="374487" y="0"/>
                  </a:cubicBezTo>
                  <a:close/>
                  <a:moveTo>
                    <a:pt x="308590" y="36761"/>
                  </a:moveTo>
                  <a:cubicBezTo>
                    <a:pt x="308590" y="36761"/>
                    <a:pt x="312887" y="34239"/>
                    <a:pt x="316827" y="33157"/>
                  </a:cubicBezTo>
                  <a:cubicBezTo>
                    <a:pt x="316827" y="33157"/>
                    <a:pt x="321841" y="42888"/>
                    <a:pt x="323632" y="51538"/>
                  </a:cubicBezTo>
                  <a:cubicBezTo>
                    <a:pt x="323632" y="51178"/>
                    <a:pt x="322557" y="50096"/>
                    <a:pt x="317543" y="49015"/>
                  </a:cubicBezTo>
                  <a:cubicBezTo>
                    <a:pt x="317185" y="49015"/>
                    <a:pt x="308232" y="36761"/>
                    <a:pt x="308232" y="36761"/>
                  </a:cubicBezTo>
                  <a:close/>
                  <a:moveTo>
                    <a:pt x="425701" y="51538"/>
                  </a:moveTo>
                  <a:cubicBezTo>
                    <a:pt x="427492" y="42888"/>
                    <a:pt x="432148" y="33157"/>
                    <a:pt x="432506" y="33157"/>
                  </a:cubicBezTo>
                  <a:cubicBezTo>
                    <a:pt x="436804" y="34599"/>
                    <a:pt x="440743" y="36761"/>
                    <a:pt x="440743" y="36761"/>
                  </a:cubicBezTo>
                  <a:cubicBezTo>
                    <a:pt x="440743" y="36761"/>
                    <a:pt x="432148" y="49015"/>
                    <a:pt x="431432" y="49015"/>
                  </a:cubicBezTo>
                  <a:cubicBezTo>
                    <a:pt x="426418" y="50096"/>
                    <a:pt x="425701" y="51178"/>
                    <a:pt x="425343" y="51538"/>
                  </a:cubicBezTo>
                  <a:close/>
                  <a:moveTo>
                    <a:pt x="429999" y="80731"/>
                  </a:moveTo>
                  <a:cubicBezTo>
                    <a:pt x="423194" y="72802"/>
                    <a:pt x="424985" y="56584"/>
                    <a:pt x="424985" y="56584"/>
                  </a:cubicBezTo>
                  <a:cubicBezTo>
                    <a:pt x="424985" y="56584"/>
                    <a:pt x="435013" y="62350"/>
                    <a:pt x="435371" y="62350"/>
                  </a:cubicBezTo>
                  <a:cubicBezTo>
                    <a:pt x="437878" y="56944"/>
                    <a:pt x="438236" y="51538"/>
                    <a:pt x="438236" y="51538"/>
                  </a:cubicBezTo>
                  <a:cubicBezTo>
                    <a:pt x="438236" y="51538"/>
                    <a:pt x="443250" y="51178"/>
                    <a:pt x="443250" y="51178"/>
                  </a:cubicBezTo>
                  <a:cubicBezTo>
                    <a:pt x="442534" y="58746"/>
                    <a:pt x="436804" y="68117"/>
                    <a:pt x="436804" y="68117"/>
                  </a:cubicBezTo>
                  <a:cubicBezTo>
                    <a:pt x="436804" y="68117"/>
                    <a:pt x="428567" y="63071"/>
                    <a:pt x="428208" y="63071"/>
                  </a:cubicBezTo>
                  <a:cubicBezTo>
                    <a:pt x="425701" y="69919"/>
                    <a:pt x="430357" y="80731"/>
                    <a:pt x="430357" y="80731"/>
                  </a:cubicBezTo>
                  <a:close/>
                  <a:moveTo>
                    <a:pt x="312887" y="67756"/>
                  </a:moveTo>
                  <a:cubicBezTo>
                    <a:pt x="312887" y="67756"/>
                    <a:pt x="307157" y="58386"/>
                    <a:pt x="306441" y="50817"/>
                  </a:cubicBezTo>
                  <a:cubicBezTo>
                    <a:pt x="306441" y="50817"/>
                    <a:pt x="311455" y="51178"/>
                    <a:pt x="311455" y="51178"/>
                  </a:cubicBezTo>
                  <a:cubicBezTo>
                    <a:pt x="311455" y="51178"/>
                    <a:pt x="311813" y="56584"/>
                    <a:pt x="314320" y="61990"/>
                  </a:cubicBezTo>
                  <a:cubicBezTo>
                    <a:pt x="314678" y="61990"/>
                    <a:pt x="324706" y="56223"/>
                    <a:pt x="324706" y="56223"/>
                  </a:cubicBezTo>
                  <a:cubicBezTo>
                    <a:pt x="324706" y="56223"/>
                    <a:pt x="326139" y="72441"/>
                    <a:pt x="319692" y="80370"/>
                  </a:cubicBezTo>
                  <a:cubicBezTo>
                    <a:pt x="319692" y="80370"/>
                    <a:pt x="324348" y="69558"/>
                    <a:pt x="321841" y="62711"/>
                  </a:cubicBezTo>
                  <a:cubicBezTo>
                    <a:pt x="321483" y="62711"/>
                    <a:pt x="313245" y="67756"/>
                    <a:pt x="313245" y="67756"/>
                  </a:cubicBezTo>
                  <a:close/>
                  <a:moveTo>
                    <a:pt x="332227" y="57665"/>
                  </a:moveTo>
                  <a:lnTo>
                    <a:pt x="329720" y="54421"/>
                  </a:lnTo>
                  <a:cubicBezTo>
                    <a:pt x="329720" y="54421"/>
                    <a:pt x="342613" y="53700"/>
                    <a:pt x="343329" y="53700"/>
                  </a:cubicBezTo>
                  <a:cubicBezTo>
                    <a:pt x="344046" y="53700"/>
                    <a:pt x="344762" y="57665"/>
                    <a:pt x="344762" y="57665"/>
                  </a:cubicBezTo>
                  <a:lnTo>
                    <a:pt x="332227" y="57665"/>
                  </a:lnTo>
                  <a:close/>
                  <a:moveTo>
                    <a:pt x="392036" y="11533"/>
                  </a:moveTo>
                  <a:cubicBezTo>
                    <a:pt x="391678" y="19822"/>
                    <a:pt x="387739" y="26670"/>
                    <a:pt x="385948" y="28472"/>
                  </a:cubicBezTo>
                  <a:cubicBezTo>
                    <a:pt x="392036" y="24508"/>
                    <a:pt x="398125" y="25589"/>
                    <a:pt x="398125" y="25589"/>
                  </a:cubicBezTo>
                  <a:cubicBezTo>
                    <a:pt x="398125" y="25589"/>
                    <a:pt x="386664" y="36041"/>
                    <a:pt x="386306" y="36041"/>
                  </a:cubicBezTo>
                  <a:cubicBezTo>
                    <a:pt x="395618" y="34599"/>
                    <a:pt x="400990" y="37843"/>
                    <a:pt x="400990" y="37843"/>
                  </a:cubicBezTo>
                  <a:lnTo>
                    <a:pt x="387022" y="43969"/>
                  </a:lnTo>
                  <a:cubicBezTo>
                    <a:pt x="394543" y="46132"/>
                    <a:pt x="399199" y="51898"/>
                    <a:pt x="399199" y="51898"/>
                  </a:cubicBezTo>
                  <a:cubicBezTo>
                    <a:pt x="399199" y="51898"/>
                    <a:pt x="389887" y="51538"/>
                    <a:pt x="383441" y="51538"/>
                  </a:cubicBezTo>
                  <a:lnTo>
                    <a:pt x="384873" y="65233"/>
                  </a:lnTo>
                  <a:lnTo>
                    <a:pt x="376994" y="51538"/>
                  </a:lnTo>
                  <a:lnTo>
                    <a:pt x="377353" y="51538"/>
                  </a:lnTo>
                  <a:cubicBezTo>
                    <a:pt x="377353" y="51538"/>
                    <a:pt x="376994" y="51538"/>
                    <a:pt x="377353" y="51538"/>
                  </a:cubicBezTo>
                  <a:cubicBezTo>
                    <a:pt x="389887" y="38563"/>
                    <a:pt x="379143" y="27391"/>
                    <a:pt x="379143" y="27391"/>
                  </a:cubicBezTo>
                  <a:lnTo>
                    <a:pt x="393111" y="11533"/>
                  </a:lnTo>
                  <a:close/>
                  <a:moveTo>
                    <a:pt x="417106" y="58025"/>
                  </a:moveTo>
                  <a:lnTo>
                    <a:pt x="404571" y="58025"/>
                  </a:lnTo>
                  <a:cubicBezTo>
                    <a:pt x="404571" y="58025"/>
                    <a:pt x="405287" y="53700"/>
                    <a:pt x="406004" y="53700"/>
                  </a:cubicBezTo>
                  <a:cubicBezTo>
                    <a:pt x="406720" y="53700"/>
                    <a:pt x="419613" y="54421"/>
                    <a:pt x="419613" y="54421"/>
                  </a:cubicBezTo>
                  <a:lnTo>
                    <a:pt x="417106" y="57665"/>
                  </a:lnTo>
                  <a:close/>
                  <a:moveTo>
                    <a:pt x="363385" y="36041"/>
                  </a:moveTo>
                  <a:cubicBezTo>
                    <a:pt x="363027" y="35680"/>
                    <a:pt x="351566" y="25589"/>
                    <a:pt x="351566" y="25589"/>
                  </a:cubicBezTo>
                  <a:cubicBezTo>
                    <a:pt x="351566" y="25589"/>
                    <a:pt x="357655" y="24868"/>
                    <a:pt x="363743" y="28472"/>
                  </a:cubicBezTo>
                  <a:cubicBezTo>
                    <a:pt x="361953" y="27030"/>
                    <a:pt x="358013" y="20183"/>
                    <a:pt x="357655" y="11533"/>
                  </a:cubicBezTo>
                  <a:lnTo>
                    <a:pt x="371622" y="27391"/>
                  </a:lnTo>
                  <a:cubicBezTo>
                    <a:pt x="371622" y="27391"/>
                    <a:pt x="360520" y="38203"/>
                    <a:pt x="373413" y="51538"/>
                  </a:cubicBezTo>
                  <a:lnTo>
                    <a:pt x="365534" y="65233"/>
                  </a:lnTo>
                  <a:lnTo>
                    <a:pt x="366966" y="51538"/>
                  </a:lnTo>
                  <a:cubicBezTo>
                    <a:pt x="360520" y="51898"/>
                    <a:pt x="351208" y="51898"/>
                    <a:pt x="351208" y="51898"/>
                  </a:cubicBezTo>
                  <a:cubicBezTo>
                    <a:pt x="351208" y="51898"/>
                    <a:pt x="355864" y="45771"/>
                    <a:pt x="363385" y="43969"/>
                  </a:cubicBezTo>
                  <a:lnTo>
                    <a:pt x="349059" y="37843"/>
                  </a:lnTo>
                  <a:cubicBezTo>
                    <a:pt x="349059" y="37843"/>
                    <a:pt x="354432" y="34239"/>
                    <a:pt x="363743" y="36041"/>
                  </a:cubicBezTo>
                  <a:close/>
                  <a:moveTo>
                    <a:pt x="326855" y="62711"/>
                  </a:moveTo>
                  <a:cubicBezTo>
                    <a:pt x="352999" y="88299"/>
                    <a:pt x="369473" y="67756"/>
                    <a:pt x="374487" y="56944"/>
                  </a:cubicBezTo>
                  <a:cubicBezTo>
                    <a:pt x="382725" y="73162"/>
                    <a:pt x="399557" y="84695"/>
                    <a:pt x="422120" y="62350"/>
                  </a:cubicBezTo>
                  <a:cubicBezTo>
                    <a:pt x="416748" y="81452"/>
                    <a:pt x="424269" y="87218"/>
                    <a:pt x="427850" y="89741"/>
                  </a:cubicBezTo>
                  <a:cubicBezTo>
                    <a:pt x="403139" y="78929"/>
                    <a:pt x="362311" y="69919"/>
                    <a:pt x="320766" y="89741"/>
                  </a:cubicBezTo>
                  <a:cubicBezTo>
                    <a:pt x="324706" y="87939"/>
                    <a:pt x="331511" y="79650"/>
                    <a:pt x="326497" y="62711"/>
                  </a:cubicBezTo>
                  <a:close/>
                  <a:moveTo>
                    <a:pt x="486585" y="62350"/>
                  </a:moveTo>
                  <a:cubicBezTo>
                    <a:pt x="477632" y="63792"/>
                    <a:pt x="476557" y="68117"/>
                    <a:pt x="473692" y="76406"/>
                  </a:cubicBezTo>
                  <a:cubicBezTo>
                    <a:pt x="470469" y="89381"/>
                    <a:pt x="463664" y="91183"/>
                    <a:pt x="458650" y="92985"/>
                  </a:cubicBezTo>
                  <a:cubicBezTo>
                    <a:pt x="441818" y="96949"/>
                    <a:pt x="445399" y="112807"/>
                    <a:pt x="445041" y="112086"/>
                  </a:cubicBezTo>
                  <a:cubicBezTo>
                    <a:pt x="435371" y="101634"/>
                    <a:pt x="436088" y="89741"/>
                    <a:pt x="436088" y="89741"/>
                  </a:cubicBezTo>
                  <a:cubicBezTo>
                    <a:pt x="460441" y="94787"/>
                    <a:pt x="462590" y="80731"/>
                    <a:pt x="465455" y="74604"/>
                  </a:cubicBezTo>
                  <a:cubicBezTo>
                    <a:pt x="473334" y="58746"/>
                    <a:pt x="486943" y="61990"/>
                    <a:pt x="486585" y="62350"/>
                  </a:cubicBezTo>
                  <a:close/>
                  <a:moveTo>
                    <a:pt x="290683" y="92624"/>
                  </a:moveTo>
                  <a:cubicBezTo>
                    <a:pt x="285669" y="90822"/>
                    <a:pt x="278864" y="89020"/>
                    <a:pt x="275641" y="76046"/>
                  </a:cubicBezTo>
                  <a:cubicBezTo>
                    <a:pt x="272776" y="67396"/>
                    <a:pt x="272059" y="63431"/>
                    <a:pt x="262748" y="61990"/>
                  </a:cubicBezTo>
                  <a:cubicBezTo>
                    <a:pt x="262390" y="61629"/>
                    <a:pt x="275999" y="58386"/>
                    <a:pt x="283878" y="74244"/>
                  </a:cubicBezTo>
                  <a:cubicBezTo>
                    <a:pt x="286385" y="80370"/>
                    <a:pt x="288892" y="94426"/>
                    <a:pt x="313245" y="89381"/>
                  </a:cubicBezTo>
                  <a:cubicBezTo>
                    <a:pt x="313245" y="89381"/>
                    <a:pt x="313962" y="101274"/>
                    <a:pt x="304292" y="111726"/>
                  </a:cubicBezTo>
                  <a:cubicBezTo>
                    <a:pt x="303934" y="112086"/>
                    <a:pt x="307515" y="96589"/>
                    <a:pt x="290683" y="92624"/>
                  </a:cubicBezTo>
                  <a:close/>
                  <a:moveTo>
                    <a:pt x="85110" y="289766"/>
                  </a:moveTo>
                  <a:cubicBezTo>
                    <a:pt x="84752" y="272467"/>
                    <a:pt x="94780" y="231380"/>
                    <a:pt x="139189" y="213360"/>
                  </a:cubicBezTo>
                  <a:cubicBezTo>
                    <a:pt x="142413" y="211918"/>
                    <a:pt x="78306" y="253005"/>
                    <a:pt x="102659" y="321842"/>
                  </a:cubicBezTo>
                  <a:cubicBezTo>
                    <a:pt x="103375" y="323644"/>
                    <a:pt x="85468" y="293010"/>
                    <a:pt x="85110" y="289766"/>
                  </a:cubicBezTo>
                  <a:close/>
                  <a:moveTo>
                    <a:pt x="337957" y="342025"/>
                  </a:moveTo>
                  <a:cubicBezTo>
                    <a:pt x="307515" y="387075"/>
                    <a:pt x="284952" y="376624"/>
                    <a:pt x="260599" y="406537"/>
                  </a:cubicBezTo>
                  <a:cubicBezTo>
                    <a:pt x="253794" y="329771"/>
                    <a:pt x="321841" y="351035"/>
                    <a:pt x="326855" y="313192"/>
                  </a:cubicBezTo>
                  <a:cubicBezTo>
                    <a:pt x="376278" y="331213"/>
                    <a:pt x="354790" y="367253"/>
                    <a:pt x="348701" y="396806"/>
                  </a:cubicBezTo>
                  <a:cubicBezTo>
                    <a:pt x="339032" y="388517"/>
                    <a:pt x="338673" y="342385"/>
                    <a:pt x="337957" y="342385"/>
                  </a:cubicBezTo>
                  <a:close/>
                  <a:moveTo>
                    <a:pt x="49296" y="193177"/>
                  </a:moveTo>
                  <a:cubicBezTo>
                    <a:pt x="-29853" y="278233"/>
                    <a:pt x="52520" y="313192"/>
                    <a:pt x="62547" y="340223"/>
                  </a:cubicBezTo>
                  <a:cubicBezTo>
                    <a:pt x="12408" y="336619"/>
                    <a:pt x="8110" y="365451"/>
                    <a:pt x="5961" y="373380"/>
                  </a:cubicBezTo>
                  <a:cubicBezTo>
                    <a:pt x="-8364" y="340583"/>
                    <a:pt x="44282" y="330492"/>
                    <a:pt x="32106" y="323644"/>
                  </a:cubicBezTo>
                  <a:cubicBezTo>
                    <a:pt x="9543" y="310669"/>
                    <a:pt x="-26629" y="245436"/>
                    <a:pt x="49296" y="193538"/>
                  </a:cubicBezTo>
                  <a:close/>
                  <a:moveTo>
                    <a:pt x="72934" y="580253"/>
                  </a:moveTo>
                  <a:cubicBezTo>
                    <a:pt x="87259" y="547816"/>
                    <a:pt x="115552" y="455192"/>
                    <a:pt x="92273" y="399329"/>
                  </a:cubicBezTo>
                  <a:cubicBezTo>
                    <a:pt x="79380" y="367974"/>
                    <a:pt x="19929" y="363289"/>
                    <a:pt x="3454" y="410141"/>
                  </a:cubicBezTo>
                  <a:cubicBezTo>
                    <a:pt x="3096" y="411223"/>
                    <a:pt x="1306" y="411223"/>
                    <a:pt x="947" y="410141"/>
                  </a:cubicBezTo>
                  <a:cubicBezTo>
                    <a:pt x="-3708" y="393923"/>
                    <a:pt x="19213" y="361126"/>
                    <a:pt x="48938" y="361126"/>
                  </a:cubicBezTo>
                  <a:cubicBezTo>
                    <a:pt x="78664" y="361126"/>
                    <a:pt x="100868" y="385994"/>
                    <a:pt x="107315" y="415187"/>
                  </a:cubicBezTo>
                  <a:cubicBezTo>
                    <a:pt x="113045" y="441857"/>
                    <a:pt x="112687" y="521146"/>
                    <a:pt x="73292" y="580253"/>
                  </a:cubicBezTo>
                  <a:close/>
                  <a:moveTo>
                    <a:pt x="1664" y="634314"/>
                  </a:moveTo>
                  <a:cubicBezTo>
                    <a:pt x="-8722" y="595029"/>
                    <a:pt x="32106" y="569080"/>
                    <a:pt x="52520" y="611248"/>
                  </a:cubicBezTo>
                  <a:cubicBezTo>
                    <a:pt x="61115" y="631430"/>
                    <a:pt x="64338" y="649451"/>
                    <a:pt x="57892" y="649090"/>
                  </a:cubicBezTo>
                  <a:cubicBezTo>
                    <a:pt x="55743" y="631070"/>
                    <a:pt x="27092" y="581334"/>
                    <a:pt x="1664" y="633953"/>
                  </a:cubicBezTo>
                  <a:close/>
                  <a:moveTo>
                    <a:pt x="751609" y="169030"/>
                  </a:moveTo>
                  <a:cubicBezTo>
                    <a:pt x="755907" y="151370"/>
                    <a:pt x="778111" y="149208"/>
                    <a:pt x="783125" y="149208"/>
                  </a:cubicBezTo>
                  <a:cubicBezTo>
                    <a:pt x="787781" y="149208"/>
                    <a:pt x="795302" y="136233"/>
                    <a:pt x="813209" y="147045"/>
                  </a:cubicBezTo>
                  <a:cubicBezTo>
                    <a:pt x="813567" y="147045"/>
                    <a:pt x="813567" y="147766"/>
                    <a:pt x="813209" y="147766"/>
                  </a:cubicBezTo>
                  <a:cubicBezTo>
                    <a:pt x="809628" y="147766"/>
                    <a:pt x="804972" y="147045"/>
                    <a:pt x="800316" y="149208"/>
                  </a:cubicBezTo>
                  <a:cubicBezTo>
                    <a:pt x="794586" y="152091"/>
                    <a:pt x="790288" y="158939"/>
                    <a:pt x="787423" y="162903"/>
                  </a:cubicBezTo>
                  <a:cubicBezTo>
                    <a:pt x="750534" y="158939"/>
                    <a:pt x="755548" y="189934"/>
                    <a:pt x="754116" y="189573"/>
                  </a:cubicBezTo>
                  <a:cubicBezTo>
                    <a:pt x="752683" y="189213"/>
                    <a:pt x="748027" y="185609"/>
                    <a:pt x="751967" y="169391"/>
                  </a:cubicBezTo>
                  <a:close/>
                  <a:moveTo>
                    <a:pt x="834697" y="204350"/>
                  </a:moveTo>
                  <a:cubicBezTo>
                    <a:pt x="823237" y="200025"/>
                    <a:pt x="816432" y="201106"/>
                    <a:pt x="812493" y="204350"/>
                  </a:cubicBezTo>
                  <a:cubicBezTo>
                    <a:pt x="807837" y="207954"/>
                    <a:pt x="800674" y="218406"/>
                    <a:pt x="796735" y="221289"/>
                  </a:cubicBezTo>
                  <a:cubicBezTo>
                    <a:pt x="785990" y="228137"/>
                    <a:pt x="741581" y="220568"/>
                    <a:pt x="750534" y="256969"/>
                  </a:cubicBezTo>
                  <a:cubicBezTo>
                    <a:pt x="745520" y="259492"/>
                    <a:pt x="714004" y="210837"/>
                    <a:pt x="804972" y="199304"/>
                  </a:cubicBezTo>
                  <a:cubicBezTo>
                    <a:pt x="808553" y="193898"/>
                    <a:pt x="823953" y="186330"/>
                    <a:pt x="835055" y="204710"/>
                  </a:cubicBezTo>
                  <a:close/>
                  <a:moveTo>
                    <a:pt x="806762" y="280035"/>
                  </a:moveTo>
                  <a:cubicBezTo>
                    <a:pt x="800316" y="289766"/>
                    <a:pt x="796018" y="309949"/>
                    <a:pt x="765218" y="309949"/>
                  </a:cubicBezTo>
                  <a:cubicBezTo>
                    <a:pt x="746237" y="309949"/>
                    <a:pt x="734776" y="296974"/>
                    <a:pt x="720809" y="311030"/>
                  </a:cubicBezTo>
                  <a:cubicBezTo>
                    <a:pt x="723674" y="302380"/>
                    <a:pt x="726897" y="295893"/>
                    <a:pt x="741939" y="293730"/>
                  </a:cubicBezTo>
                  <a:cubicBezTo>
                    <a:pt x="768083" y="304903"/>
                    <a:pt x="796018" y="289045"/>
                    <a:pt x="797451" y="274269"/>
                  </a:cubicBezTo>
                  <a:cubicBezTo>
                    <a:pt x="797451" y="273187"/>
                    <a:pt x="815000" y="263817"/>
                    <a:pt x="815358" y="264538"/>
                  </a:cubicBezTo>
                  <a:cubicBezTo>
                    <a:pt x="816790" y="267421"/>
                    <a:pt x="808911" y="276431"/>
                    <a:pt x="806762" y="280035"/>
                  </a:cubicBezTo>
                  <a:close/>
                  <a:moveTo>
                    <a:pt x="629483" y="338060"/>
                  </a:moveTo>
                  <a:cubicBezTo>
                    <a:pt x="630558" y="332654"/>
                    <a:pt x="634139" y="319680"/>
                    <a:pt x="634855" y="318959"/>
                  </a:cubicBezTo>
                  <a:cubicBezTo>
                    <a:pt x="647748" y="304182"/>
                    <a:pt x="690009" y="255527"/>
                    <a:pt x="705767" y="228497"/>
                  </a:cubicBezTo>
                  <a:cubicBezTo>
                    <a:pt x="706125" y="228137"/>
                    <a:pt x="706483" y="228497"/>
                    <a:pt x="706483" y="228857"/>
                  </a:cubicBezTo>
                  <a:cubicBezTo>
                    <a:pt x="696097" y="260213"/>
                    <a:pt x="637720" y="326888"/>
                    <a:pt x="629841" y="338421"/>
                  </a:cubicBezTo>
                  <a:cubicBezTo>
                    <a:pt x="629483" y="338781"/>
                    <a:pt x="629125" y="338421"/>
                    <a:pt x="629125" y="338060"/>
                  </a:cubicBezTo>
                  <a:close/>
                  <a:moveTo>
                    <a:pt x="721525" y="266700"/>
                  </a:moveTo>
                  <a:cubicBezTo>
                    <a:pt x="703260" y="316076"/>
                    <a:pt x="706483" y="386355"/>
                    <a:pt x="697888" y="403294"/>
                  </a:cubicBezTo>
                  <a:cubicBezTo>
                    <a:pt x="693232" y="398969"/>
                    <a:pt x="686427" y="376984"/>
                    <a:pt x="681772" y="370136"/>
                  </a:cubicBezTo>
                  <a:cubicBezTo>
                    <a:pt x="684637" y="363289"/>
                    <a:pt x="684279" y="314634"/>
                    <a:pt x="721525" y="266700"/>
                  </a:cubicBezTo>
                  <a:close/>
                  <a:moveTo>
                    <a:pt x="604413" y="351035"/>
                  </a:moveTo>
                  <a:cubicBezTo>
                    <a:pt x="603697" y="350674"/>
                    <a:pt x="604413" y="349593"/>
                    <a:pt x="605130" y="349593"/>
                  </a:cubicBezTo>
                  <a:cubicBezTo>
                    <a:pt x="610502" y="350674"/>
                    <a:pt x="619813" y="353558"/>
                    <a:pt x="630558" y="377705"/>
                  </a:cubicBezTo>
                  <a:cubicBezTo>
                    <a:pt x="632706" y="382751"/>
                    <a:pt x="676758" y="362207"/>
                    <a:pt x="668520" y="419152"/>
                  </a:cubicBezTo>
                  <a:cubicBezTo>
                    <a:pt x="668520" y="419512"/>
                    <a:pt x="667804" y="419512"/>
                    <a:pt x="667804" y="419152"/>
                  </a:cubicBezTo>
                  <a:cubicBezTo>
                    <a:pt x="657776" y="389598"/>
                    <a:pt x="624111" y="386715"/>
                    <a:pt x="623753" y="385273"/>
                  </a:cubicBezTo>
                  <a:cubicBezTo>
                    <a:pt x="622678" y="372299"/>
                    <a:pt x="611218" y="357162"/>
                    <a:pt x="604413" y="351035"/>
                  </a:cubicBezTo>
                  <a:close/>
                  <a:moveTo>
                    <a:pt x="161394" y="372659"/>
                  </a:moveTo>
                  <a:cubicBezTo>
                    <a:pt x="161036" y="372299"/>
                    <a:pt x="183241" y="389959"/>
                    <a:pt x="231231" y="362568"/>
                  </a:cubicBezTo>
                  <a:cubicBezTo>
                    <a:pt x="230157" y="363649"/>
                    <a:pt x="210101" y="382751"/>
                    <a:pt x="209027" y="383471"/>
                  </a:cubicBezTo>
                  <a:cubicBezTo>
                    <a:pt x="199357" y="386355"/>
                    <a:pt x="171064" y="392842"/>
                    <a:pt x="161036" y="372299"/>
                  </a:cubicBezTo>
                  <a:close/>
                  <a:moveTo>
                    <a:pt x="215831" y="465283"/>
                  </a:moveTo>
                  <a:cubicBezTo>
                    <a:pt x="225501" y="476096"/>
                    <a:pt x="238036" y="500964"/>
                    <a:pt x="234813" y="520786"/>
                  </a:cubicBezTo>
                  <a:cubicBezTo>
                    <a:pt x="232306" y="536283"/>
                    <a:pt x="223710" y="547456"/>
                    <a:pt x="208310" y="548897"/>
                  </a:cubicBezTo>
                  <a:cubicBezTo>
                    <a:pt x="216906" y="545293"/>
                    <a:pt x="235529" y="513938"/>
                    <a:pt x="218338" y="494837"/>
                  </a:cubicBezTo>
                  <a:cubicBezTo>
                    <a:pt x="217264" y="493395"/>
                    <a:pt x="189687" y="525111"/>
                    <a:pt x="167482" y="497720"/>
                  </a:cubicBezTo>
                  <a:cubicBezTo>
                    <a:pt x="209385" y="502045"/>
                    <a:pt x="216190" y="466004"/>
                    <a:pt x="215473" y="465283"/>
                  </a:cubicBezTo>
                  <a:close/>
                  <a:moveTo>
                    <a:pt x="334376" y="557908"/>
                  </a:moveTo>
                  <a:cubicBezTo>
                    <a:pt x="335808" y="554664"/>
                    <a:pt x="308232" y="517903"/>
                    <a:pt x="301785" y="502766"/>
                  </a:cubicBezTo>
                  <a:cubicBezTo>
                    <a:pt x="289250" y="474294"/>
                    <a:pt x="303576" y="446182"/>
                    <a:pt x="309664" y="438974"/>
                  </a:cubicBezTo>
                  <a:cubicBezTo>
                    <a:pt x="310380" y="438253"/>
                    <a:pt x="317543" y="432847"/>
                    <a:pt x="316469" y="433207"/>
                  </a:cubicBezTo>
                  <a:cubicBezTo>
                    <a:pt x="294980" y="435009"/>
                    <a:pt x="251645" y="486187"/>
                    <a:pt x="249855" y="490151"/>
                  </a:cubicBezTo>
                  <a:cubicBezTo>
                    <a:pt x="254869" y="452309"/>
                    <a:pt x="309306" y="411583"/>
                    <a:pt x="317543" y="400771"/>
                  </a:cubicBezTo>
                  <a:cubicBezTo>
                    <a:pt x="318618" y="399329"/>
                    <a:pt x="318259" y="431045"/>
                    <a:pt x="318259" y="431766"/>
                  </a:cubicBezTo>
                  <a:cubicBezTo>
                    <a:pt x="318259" y="432126"/>
                    <a:pt x="335450" y="452669"/>
                    <a:pt x="335450" y="453030"/>
                  </a:cubicBezTo>
                  <a:cubicBezTo>
                    <a:pt x="330078" y="454832"/>
                    <a:pt x="321125" y="455192"/>
                    <a:pt x="320050" y="456273"/>
                  </a:cubicBezTo>
                  <a:cubicBezTo>
                    <a:pt x="298204" y="485827"/>
                    <a:pt x="346194" y="527994"/>
                    <a:pt x="334018" y="558268"/>
                  </a:cubicBezTo>
                  <a:close/>
                  <a:moveTo>
                    <a:pt x="353357" y="491233"/>
                  </a:moveTo>
                  <a:cubicBezTo>
                    <a:pt x="334734" y="468887"/>
                    <a:pt x="341539" y="454832"/>
                    <a:pt x="341539" y="454832"/>
                  </a:cubicBezTo>
                  <a:cubicBezTo>
                    <a:pt x="341539" y="454832"/>
                    <a:pt x="384157" y="503486"/>
                    <a:pt x="401348" y="523669"/>
                  </a:cubicBezTo>
                  <a:cubicBezTo>
                    <a:pt x="388455" y="523669"/>
                    <a:pt x="356939" y="495918"/>
                    <a:pt x="352999" y="491233"/>
                  </a:cubicBezTo>
                  <a:close/>
                  <a:moveTo>
                    <a:pt x="403855" y="637918"/>
                  </a:moveTo>
                  <a:cubicBezTo>
                    <a:pt x="394901" y="702070"/>
                    <a:pt x="318618" y="726217"/>
                    <a:pt x="313604" y="770907"/>
                  </a:cubicBezTo>
                  <a:cubicBezTo>
                    <a:pt x="304292" y="850917"/>
                    <a:pt x="268478" y="868577"/>
                    <a:pt x="255585" y="871460"/>
                  </a:cubicBezTo>
                  <a:cubicBezTo>
                    <a:pt x="287818" y="828212"/>
                    <a:pt x="281729" y="780638"/>
                    <a:pt x="280655" y="761537"/>
                  </a:cubicBezTo>
                  <a:cubicBezTo>
                    <a:pt x="279938" y="746400"/>
                    <a:pt x="279580" y="733425"/>
                    <a:pt x="285311" y="725136"/>
                  </a:cubicBezTo>
                  <a:cubicBezTo>
                    <a:pt x="299994" y="702791"/>
                    <a:pt x="358729" y="656298"/>
                    <a:pt x="367683" y="590344"/>
                  </a:cubicBezTo>
                  <a:cubicBezTo>
                    <a:pt x="351208" y="640080"/>
                    <a:pt x="250929" y="668912"/>
                    <a:pt x="238036" y="731983"/>
                  </a:cubicBezTo>
                  <a:cubicBezTo>
                    <a:pt x="226217" y="650892"/>
                    <a:pt x="368399" y="651613"/>
                    <a:pt x="367683" y="540969"/>
                  </a:cubicBezTo>
                  <a:cubicBezTo>
                    <a:pt x="368399" y="541329"/>
                    <a:pt x="413167" y="571603"/>
                    <a:pt x="404213" y="637918"/>
                  </a:cubicBezTo>
                  <a:close/>
                  <a:moveTo>
                    <a:pt x="367325" y="797938"/>
                  </a:moveTo>
                  <a:cubicBezTo>
                    <a:pt x="364818" y="799019"/>
                    <a:pt x="350850" y="779917"/>
                    <a:pt x="350850" y="777034"/>
                  </a:cubicBezTo>
                  <a:cubicBezTo>
                    <a:pt x="350850" y="744958"/>
                    <a:pt x="381650" y="739912"/>
                    <a:pt x="407078" y="734146"/>
                  </a:cubicBezTo>
                  <a:cubicBezTo>
                    <a:pt x="454353" y="722973"/>
                    <a:pt x="457576" y="697024"/>
                    <a:pt x="467962" y="684410"/>
                  </a:cubicBezTo>
                  <a:cubicBezTo>
                    <a:pt x="466171" y="698105"/>
                    <a:pt x="453278" y="731263"/>
                    <a:pt x="409585" y="747481"/>
                  </a:cubicBezTo>
                  <a:cubicBezTo>
                    <a:pt x="347627" y="770186"/>
                    <a:pt x="366966" y="797938"/>
                    <a:pt x="366966" y="797938"/>
                  </a:cubicBezTo>
                  <a:close/>
                  <a:moveTo>
                    <a:pt x="406004" y="458075"/>
                  </a:moveTo>
                  <a:cubicBezTo>
                    <a:pt x="397050" y="450507"/>
                    <a:pt x="393469" y="446182"/>
                    <a:pt x="390962" y="438253"/>
                  </a:cubicBezTo>
                  <a:cubicBezTo>
                    <a:pt x="390604" y="436811"/>
                    <a:pt x="390246" y="435730"/>
                    <a:pt x="389887" y="434289"/>
                  </a:cubicBezTo>
                  <a:cubicBezTo>
                    <a:pt x="389171" y="430684"/>
                    <a:pt x="388097" y="425999"/>
                    <a:pt x="387022" y="420954"/>
                  </a:cubicBezTo>
                  <a:cubicBezTo>
                    <a:pt x="386664" y="418431"/>
                    <a:pt x="385948" y="415187"/>
                    <a:pt x="385232" y="411943"/>
                  </a:cubicBezTo>
                  <a:cubicBezTo>
                    <a:pt x="385232" y="411943"/>
                    <a:pt x="384157" y="411583"/>
                    <a:pt x="383441" y="412304"/>
                  </a:cubicBezTo>
                  <a:cubicBezTo>
                    <a:pt x="373771" y="422035"/>
                    <a:pt x="372339" y="437532"/>
                    <a:pt x="372339" y="435730"/>
                  </a:cubicBezTo>
                  <a:cubicBezTo>
                    <a:pt x="365534" y="420593"/>
                    <a:pt x="377353" y="383832"/>
                    <a:pt x="380934" y="383471"/>
                  </a:cubicBezTo>
                  <a:cubicBezTo>
                    <a:pt x="381650" y="383471"/>
                    <a:pt x="385590" y="407619"/>
                    <a:pt x="385948" y="407979"/>
                  </a:cubicBezTo>
                  <a:cubicBezTo>
                    <a:pt x="385948" y="408700"/>
                    <a:pt x="453278" y="487989"/>
                    <a:pt x="456501" y="490512"/>
                  </a:cubicBezTo>
                  <a:cubicBezTo>
                    <a:pt x="443250" y="480060"/>
                    <a:pt x="419255" y="469248"/>
                    <a:pt x="406362" y="458075"/>
                  </a:cubicBezTo>
                  <a:close/>
                  <a:moveTo>
                    <a:pt x="443250" y="669273"/>
                  </a:moveTo>
                  <a:cubicBezTo>
                    <a:pt x="444683" y="660984"/>
                    <a:pt x="466529" y="617374"/>
                    <a:pt x="410301" y="600435"/>
                  </a:cubicBezTo>
                  <a:cubicBezTo>
                    <a:pt x="460083" y="612329"/>
                    <a:pt x="456143" y="634314"/>
                    <a:pt x="456143" y="653775"/>
                  </a:cubicBezTo>
                  <a:cubicBezTo>
                    <a:pt x="456143" y="657019"/>
                    <a:pt x="443608" y="669633"/>
                    <a:pt x="442892" y="669273"/>
                  </a:cubicBezTo>
                  <a:close/>
                  <a:moveTo>
                    <a:pt x="257734" y="630349"/>
                  </a:moveTo>
                  <a:cubicBezTo>
                    <a:pt x="262748" y="626024"/>
                    <a:pt x="277790" y="599354"/>
                    <a:pt x="253794" y="560070"/>
                  </a:cubicBezTo>
                  <a:cubicBezTo>
                    <a:pt x="249855" y="561872"/>
                    <a:pt x="235171" y="572684"/>
                    <a:pt x="219055" y="572684"/>
                  </a:cubicBezTo>
                  <a:cubicBezTo>
                    <a:pt x="201864" y="572684"/>
                    <a:pt x="185389" y="559349"/>
                    <a:pt x="184673" y="549258"/>
                  </a:cubicBezTo>
                  <a:cubicBezTo>
                    <a:pt x="207594" y="575567"/>
                    <a:pt x="250929" y="561151"/>
                    <a:pt x="259166" y="523669"/>
                  </a:cubicBezTo>
                  <a:cubicBezTo>
                    <a:pt x="259883" y="524029"/>
                    <a:pt x="328646" y="592867"/>
                    <a:pt x="257734" y="630349"/>
                  </a:cubicBezTo>
                  <a:close/>
                  <a:moveTo>
                    <a:pt x="655627" y="693420"/>
                  </a:moveTo>
                  <a:cubicBezTo>
                    <a:pt x="653479" y="693060"/>
                    <a:pt x="651688" y="692339"/>
                    <a:pt x="649539" y="691618"/>
                  </a:cubicBezTo>
                  <a:cubicBezTo>
                    <a:pt x="651688" y="692339"/>
                    <a:pt x="653479" y="692699"/>
                    <a:pt x="655627" y="693420"/>
                  </a:cubicBezTo>
                  <a:close/>
                  <a:moveTo>
                    <a:pt x="655627" y="693420"/>
                  </a:moveTo>
                  <a:cubicBezTo>
                    <a:pt x="653479" y="693060"/>
                    <a:pt x="651688" y="692339"/>
                    <a:pt x="649539" y="691618"/>
                  </a:cubicBezTo>
                  <a:cubicBezTo>
                    <a:pt x="651688" y="692339"/>
                    <a:pt x="653479" y="692699"/>
                    <a:pt x="655627" y="693420"/>
                  </a:cubicBezTo>
                  <a:close/>
                  <a:moveTo>
                    <a:pt x="524190" y="628187"/>
                  </a:moveTo>
                  <a:cubicBezTo>
                    <a:pt x="485153" y="599354"/>
                    <a:pt x="463306" y="566918"/>
                    <a:pt x="422478" y="565116"/>
                  </a:cubicBezTo>
                  <a:cubicBezTo>
                    <a:pt x="439669" y="544933"/>
                    <a:pt x="435371" y="522227"/>
                    <a:pt x="434655" y="507090"/>
                  </a:cubicBezTo>
                  <a:cubicBezTo>
                    <a:pt x="445041" y="512497"/>
                    <a:pt x="559288" y="664588"/>
                    <a:pt x="649539" y="691618"/>
                  </a:cubicBezTo>
                  <a:cubicBezTo>
                    <a:pt x="590804" y="675039"/>
                    <a:pt x="554274" y="650171"/>
                    <a:pt x="524190" y="627826"/>
                  </a:cubicBezTo>
                  <a:close/>
                  <a:moveTo>
                    <a:pt x="731195" y="654496"/>
                  </a:moveTo>
                  <a:cubicBezTo>
                    <a:pt x="732627" y="627466"/>
                    <a:pt x="758414" y="636116"/>
                    <a:pt x="758414" y="609806"/>
                  </a:cubicBezTo>
                  <a:cubicBezTo>
                    <a:pt x="761279" y="600435"/>
                    <a:pt x="775246" y="592507"/>
                    <a:pt x="788139" y="602237"/>
                  </a:cubicBezTo>
                  <a:cubicBezTo>
                    <a:pt x="788497" y="602598"/>
                    <a:pt x="788139" y="602958"/>
                    <a:pt x="787781" y="602958"/>
                  </a:cubicBezTo>
                  <a:cubicBezTo>
                    <a:pt x="768800" y="602598"/>
                    <a:pt x="764502" y="610887"/>
                    <a:pt x="764860" y="616654"/>
                  </a:cubicBezTo>
                  <a:cubicBezTo>
                    <a:pt x="765934" y="643324"/>
                    <a:pt x="732986" y="649811"/>
                    <a:pt x="731195" y="654136"/>
                  </a:cubicBezTo>
                  <a:close/>
                  <a:moveTo>
                    <a:pt x="206162" y="262736"/>
                  </a:moveTo>
                  <a:cubicBezTo>
                    <a:pt x="251287" y="231020"/>
                    <a:pt x="236245" y="214802"/>
                    <a:pt x="260599" y="190654"/>
                  </a:cubicBezTo>
                  <a:cubicBezTo>
                    <a:pt x="271701" y="192817"/>
                    <a:pt x="284952" y="192096"/>
                    <a:pt x="299278" y="191736"/>
                  </a:cubicBezTo>
                  <a:cubicBezTo>
                    <a:pt x="297129" y="194619"/>
                    <a:pt x="269552" y="184167"/>
                    <a:pt x="246631" y="230299"/>
                  </a:cubicBezTo>
                  <a:cubicBezTo>
                    <a:pt x="234813" y="254446"/>
                    <a:pt x="201506" y="265979"/>
                    <a:pt x="206162" y="262736"/>
                  </a:cubicBezTo>
                  <a:close/>
                  <a:moveTo>
                    <a:pt x="372697" y="125421"/>
                  </a:moveTo>
                  <a:cubicBezTo>
                    <a:pt x="337957" y="131548"/>
                    <a:pt x="333301" y="137675"/>
                    <a:pt x="328646" y="140919"/>
                  </a:cubicBezTo>
                  <a:cubicBezTo>
                    <a:pt x="327571" y="141639"/>
                    <a:pt x="327213" y="170111"/>
                    <a:pt x="322557" y="174436"/>
                  </a:cubicBezTo>
                  <a:lnTo>
                    <a:pt x="322557" y="174436"/>
                  </a:lnTo>
                  <a:cubicBezTo>
                    <a:pt x="320050" y="170111"/>
                    <a:pt x="308590" y="151731"/>
                    <a:pt x="302859" y="149568"/>
                  </a:cubicBezTo>
                  <a:cubicBezTo>
                    <a:pt x="306799" y="144523"/>
                    <a:pt x="327929" y="127223"/>
                    <a:pt x="372697" y="125421"/>
                  </a:cubicBezTo>
                  <a:close/>
                  <a:moveTo>
                    <a:pt x="463306" y="312111"/>
                  </a:moveTo>
                  <a:cubicBezTo>
                    <a:pt x="446115" y="333375"/>
                    <a:pt x="393827" y="299857"/>
                    <a:pt x="381292" y="340583"/>
                  </a:cubicBezTo>
                  <a:cubicBezTo>
                    <a:pt x="380934" y="341304"/>
                    <a:pt x="350850" y="298416"/>
                    <a:pt x="374846" y="273548"/>
                  </a:cubicBezTo>
                  <a:cubicBezTo>
                    <a:pt x="375204" y="273187"/>
                    <a:pt x="382367" y="300939"/>
                    <a:pt x="382367" y="300939"/>
                  </a:cubicBezTo>
                  <a:cubicBezTo>
                    <a:pt x="384157" y="305984"/>
                    <a:pt x="447190" y="312472"/>
                    <a:pt x="453636" y="311030"/>
                  </a:cubicBezTo>
                  <a:cubicBezTo>
                    <a:pt x="456143" y="310309"/>
                    <a:pt x="467604" y="295893"/>
                    <a:pt x="469036" y="294812"/>
                  </a:cubicBezTo>
                  <a:cubicBezTo>
                    <a:pt x="470827" y="294091"/>
                    <a:pt x="468678" y="305263"/>
                    <a:pt x="463306" y="311751"/>
                  </a:cubicBezTo>
                  <a:close/>
                  <a:moveTo>
                    <a:pt x="171064" y="249401"/>
                  </a:moveTo>
                  <a:cubicBezTo>
                    <a:pt x="191478" y="285081"/>
                    <a:pt x="217980" y="273187"/>
                    <a:pt x="236604" y="272827"/>
                  </a:cubicBezTo>
                  <a:cubicBezTo>
                    <a:pt x="236604" y="273548"/>
                    <a:pt x="219413" y="278954"/>
                    <a:pt x="215831" y="282918"/>
                  </a:cubicBezTo>
                  <a:cubicBezTo>
                    <a:pt x="202580" y="284360"/>
                    <a:pt x="171064" y="290487"/>
                    <a:pt x="170706" y="249401"/>
                  </a:cubicBezTo>
                  <a:close/>
                  <a:moveTo>
                    <a:pt x="520250" y="322563"/>
                  </a:moveTo>
                  <a:cubicBezTo>
                    <a:pt x="521325" y="352477"/>
                    <a:pt x="488376" y="369776"/>
                    <a:pt x="466888" y="368695"/>
                  </a:cubicBezTo>
                  <a:cubicBezTo>
                    <a:pt x="453636" y="367974"/>
                    <a:pt x="440027" y="369416"/>
                    <a:pt x="431074" y="375542"/>
                  </a:cubicBezTo>
                  <a:cubicBezTo>
                    <a:pt x="428567" y="327969"/>
                    <a:pt x="488018" y="382390"/>
                    <a:pt x="520609" y="322923"/>
                  </a:cubicBezTo>
                  <a:close/>
                  <a:moveTo>
                    <a:pt x="545320" y="377344"/>
                  </a:moveTo>
                  <a:cubicBezTo>
                    <a:pt x="566092" y="370857"/>
                    <a:pt x="596892" y="386715"/>
                    <a:pt x="596892" y="390319"/>
                  </a:cubicBezTo>
                  <a:cubicBezTo>
                    <a:pt x="566092" y="377344"/>
                    <a:pt x="526697" y="422035"/>
                    <a:pt x="454353" y="402573"/>
                  </a:cubicBezTo>
                  <a:cubicBezTo>
                    <a:pt x="447548" y="400771"/>
                    <a:pt x="443608" y="396446"/>
                    <a:pt x="435371" y="397167"/>
                  </a:cubicBezTo>
                  <a:cubicBezTo>
                    <a:pt x="457218" y="382751"/>
                    <a:pt x="445399" y="407619"/>
                    <a:pt x="545320" y="377344"/>
                  </a:cubicBezTo>
                  <a:close/>
                  <a:moveTo>
                    <a:pt x="485511" y="239309"/>
                  </a:moveTo>
                  <a:cubicBezTo>
                    <a:pt x="483720" y="220208"/>
                    <a:pt x="442176" y="225253"/>
                    <a:pt x="418181" y="201827"/>
                  </a:cubicBezTo>
                  <a:cubicBezTo>
                    <a:pt x="413883" y="197863"/>
                    <a:pt x="398125" y="213720"/>
                    <a:pt x="397408" y="231020"/>
                  </a:cubicBezTo>
                  <a:cubicBezTo>
                    <a:pt x="390604" y="219487"/>
                    <a:pt x="389529" y="209035"/>
                    <a:pt x="389171" y="194259"/>
                  </a:cubicBezTo>
                  <a:cubicBezTo>
                    <a:pt x="389171" y="193177"/>
                    <a:pt x="379143" y="182005"/>
                    <a:pt x="363385" y="178040"/>
                  </a:cubicBezTo>
                  <a:cubicBezTo>
                    <a:pt x="380218" y="175878"/>
                    <a:pt x="383441" y="183807"/>
                    <a:pt x="413167" y="193898"/>
                  </a:cubicBezTo>
                  <a:cubicBezTo>
                    <a:pt x="414957" y="194619"/>
                    <a:pt x="436088" y="185969"/>
                    <a:pt x="436088" y="187050"/>
                  </a:cubicBezTo>
                  <a:cubicBezTo>
                    <a:pt x="436088" y="189934"/>
                    <a:pt x="460441" y="217685"/>
                    <a:pt x="463664" y="218766"/>
                  </a:cubicBezTo>
                  <a:cubicBezTo>
                    <a:pt x="493032" y="227776"/>
                    <a:pt x="493748" y="206512"/>
                    <a:pt x="494822" y="207594"/>
                  </a:cubicBezTo>
                  <a:cubicBezTo>
                    <a:pt x="495897" y="209396"/>
                    <a:pt x="491599" y="241111"/>
                    <a:pt x="485511" y="239309"/>
                  </a:cubicBezTo>
                  <a:close/>
                  <a:moveTo>
                    <a:pt x="491957" y="174436"/>
                  </a:moveTo>
                  <a:cubicBezTo>
                    <a:pt x="504492" y="184888"/>
                    <a:pt x="510939" y="173355"/>
                    <a:pt x="510939" y="174436"/>
                  </a:cubicBezTo>
                  <a:cubicBezTo>
                    <a:pt x="508790" y="190654"/>
                    <a:pt x="493390" y="200025"/>
                    <a:pt x="492674" y="199665"/>
                  </a:cubicBezTo>
                  <a:cubicBezTo>
                    <a:pt x="479064" y="196781"/>
                    <a:pt x="473334" y="170111"/>
                    <a:pt x="474767" y="170472"/>
                  </a:cubicBezTo>
                  <a:cubicBezTo>
                    <a:pt x="483720" y="173715"/>
                    <a:pt x="490883" y="173355"/>
                    <a:pt x="492315" y="174436"/>
                  </a:cubicBezTo>
                  <a:close/>
                  <a:moveTo>
                    <a:pt x="313962" y="202908"/>
                  </a:moveTo>
                  <a:cubicBezTo>
                    <a:pt x="316469" y="203269"/>
                    <a:pt x="320766" y="225614"/>
                    <a:pt x="300711" y="240751"/>
                  </a:cubicBezTo>
                  <a:cubicBezTo>
                    <a:pt x="301427" y="238588"/>
                    <a:pt x="303218" y="226335"/>
                    <a:pt x="303576" y="223812"/>
                  </a:cubicBezTo>
                  <a:cubicBezTo>
                    <a:pt x="304292" y="218045"/>
                    <a:pt x="279580" y="238228"/>
                    <a:pt x="270985" y="243274"/>
                  </a:cubicBezTo>
                  <a:cubicBezTo>
                    <a:pt x="283878" y="195340"/>
                    <a:pt x="313245" y="202908"/>
                    <a:pt x="313962" y="202908"/>
                  </a:cubicBezTo>
                  <a:close/>
                  <a:moveTo>
                    <a:pt x="336166" y="240751"/>
                  </a:moveTo>
                  <a:cubicBezTo>
                    <a:pt x="332943" y="271025"/>
                    <a:pt x="318976" y="282918"/>
                    <a:pt x="290683" y="298055"/>
                  </a:cubicBezTo>
                  <a:cubicBezTo>
                    <a:pt x="290683" y="298055"/>
                    <a:pt x="257017" y="316796"/>
                    <a:pt x="254152" y="317157"/>
                  </a:cubicBezTo>
                  <a:cubicBezTo>
                    <a:pt x="253436" y="269223"/>
                    <a:pt x="330436" y="262375"/>
                    <a:pt x="336166" y="240751"/>
                  </a:cubicBezTo>
                  <a:close/>
                  <a:moveTo>
                    <a:pt x="598325" y="459157"/>
                  </a:moveTo>
                  <a:cubicBezTo>
                    <a:pt x="635213" y="490512"/>
                    <a:pt x="605846" y="530156"/>
                    <a:pt x="641302" y="557908"/>
                  </a:cubicBezTo>
                  <a:cubicBezTo>
                    <a:pt x="588655" y="541689"/>
                    <a:pt x="606204" y="494116"/>
                    <a:pt x="581134" y="472131"/>
                  </a:cubicBezTo>
                  <a:cubicBezTo>
                    <a:pt x="556423" y="450507"/>
                    <a:pt x="519892" y="459877"/>
                    <a:pt x="519892" y="459877"/>
                  </a:cubicBezTo>
                  <a:cubicBezTo>
                    <a:pt x="519892" y="459877"/>
                    <a:pt x="561078" y="427801"/>
                    <a:pt x="598325" y="459157"/>
                  </a:cubicBezTo>
                  <a:close/>
                  <a:moveTo>
                    <a:pt x="651330" y="453030"/>
                  </a:moveTo>
                  <a:cubicBezTo>
                    <a:pt x="659567" y="467085"/>
                    <a:pt x="669237" y="503126"/>
                    <a:pt x="714362" y="496999"/>
                  </a:cubicBezTo>
                  <a:cubicBezTo>
                    <a:pt x="708274" y="499162"/>
                    <a:pt x="671386" y="532679"/>
                    <a:pt x="638437" y="462761"/>
                  </a:cubicBezTo>
                  <a:cubicBezTo>
                    <a:pt x="619455" y="422756"/>
                    <a:pt x="565018" y="419152"/>
                    <a:pt x="552483" y="418070"/>
                  </a:cubicBezTo>
                  <a:cubicBezTo>
                    <a:pt x="615516" y="404735"/>
                    <a:pt x="635930" y="427080"/>
                    <a:pt x="651688" y="453030"/>
                  </a:cubicBezTo>
                  <a:close/>
                  <a:moveTo>
                    <a:pt x="810702" y="710359"/>
                  </a:moveTo>
                  <a:cubicBezTo>
                    <a:pt x="810702" y="710719"/>
                    <a:pt x="809986" y="710719"/>
                    <a:pt x="809986" y="710359"/>
                  </a:cubicBezTo>
                  <a:cubicBezTo>
                    <a:pt x="799241" y="682968"/>
                    <a:pt x="784200" y="703151"/>
                    <a:pt x="777037" y="699547"/>
                  </a:cubicBezTo>
                  <a:cubicBezTo>
                    <a:pt x="764860" y="693060"/>
                    <a:pt x="733702" y="692699"/>
                    <a:pt x="727255" y="698826"/>
                  </a:cubicBezTo>
                  <a:cubicBezTo>
                    <a:pt x="729046" y="681166"/>
                    <a:pt x="763427" y="674319"/>
                    <a:pt x="790288" y="683689"/>
                  </a:cubicBezTo>
                  <a:cubicBezTo>
                    <a:pt x="795660" y="684049"/>
                    <a:pt x="813567" y="691978"/>
                    <a:pt x="810702" y="710359"/>
                  </a:cubicBezTo>
                  <a:close/>
                  <a:moveTo>
                    <a:pt x="518818" y="460959"/>
                  </a:moveTo>
                  <a:cubicBezTo>
                    <a:pt x="518818" y="461679"/>
                    <a:pt x="582209" y="555024"/>
                    <a:pt x="585074" y="561872"/>
                  </a:cubicBezTo>
                  <a:cubicBezTo>
                    <a:pt x="554990" y="537004"/>
                    <a:pt x="548185" y="535202"/>
                    <a:pt x="529920" y="518263"/>
                  </a:cubicBezTo>
                  <a:cubicBezTo>
                    <a:pt x="506641" y="496999"/>
                    <a:pt x="496971" y="463481"/>
                    <a:pt x="466171" y="432126"/>
                  </a:cubicBezTo>
                  <a:cubicBezTo>
                    <a:pt x="467246" y="431766"/>
                    <a:pt x="519176" y="459517"/>
                    <a:pt x="519176" y="460959"/>
                  </a:cubicBezTo>
                  <a:close/>
                  <a:moveTo>
                    <a:pt x="760921" y="756851"/>
                  </a:moveTo>
                  <a:cubicBezTo>
                    <a:pt x="761279" y="763699"/>
                    <a:pt x="766651" y="766943"/>
                    <a:pt x="759130" y="778476"/>
                  </a:cubicBezTo>
                  <a:cubicBezTo>
                    <a:pt x="758772" y="778836"/>
                    <a:pt x="758414" y="778476"/>
                    <a:pt x="758414" y="778115"/>
                  </a:cubicBezTo>
                  <a:cubicBezTo>
                    <a:pt x="759846" y="770547"/>
                    <a:pt x="755190" y="767303"/>
                    <a:pt x="750534" y="760816"/>
                  </a:cubicBezTo>
                  <a:cubicBezTo>
                    <a:pt x="727972" y="758653"/>
                    <a:pt x="714720" y="751806"/>
                    <a:pt x="711855" y="730181"/>
                  </a:cubicBezTo>
                  <a:cubicBezTo>
                    <a:pt x="662432" y="763699"/>
                    <a:pt x="630558" y="715405"/>
                    <a:pt x="616232" y="709999"/>
                  </a:cubicBezTo>
                  <a:cubicBezTo>
                    <a:pt x="614799" y="708557"/>
                    <a:pt x="674609" y="732704"/>
                    <a:pt x="716511" y="708557"/>
                  </a:cubicBezTo>
                  <a:cubicBezTo>
                    <a:pt x="727613" y="739912"/>
                    <a:pt x="755548" y="725857"/>
                    <a:pt x="760921" y="757212"/>
                  </a:cubicBezTo>
                  <a:close/>
                  <a:moveTo>
                    <a:pt x="727613" y="149929"/>
                  </a:moveTo>
                  <a:cubicBezTo>
                    <a:pt x="727613" y="149929"/>
                    <a:pt x="727613" y="149929"/>
                    <a:pt x="727972" y="149929"/>
                  </a:cubicBezTo>
                  <a:cubicBezTo>
                    <a:pt x="727972" y="149929"/>
                    <a:pt x="727972" y="149929"/>
                    <a:pt x="727972" y="149929"/>
                  </a:cubicBezTo>
                  <a:lnTo>
                    <a:pt x="727972" y="149929"/>
                  </a:lnTo>
                  <a:close/>
                  <a:moveTo>
                    <a:pt x="727972" y="149929"/>
                  </a:moveTo>
                  <a:cubicBezTo>
                    <a:pt x="727972" y="149929"/>
                    <a:pt x="727972" y="149929"/>
                    <a:pt x="727613" y="149929"/>
                  </a:cubicBezTo>
                  <a:cubicBezTo>
                    <a:pt x="727613" y="149929"/>
                    <a:pt x="727613" y="149929"/>
                    <a:pt x="727972" y="149929"/>
                  </a:cubicBezTo>
                  <a:close/>
                  <a:moveTo>
                    <a:pt x="448981" y="118573"/>
                  </a:moveTo>
                  <a:cubicBezTo>
                    <a:pt x="448622" y="118213"/>
                    <a:pt x="439311" y="127223"/>
                    <a:pt x="437878" y="132629"/>
                  </a:cubicBezTo>
                  <a:cubicBezTo>
                    <a:pt x="436804" y="131548"/>
                    <a:pt x="369115" y="98391"/>
                    <a:pt x="311097" y="132269"/>
                  </a:cubicBezTo>
                  <a:cubicBezTo>
                    <a:pt x="311097" y="132629"/>
                    <a:pt x="310022" y="125781"/>
                    <a:pt x="299636" y="118213"/>
                  </a:cubicBezTo>
                  <a:cubicBezTo>
                    <a:pt x="299636" y="118213"/>
                    <a:pt x="306441" y="114609"/>
                    <a:pt x="319334" y="119294"/>
                  </a:cubicBezTo>
                  <a:cubicBezTo>
                    <a:pt x="319692" y="119655"/>
                    <a:pt x="369832" y="96589"/>
                    <a:pt x="429641" y="120015"/>
                  </a:cubicBezTo>
                  <a:cubicBezTo>
                    <a:pt x="429641" y="120375"/>
                    <a:pt x="439669" y="114969"/>
                    <a:pt x="448981" y="118934"/>
                  </a:cubicBezTo>
                  <a:close/>
                  <a:moveTo>
                    <a:pt x="727255" y="149929"/>
                  </a:moveTo>
                  <a:cubicBezTo>
                    <a:pt x="727255" y="149929"/>
                    <a:pt x="727255" y="149929"/>
                    <a:pt x="727613" y="149929"/>
                  </a:cubicBezTo>
                  <a:cubicBezTo>
                    <a:pt x="727613" y="149929"/>
                    <a:pt x="727613" y="149929"/>
                    <a:pt x="727613" y="149929"/>
                  </a:cubicBezTo>
                  <a:lnTo>
                    <a:pt x="727613" y="149929"/>
                  </a:lnTo>
                  <a:close/>
                  <a:moveTo>
                    <a:pt x="727613" y="149929"/>
                  </a:moveTo>
                  <a:cubicBezTo>
                    <a:pt x="727613" y="149929"/>
                    <a:pt x="727613" y="149929"/>
                    <a:pt x="727255" y="149929"/>
                  </a:cubicBezTo>
                  <a:cubicBezTo>
                    <a:pt x="727255" y="149929"/>
                    <a:pt x="727255" y="149929"/>
                    <a:pt x="727613" y="149929"/>
                  </a:cubicBezTo>
                  <a:close/>
                  <a:moveTo>
                    <a:pt x="450771" y="259131"/>
                  </a:moveTo>
                  <a:cubicBezTo>
                    <a:pt x="443250" y="254446"/>
                    <a:pt x="435729" y="249401"/>
                    <a:pt x="427134" y="249401"/>
                  </a:cubicBezTo>
                  <a:cubicBezTo>
                    <a:pt x="411376" y="249040"/>
                    <a:pt x="409943" y="261294"/>
                    <a:pt x="409943" y="261294"/>
                  </a:cubicBezTo>
                  <a:cubicBezTo>
                    <a:pt x="447548" y="241472"/>
                    <a:pt x="446832" y="293370"/>
                    <a:pt x="491241" y="259852"/>
                  </a:cubicBezTo>
                  <a:cubicBezTo>
                    <a:pt x="492315" y="258771"/>
                    <a:pt x="473334" y="272827"/>
                    <a:pt x="451129" y="259131"/>
                  </a:cubicBezTo>
                  <a:close/>
                  <a:moveTo>
                    <a:pt x="413525" y="174076"/>
                  </a:moveTo>
                  <a:cubicBezTo>
                    <a:pt x="413525" y="174076"/>
                    <a:pt x="413525" y="174076"/>
                    <a:pt x="413525" y="174076"/>
                  </a:cubicBezTo>
                  <a:cubicBezTo>
                    <a:pt x="413883" y="174076"/>
                    <a:pt x="413883" y="174076"/>
                    <a:pt x="414241" y="174076"/>
                  </a:cubicBezTo>
                  <a:cubicBezTo>
                    <a:pt x="414599" y="174076"/>
                    <a:pt x="414599" y="174076"/>
                    <a:pt x="414957" y="174076"/>
                  </a:cubicBezTo>
                  <a:cubicBezTo>
                    <a:pt x="418897" y="172995"/>
                    <a:pt x="421404" y="171193"/>
                    <a:pt x="425701" y="168309"/>
                  </a:cubicBezTo>
                  <a:cubicBezTo>
                    <a:pt x="436446" y="160380"/>
                    <a:pt x="428567" y="158939"/>
                    <a:pt x="414241" y="153893"/>
                  </a:cubicBezTo>
                  <a:cubicBezTo>
                    <a:pt x="404929" y="151731"/>
                    <a:pt x="369832" y="148847"/>
                    <a:pt x="369473" y="151731"/>
                  </a:cubicBezTo>
                  <a:cubicBezTo>
                    <a:pt x="369473" y="151731"/>
                    <a:pt x="369473" y="152091"/>
                    <a:pt x="369473" y="152091"/>
                  </a:cubicBezTo>
                  <a:cubicBezTo>
                    <a:pt x="369473" y="152091"/>
                    <a:pt x="369115" y="152091"/>
                    <a:pt x="369115" y="152091"/>
                  </a:cubicBezTo>
                  <a:cubicBezTo>
                    <a:pt x="365892" y="152812"/>
                    <a:pt x="344404" y="149208"/>
                    <a:pt x="337599" y="149208"/>
                  </a:cubicBezTo>
                  <a:cubicBezTo>
                    <a:pt x="349776" y="144523"/>
                    <a:pt x="413883" y="124340"/>
                    <a:pt x="441101" y="154614"/>
                  </a:cubicBezTo>
                  <a:cubicBezTo>
                    <a:pt x="441460" y="154974"/>
                    <a:pt x="436088" y="179482"/>
                    <a:pt x="413883" y="174797"/>
                  </a:cubicBezTo>
                  <a:close/>
                </a:path>
              </a:pathLst>
            </a:custGeom>
            <a:solidFill>
              <a:srgbClr val="857040"/>
            </a:solidFill>
            <a:ln w="358" cap="flat">
              <a:noFill/>
              <a:prstDash val="solid"/>
              <a:miter/>
            </a:ln>
          </p:spPr>
          <p:txBody>
            <a:bodyPr rtlCol="0" anchor="ctr"/>
            <a:lstStyle/>
            <a:p>
              <a:endParaRPr lang="en-US" sz="1600" dirty="0">
                <a:latin typeface="Sintony" panose="02000503050000020004" pitchFamily="2" charset="0"/>
              </a:endParaRPr>
            </a:p>
          </p:txBody>
        </p:sp>
      </p:grpSp>
      <p:grpSp>
        <p:nvGrpSpPr>
          <p:cNvPr id="352" name="Group 351">
            <a:extLst>
              <a:ext uri="{FF2B5EF4-FFF2-40B4-BE49-F238E27FC236}">
                <a16:creationId xmlns:a16="http://schemas.microsoft.com/office/drawing/2014/main" id="{DEEC73F9-449E-1B64-F407-7AF698AF23CF}"/>
              </a:ext>
            </a:extLst>
          </p:cNvPr>
          <p:cNvGrpSpPr/>
          <p:nvPr/>
        </p:nvGrpSpPr>
        <p:grpSpPr>
          <a:xfrm>
            <a:off x="6647902" y="5412829"/>
            <a:ext cx="926522" cy="699454"/>
            <a:chOff x="5214511" y="7712484"/>
            <a:chExt cx="5867522" cy="4429540"/>
          </a:xfrm>
        </p:grpSpPr>
        <p:sp>
          <p:nvSpPr>
            <p:cNvPr id="353" name="Freeform: Shape 352">
              <a:extLst>
                <a:ext uri="{FF2B5EF4-FFF2-40B4-BE49-F238E27FC236}">
                  <a16:creationId xmlns:a16="http://schemas.microsoft.com/office/drawing/2014/main" id="{703744E2-B1FF-6368-9E5D-C0099AF53B58}"/>
                </a:ext>
              </a:extLst>
            </p:cNvPr>
            <p:cNvSpPr/>
            <p:nvPr/>
          </p:nvSpPr>
          <p:spPr>
            <a:xfrm>
              <a:off x="5300246" y="7867519"/>
              <a:ext cx="5715863" cy="4197797"/>
            </a:xfrm>
            <a:custGeom>
              <a:avLst/>
              <a:gdLst>
                <a:gd name="connsiteX0" fmla="*/ 2770551 w 5715863"/>
                <a:gd name="connsiteY0" fmla="*/ 3385501 h 4197797"/>
                <a:gd name="connsiteX1" fmla="*/ 2776083 w 5715863"/>
                <a:gd name="connsiteY1" fmla="*/ 3386450 h 4197797"/>
                <a:gd name="connsiteX2" fmla="*/ 2776140 w 5715863"/>
                <a:gd name="connsiteY2" fmla="*/ 3386450 h 4197797"/>
                <a:gd name="connsiteX3" fmla="*/ 2777258 w 5715863"/>
                <a:gd name="connsiteY3" fmla="*/ 3400087 h 4197797"/>
                <a:gd name="connsiteX4" fmla="*/ 2743613 w 5715863"/>
                <a:gd name="connsiteY4" fmla="*/ 3821718 h 4197797"/>
                <a:gd name="connsiteX5" fmla="*/ 2649774 w 5715863"/>
                <a:gd name="connsiteY5" fmla="*/ 4095073 h 4197797"/>
                <a:gd name="connsiteX6" fmla="*/ 2637645 w 5715863"/>
                <a:gd name="connsiteY6" fmla="*/ 4114857 h 4197797"/>
                <a:gd name="connsiteX7" fmla="*/ 2673416 w 5715863"/>
                <a:gd name="connsiteY7" fmla="*/ 3743641 h 4197797"/>
                <a:gd name="connsiteX8" fmla="*/ 2770551 w 5715863"/>
                <a:gd name="connsiteY8" fmla="*/ 3385501 h 4197797"/>
                <a:gd name="connsiteX9" fmla="*/ 2927600 w 5715863"/>
                <a:gd name="connsiteY9" fmla="*/ 3385221 h 4197797"/>
                <a:gd name="connsiteX10" fmla="*/ 2936599 w 5715863"/>
                <a:gd name="connsiteY10" fmla="*/ 3385333 h 4197797"/>
                <a:gd name="connsiteX11" fmla="*/ 3078388 w 5715863"/>
                <a:gd name="connsiteY11" fmla="*/ 4119440 h 4197797"/>
                <a:gd name="connsiteX12" fmla="*/ 3059162 w 5715863"/>
                <a:gd name="connsiteY12" fmla="*/ 4096637 h 4197797"/>
                <a:gd name="connsiteX13" fmla="*/ 2965605 w 5715863"/>
                <a:gd name="connsiteY13" fmla="*/ 3848712 h 4197797"/>
                <a:gd name="connsiteX14" fmla="*/ 2918211 w 5715863"/>
                <a:gd name="connsiteY14" fmla="*/ 3479227 h 4197797"/>
                <a:gd name="connsiteX15" fmla="*/ 2927600 w 5715863"/>
                <a:gd name="connsiteY15" fmla="*/ 3385221 h 4197797"/>
                <a:gd name="connsiteX16" fmla="*/ 2853938 w 5715863"/>
                <a:gd name="connsiteY16" fmla="*/ 3383488 h 4197797"/>
                <a:gd name="connsiteX17" fmla="*/ 2853994 w 5715863"/>
                <a:gd name="connsiteY17" fmla="*/ 3383488 h 4197797"/>
                <a:gd name="connsiteX18" fmla="*/ 2844659 w 5715863"/>
                <a:gd name="connsiteY18" fmla="*/ 4197797 h 4197797"/>
                <a:gd name="connsiteX19" fmla="*/ 2784802 w 5715863"/>
                <a:gd name="connsiteY19" fmla="*/ 3826691 h 4197797"/>
                <a:gd name="connsiteX20" fmla="*/ 2853938 w 5715863"/>
                <a:gd name="connsiteY20" fmla="*/ 3383488 h 4197797"/>
                <a:gd name="connsiteX21" fmla="*/ 3009476 w 5715863"/>
                <a:gd name="connsiteY21" fmla="*/ 3369069 h 4197797"/>
                <a:gd name="connsiteX22" fmla="*/ 3021660 w 5715863"/>
                <a:gd name="connsiteY22" fmla="*/ 3382426 h 4197797"/>
                <a:gd name="connsiteX23" fmla="*/ 3159874 w 5715863"/>
                <a:gd name="connsiteY23" fmla="*/ 3803441 h 4197797"/>
                <a:gd name="connsiteX24" fmla="*/ 3179604 w 5715863"/>
                <a:gd name="connsiteY24" fmla="*/ 3947077 h 4197797"/>
                <a:gd name="connsiteX25" fmla="*/ 3179769 w 5715863"/>
                <a:gd name="connsiteY25" fmla="*/ 3973680 h 4197797"/>
                <a:gd name="connsiteX26" fmla="*/ 3171722 w 5715863"/>
                <a:gd name="connsiteY26" fmla="*/ 3974854 h 4197797"/>
                <a:gd name="connsiteX27" fmla="*/ 3171778 w 5715863"/>
                <a:gd name="connsiteY27" fmla="*/ 3974798 h 4197797"/>
                <a:gd name="connsiteX28" fmla="*/ 3116225 w 5715863"/>
                <a:gd name="connsiteY28" fmla="*/ 3862852 h 4197797"/>
                <a:gd name="connsiteX29" fmla="*/ 3026298 w 5715863"/>
                <a:gd name="connsiteY29" fmla="*/ 3607940 h 4197797"/>
                <a:gd name="connsiteX30" fmla="*/ 3006459 w 5715863"/>
                <a:gd name="connsiteY30" fmla="*/ 3391928 h 4197797"/>
                <a:gd name="connsiteX31" fmla="*/ 3009476 w 5715863"/>
                <a:gd name="connsiteY31" fmla="*/ 3369069 h 4197797"/>
                <a:gd name="connsiteX32" fmla="*/ 2692640 w 5715863"/>
                <a:gd name="connsiteY32" fmla="*/ 3366050 h 4197797"/>
                <a:gd name="connsiteX33" fmla="*/ 2692696 w 5715863"/>
                <a:gd name="connsiteY33" fmla="*/ 3366106 h 4197797"/>
                <a:gd name="connsiteX34" fmla="*/ 2694820 w 5715863"/>
                <a:gd name="connsiteY34" fmla="*/ 3383319 h 4197797"/>
                <a:gd name="connsiteX35" fmla="*/ 2625349 w 5715863"/>
                <a:gd name="connsiteY35" fmla="*/ 3775440 h 4197797"/>
                <a:gd name="connsiteX36" fmla="*/ 2525754 w 5715863"/>
                <a:gd name="connsiteY36" fmla="*/ 3964681 h 4197797"/>
                <a:gd name="connsiteX37" fmla="*/ 2511782 w 5715863"/>
                <a:gd name="connsiteY37" fmla="*/ 3978933 h 4197797"/>
                <a:gd name="connsiteX38" fmla="*/ 2509210 w 5715863"/>
                <a:gd name="connsiteY38" fmla="*/ 3962949 h 4197797"/>
                <a:gd name="connsiteX39" fmla="*/ 2649158 w 5715863"/>
                <a:gd name="connsiteY39" fmla="*/ 3446866 h 4197797"/>
                <a:gd name="connsiteX40" fmla="*/ 2680848 w 5715863"/>
                <a:gd name="connsiteY40" fmla="*/ 3381532 h 4197797"/>
                <a:gd name="connsiteX41" fmla="*/ 2692640 w 5715863"/>
                <a:gd name="connsiteY41" fmla="*/ 3366050 h 4197797"/>
                <a:gd name="connsiteX42" fmla="*/ 3076889 w 5715863"/>
                <a:gd name="connsiteY42" fmla="*/ 3337572 h 4197797"/>
                <a:gd name="connsiteX43" fmla="*/ 3104708 w 5715863"/>
                <a:gd name="connsiteY43" fmla="*/ 3371719 h 4197797"/>
                <a:gd name="connsiteX44" fmla="*/ 3294178 w 5715863"/>
                <a:gd name="connsiteY44" fmla="*/ 3859219 h 4197797"/>
                <a:gd name="connsiteX45" fmla="*/ 3126397 w 5715863"/>
                <a:gd name="connsiteY45" fmla="*/ 3571221 h 4197797"/>
                <a:gd name="connsiteX46" fmla="*/ 3090928 w 5715863"/>
                <a:gd name="connsiteY46" fmla="*/ 3457730 h 4197797"/>
                <a:gd name="connsiteX47" fmla="*/ 3076823 w 5715863"/>
                <a:gd name="connsiteY47" fmla="*/ 3337491 h 4197797"/>
                <a:gd name="connsiteX48" fmla="*/ 3076880 w 5715863"/>
                <a:gd name="connsiteY48" fmla="*/ 3337491 h 4197797"/>
                <a:gd name="connsiteX49" fmla="*/ 3076889 w 5715863"/>
                <a:gd name="connsiteY49" fmla="*/ 3337572 h 4197797"/>
                <a:gd name="connsiteX50" fmla="*/ 2623059 w 5715863"/>
                <a:gd name="connsiteY50" fmla="*/ 3333019 h 4197797"/>
                <a:gd name="connsiteX51" fmla="*/ 2401066 w 5715863"/>
                <a:gd name="connsiteY51" fmla="*/ 3856535 h 4197797"/>
                <a:gd name="connsiteX52" fmla="*/ 2521060 w 5715863"/>
                <a:gd name="connsiteY52" fmla="*/ 3513095 h 4197797"/>
                <a:gd name="connsiteX53" fmla="*/ 2623059 w 5715863"/>
                <a:gd name="connsiteY53" fmla="*/ 3333019 h 4197797"/>
                <a:gd name="connsiteX54" fmla="*/ 3137240 w 5715863"/>
                <a:gd name="connsiteY54" fmla="*/ 3294679 h 4197797"/>
                <a:gd name="connsiteX55" fmla="*/ 3146964 w 5715863"/>
                <a:gd name="connsiteY55" fmla="*/ 3305298 h 4197797"/>
                <a:gd name="connsiteX56" fmla="*/ 3389860 w 5715863"/>
                <a:gd name="connsiteY56" fmla="*/ 3741571 h 4197797"/>
                <a:gd name="connsiteX57" fmla="*/ 3137240 w 5715863"/>
                <a:gd name="connsiteY57" fmla="*/ 3294679 h 4197797"/>
                <a:gd name="connsiteX58" fmla="*/ 2574312 w 5715863"/>
                <a:gd name="connsiteY58" fmla="*/ 3272547 h 4197797"/>
                <a:gd name="connsiteX59" fmla="*/ 2563951 w 5715863"/>
                <a:gd name="connsiteY59" fmla="*/ 3330250 h 4197797"/>
                <a:gd name="connsiteX60" fmla="*/ 2304096 w 5715863"/>
                <a:gd name="connsiteY60" fmla="*/ 3751576 h 4197797"/>
                <a:gd name="connsiteX61" fmla="*/ 2436609 w 5715863"/>
                <a:gd name="connsiteY61" fmla="*/ 3507507 h 4197797"/>
                <a:gd name="connsiteX62" fmla="*/ 2574377 w 5715863"/>
                <a:gd name="connsiteY62" fmla="*/ 3272436 h 4197797"/>
                <a:gd name="connsiteX63" fmla="*/ 2574312 w 5715863"/>
                <a:gd name="connsiteY63" fmla="*/ 3272547 h 4197797"/>
                <a:gd name="connsiteX64" fmla="*/ 2574322 w 5715863"/>
                <a:gd name="connsiteY64" fmla="*/ 3272492 h 4197797"/>
                <a:gd name="connsiteX65" fmla="*/ 3181570 w 5715863"/>
                <a:gd name="connsiteY65" fmla="*/ 3249532 h 4197797"/>
                <a:gd name="connsiteX66" fmla="*/ 3190839 w 5715863"/>
                <a:gd name="connsiteY66" fmla="*/ 3260643 h 4197797"/>
                <a:gd name="connsiteX67" fmla="*/ 3339224 w 5715863"/>
                <a:gd name="connsiteY67" fmla="*/ 3502700 h 4197797"/>
                <a:gd name="connsiteX68" fmla="*/ 3415346 w 5715863"/>
                <a:gd name="connsiteY68" fmla="*/ 3612746 h 4197797"/>
                <a:gd name="connsiteX69" fmla="*/ 3424177 w 5715863"/>
                <a:gd name="connsiteY69" fmla="*/ 3628115 h 4197797"/>
                <a:gd name="connsiteX70" fmla="*/ 3188485 w 5715863"/>
                <a:gd name="connsiteY70" fmla="*/ 3295575 h 4197797"/>
                <a:gd name="connsiteX71" fmla="*/ 3181560 w 5715863"/>
                <a:gd name="connsiteY71" fmla="*/ 3249465 h 4197797"/>
                <a:gd name="connsiteX72" fmla="*/ 3181570 w 5715863"/>
                <a:gd name="connsiteY72" fmla="*/ 3249532 h 4197797"/>
                <a:gd name="connsiteX73" fmla="*/ 3181560 w 5715863"/>
                <a:gd name="connsiteY73" fmla="*/ 3249520 h 4197797"/>
                <a:gd name="connsiteX74" fmla="*/ 2523464 w 5715863"/>
                <a:gd name="connsiteY74" fmla="*/ 3233226 h 4197797"/>
                <a:gd name="connsiteX75" fmla="*/ 2523720 w 5715863"/>
                <a:gd name="connsiteY75" fmla="*/ 3243317 h 4197797"/>
                <a:gd name="connsiteX76" fmla="*/ 2523350 w 5715863"/>
                <a:gd name="connsiteY76" fmla="*/ 3247956 h 4197797"/>
                <a:gd name="connsiteX77" fmla="*/ 2403188 w 5715863"/>
                <a:gd name="connsiteY77" fmla="*/ 3502141 h 4197797"/>
                <a:gd name="connsiteX78" fmla="*/ 2295713 w 5715863"/>
                <a:gd name="connsiteY78" fmla="*/ 3605815 h 4197797"/>
                <a:gd name="connsiteX79" fmla="*/ 2268664 w 5715863"/>
                <a:gd name="connsiteY79" fmla="*/ 3618111 h 4197797"/>
                <a:gd name="connsiteX80" fmla="*/ 2264806 w 5715863"/>
                <a:gd name="connsiteY80" fmla="*/ 3613640 h 4197797"/>
                <a:gd name="connsiteX81" fmla="*/ 2295267 w 5715863"/>
                <a:gd name="connsiteY81" fmla="*/ 3573009 h 4197797"/>
                <a:gd name="connsiteX82" fmla="*/ 2498032 w 5715863"/>
                <a:gd name="connsiteY82" fmla="*/ 3272436 h 4197797"/>
                <a:gd name="connsiteX83" fmla="*/ 2509246 w 5715863"/>
                <a:gd name="connsiteY83" fmla="*/ 3254634 h 4197797"/>
                <a:gd name="connsiteX84" fmla="*/ 2523462 w 5715863"/>
                <a:gd name="connsiteY84" fmla="*/ 3233145 h 4197797"/>
                <a:gd name="connsiteX85" fmla="*/ 2523518 w 5715863"/>
                <a:gd name="connsiteY85" fmla="*/ 3233145 h 4197797"/>
                <a:gd name="connsiteX86" fmla="*/ 2523464 w 5715863"/>
                <a:gd name="connsiteY86" fmla="*/ 3233226 h 4197797"/>
                <a:gd name="connsiteX87" fmla="*/ 2589580 w 5715863"/>
                <a:gd name="connsiteY87" fmla="*/ 3222806 h 4197797"/>
                <a:gd name="connsiteX88" fmla="*/ 2844324 w 5715863"/>
                <a:gd name="connsiteY88" fmla="*/ 3233984 h 4197797"/>
                <a:gd name="connsiteX89" fmla="*/ 2819900 w 5715863"/>
                <a:gd name="connsiteY89" fmla="*/ 3371528 h 4197797"/>
                <a:gd name="connsiteX90" fmla="*/ 2793688 w 5715863"/>
                <a:gd name="connsiteY90" fmla="*/ 3326425 h 4197797"/>
                <a:gd name="connsiteX91" fmla="*/ 2773121 w 5715863"/>
                <a:gd name="connsiteY91" fmla="*/ 3281937 h 4197797"/>
                <a:gd name="connsiteX92" fmla="*/ 2767028 w 5715863"/>
                <a:gd name="connsiteY92" fmla="*/ 3282160 h 4197797"/>
                <a:gd name="connsiteX93" fmla="*/ 2734501 w 5715863"/>
                <a:gd name="connsiteY93" fmla="*/ 3385948 h 4197797"/>
                <a:gd name="connsiteX94" fmla="*/ 2729080 w 5715863"/>
                <a:gd name="connsiteY94" fmla="*/ 3386674 h 4197797"/>
                <a:gd name="connsiteX95" fmla="*/ 2699514 w 5715863"/>
                <a:gd name="connsiteY95" fmla="*/ 3309379 h 4197797"/>
                <a:gd name="connsiteX96" fmla="*/ 2641947 w 5715863"/>
                <a:gd name="connsiteY96" fmla="*/ 3377508 h 4197797"/>
                <a:gd name="connsiteX97" fmla="*/ 2646307 w 5715863"/>
                <a:gd name="connsiteY97" fmla="*/ 3245106 h 4197797"/>
                <a:gd name="connsiteX98" fmla="*/ 2599249 w 5715863"/>
                <a:gd name="connsiteY98" fmla="*/ 3309266 h 4197797"/>
                <a:gd name="connsiteX99" fmla="*/ 2593492 w 5715863"/>
                <a:gd name="connsiteY99" fmla="*/ 3267517 h 4197797"/>
                <a:gd name="connsiteX100" fmla="*/ 2589580 w 5715863"/>
                <a:gd name="connsiteY100" fmla="*/ 3222806 h 4197797"/>
                <a:gd name="connsiteX101" fmla="*/ 2561991 w 5715863"/>
                <a:gd name="connsiteY101" fmla="*/ 3218549 h 4197797"/>
                <a:gd name="connsiteX102" fmla="*/ 2578682 w 5715863"/>
                <a:gd name="connsiteY102" fmla="*/ 3220794 h 4197797"/>
                <a:gd name="connsiteX103" fmla="*/ 2551686 w 5715863"/>
                <a:gd name="connsiteY103" fmla="*/ 3252148 h 4197797"/>
                <a:gd name="connsiteX104" fmla="*/ 2561991 w 5715863"/>
                <a:gd name="connsiteY104" fmla="*/ 3218549 h 4197797"/>
                <a:gd name="connsiteX105" fmla="*/ 3148363 w 5715863"/>
                <a:gd name="connsiteY105" fmla="*/ 3202854 h 4197797"/>
                <a:gd name="connsiteX106" fmla="*/ 3157305 w 5715863"/>
                <a:gd name="connsiteY106" fmla="*/ 3251702 h 4197797"/>
                <a:gd name="connsiteX107" fmla="*/ 3152050 w 5715863"/>
                <a:gd name="connsiteY107" fmla="*/ 3254943 h 4197797"/>
                <a:gd name="connsiteX108" fmla="*/ 3121199 w 5715863"/>
                <a:gd name="connsiteY108" fmla="*/ 3224316 h 4197797"/>
                <a:gd name="connsiteX109" fmla="*/ 3105942 w 5715863"/>
                <a:gd name="connsiteY109" fmla="*/ 3312733 h 4197797"/>
                <a:gd name="connsiteX110" fmla="*/ 3052065 w 5715863"/>
                <a:gd name="connsiteY110" fmla="*/ 3242145 h 4197797"/>
                <a:gd name="connsiteX111" fmla="*/ 3050724 w 5715863"/>
                <a:gd name="connsiteY111" fmla="*/ 3306082 h 4197797"/>
                <a:gd name="connsiteX112" fmla="*/ 3050556 w 5715863"/>
                <a:gd name="connsiteY112" fmla="*/ 3371807 h 4197797"/>
                <a:gd name="connsiteX113" fmla="*/ 3024344 w 5715863"/>
                <a:gd name="connsiteY113" fmla="*/ 3343919 h 4197797"/>
                <a:gd name="connsiteX114" fmla="*/ 3002156 w 5715863"/>
                <a:gd name="connsiteY114" fmla="*/ 3309267 h 4197797"/>
                <a:gd name="connsiteX115" fmla="*/ 2967281 w 5715863"/>
                <a:gd name="connsiteY115" fmla="*/ 3383153 h 4197797"/>
                <a:gd name="connsiteX116" fmla="*/ 2961971 w 5715863"/>
                <a:gd name="connsiteY116" fmla="*/ 3382427 h 4197797"/>
                <a:gd name="connsiteX117" fmla="*/ 2930730 w 5715863"/>
                <a:gd name="connsiteY117" fmla="*/ 3279758 h 4197797"/>
                <a:gd name="connsiteX118" fmla="*/ 2881099 w 5715863"/>
                <a:gd name="connsiteY118" fmla="*/ 3362753 h 4197797"/>
                <a:gd name="connsiteX119" fmla="*/ 2853211 w 5715863"/>
                <a:gd name="connsiteY119" fmla="*/ 3234655 h 4197797"/>
                <a:gd name="connsiteX120" fmla="*/ 2853154 w 5715863"/>
                <a:gd name="connsiteY120" fmla="*/ 3234599 h 4197797"/>
                <a:gd name="connsiteX121" fmla="*/ 3148363 w 5715863"/>
                <a:gd name="connsiteY121" fmla="*/ 3202854 h 4197797"/>
                <a:gd name="connsiteX122" fmla="*/ 3076708 w 5715863"/>
                <a:gd name="connsiteY122" fmla="*/ 2819552 h 4197797"/>
                <a:gd name="connsiteX123" fmla="*/ 3076712 w 5715863"/>
                <a:gd name="connsiteY123" fmla="*/ 2819563 h 4197797"/>
                <a:gd name="connsiteX124" fmla="*/ 3076657 w 5715863"/>
                <a:gd name="connsiteY124" fmla="*/ 2819563 h 4197797"/>
                <a:gd name="connsiteX125" fmla="*/ 1912759 w 5715863"/>
                <a:gd name="connsiteY125" fmla="*/ 2756353 h 4197797"/>
                <a:gd name="connsiteX126" fmla="*/ 1900463 w 5715863"/>
                <a:gd name="connsiteY126" fmla="*/ 2784466 h 4197797"/>
                <a:gd name="connsiteX127" fmla="*/ 1881461 w 5715863"/>
                <a:gd name="connsiteY127" fmla="*/ 2798103 h 4197797"/>
                <a:gd name="connsiteX128" fmla="*/ 1845245 w 5715863"/>
                <a:gd name="connsiteY128" fmla="*/ 2800785 h 4197797"/>
                <a:gd name="connsiteX129" fmla="*/ 1670535 w 5715863"/>
                <a:gd name="connsiteY129" fmla="*/ 2819955 h 4197797"/>
                <a:gd name="connsiteX130" fmla="*/ 1623642 w 5715863"/>
                <a:gd name="connsiteY130" fmla="*/ 2832586 h 4197797"/>
                <a:gd name="connsiteX131" fmla="*/ 1752915 w 5715863"/>
                <a:gd name="connsiteY131" fmla="*/ 2863101 h 4197797"/>
                <a:gd name="connsiteX132" fmla="*/ 1886267 w 5715863"/>
                <a:gd name="connsiteY132" fmla="*/ 2860027 h 4197797"/>
                <a:gd name="connsiteX133" fmla="*/ 1823783 w 5715863"/>
                <a:gd name="connsiteY133" fmla="*/ 2900157 h 4197797"/>
                <a:gd name="connsiteX134" fmla="*/ 1705857 w 5715863"/>
                <a:gd name="connsiteY134" fmla="*/ 2933801 h 4197797"/>
                <a:gd name="connsiteX135" fmla="*/ 1684284 w 5715863"/>
                <a:gd name="connsiteY135" fmla="*/ 2950960 h 4197797"/>
                <a:gd name="connsiteX136" fmla="*/ 1770353 w 5715863"/>
                <a:gd name="connsiteY136" fmla="*/ 2970130 h 4197797"/>
                <a:gd name="connsiteX137" fmla="*/ 1848431 w 5715863"/>
                <a:gd name="connsiteY137" fmla="*/ 3009197 h 4197797"/>
                <a:gd name="connsiteX138" fmla="*/ 1797180 w 5715863"/>
                <a:gd name="connsiteY138" fmla="*/ 3056535 h 4197797"/>
                <a:gd name="connsiteX139" fmla="*/ 1854131 w 5715863"/>
                <a:gd name="connsiteY139" fmla="*/ 3052846 h 4197797"/>
                <a:gd name="connsiteX140" fmla="*/ 1898283 w 5715863"/>
                <a:gd name="connsiteY140" fmla="*/ 3046420 h 4197797"/>
                <a:gd name="connsiteX141" fmla="*/ 1969376 w 5715863"/>
                <a:gd name="connsiteY141" fmla="*/ 3066819 h 4197797"/>
                <a:gd name="connsiteX142" fmla="*/ 1858100 w 5715863"/>
                <a:gd name="connsiteY142" fmla="*/ 3156968 h 4197797"/>
                <a:gd name="connsiteX143" fmla="*/ 1879058 w 5715863"/>
                <a:gd name="connsiteY143" fmla="*/ 3158868 h 4197797"/>
                <a:gd name="connsiteX144" fmla="*/ 2045385 w 5715863"/>
                <a:gd name="connsiteY144" fmla="*/ 3104543 h 4197797"/>
                <a:gd name="connsiteX145" fmla="*/ 2085681 w 5715863"/>
                <a:gd name="connsiteY145" fmla="*/ 3102197 h 4197797"/>
                <a:gd name="connsiteX146" fmla="*/ 2072099 w 5715863"/>
                <a:gd name="connsiteY146" fmla="*/ 3114772 h 4197797"/>
                <a:gd name="connsiteX147" fmla="*/ 1989327 w 5715863"/>
                <a:gd name="connsiteY147" fmla="*/ 3176194 h 4197797"/>
                <a:gd name="connsiteX148" fmla="*/ 1963171 w 5715863"/>
                <a:gd name="connsiteY148" fmla="*/ 3217217 h 4197797"/>
                <a:gd name="connsiteX149" fmla="*/ 1978540 w 5715863"/>
                <a:gd name="connsiteY149" fmla="*/ 3215932 h 4197797"/>
                <a:gd name="connsiteX150" fmla="*/ 2141124 w 5715863"/>
                <a:gd name="connsiteY150" fmla="*/ 3140090 h 4197797"/>
                <a:gd name="connsiteX151" fmla="*/ 2166218 w 5715863"/>
                <a:gd name="connsiteY151" fmla="*/ 3135899 h 4197797"/>
                <a:gd name="connsiteX152" fmla="*/ 2195784 w 5715863"/>
                <a:gd name="connsiteY152" fmla="*/ 3146182 h 4197797"/>
                <a:gd name="connsiteX153" fmla="*/ 2172645 w 5715863"/>
                <a:gd name="connsiteY153" fmla="*/ 3165743 h 4197797"/>
                <a:gd name="connsiteX154" fmla="*/ 2095350 w 5715863"/>
                <a:gd name="connsiteY154" fmla="*/ 3224091 h 4197797"/>
                <a:gd name="connsiteX155" fmla="*/ 2072883 w 5715863"/>
                <a:gd name="connsiteY155" fmla="*/ 3279645 h 4197797"/>
                <a:gd name="connsiteX156" fmla="*/ 2175439 w 5715863"/>
                <a:gd name="connsiteY156" fmla="*/ 3238399 h 4197797"/>
                <a:gd name="connsiteX157" fmla="*/ 2248039 w 5715863"/>
                <a:gd name="connsiteY157" fmla="*/ 3159260 h 4197797"/>
                <a:gd name="connsiteX158" fmla="*/ 2301526 w 5715863"/>
                <a:gd name="connsiteY158" fmla="*/ 3171947 h 4197797"/>
                <a:gd name="connsiteX159" fmla="*/ 2287834 w 5715863"/>
                <a:gd name="connsiteY159" fmla="*/ 3194973 h 4197797"/>
                <a:gd name="connsiteX160" fmla="*/ 2207129 w 5715863"/>
                <a:gd name="connsiteY160" fmla="*/ 3279981 h 4197797"/>
                <a:gd name="connsiteX161" fmla="*/ 2191033 w 5715863"/>
                <a:gd name="connsiteY161" fmla="*/ 3304293 h 4197797"/>
                <a:gd name="connsiteX162" fmla="*/ 2290963 w 5715863"/>
                <a:gd name="connsiteY162" fmla="*/ 3258855 h 4197797"/>
                <a:gd name="connsiteX163" fmla="*/ 2336066 w 5715863"/>
                <a:gd name="connsiteY163" fmla="*/ 3196202 h 4197797"/>
                <a:gd name="connsiteX164" fmla="*/ 2359428 w 5715863"/>
                <a:gd name="connsiteY164" fmla="*/ 3183405 h 4197797"/>
                <a:gd name="connsiteX165" fmla="*/ 2401401 w 5715863"/>
                <a:gd name="connsiteY165" fmla="*/ 3193017 h 4197797"/>
                <a:gd name="connsiteX166" fmla="*/ 2307842 w 5715863"/>
                <a:gd name="connsiteY166" fmla="*/ 3328046 h 4197797"/>
                <a:gd name="connsiteX167" fmla="*/ 2393295 w 5715863"/>
                <a:gd name="connsiteY167" fmla="*/ 3290265 h 4197797"/>
                <a:gd name="connsiteX168" fmla="*/ 2428506 w 5715863"/>
                <a:gd name="connsiteY168" fmla="*/ 3196930 h 4197797"/>
                <a:gd name="connsiteX169" fmla="*/ 2428563 w 5715863"/>
                <a:gd name="connsiteY169" fmla="*/ 3197042 h 4197797"/>
                <a:gd name="connsiteX170" fmla="*/ 2498816 w 5715863"/>
                <a:gd name="connsiteY170" fmla="*/ 3208276 h 4197797"/>
                <a:gd name="connsiteX171" fmla="*/ 2402239 w 5715863"/>
                <a:gd name="connsiteY171" fmla="*/ 3373316 h 4197797"/>
                <a:gd name="connsiteX172" fmla="*/ 2388154 w 5715863"/>
                <a:gd name="connsiteY172" fmla="*/ 3330784 h 4197797"/>
                <a:gd name="connsiteX173" fmla="*/ 2281741 w 5715863"/>
                <a:gd name="connsiteY173" fmla="*/ 3351352 h 4197797"/>
                <a:gd name="connsiteX174" fmla="*/ 2280287 w 5715863"/>
                <a:gd name="connsiteY174" fmla="*/ 3318601 h 4197797"/>
                <a:gd name="connsiteX175" fmla="*/ 2170018 w 5715863"/>
                <a:gd name="connsiteY175" fmla="*/ 3318601 h 4197797"/>
                <a:gd name="connsiteX176" fmla="*/ 2167112 w 5715863"/>
                <a:gd name="connsiteY176" fmla="*/ 3278975 h 4197797"/>
                <a:gd name="connsiteX177" fmla="*/ 2149339 w 5715863"/>
                <a:gd name="connsiteY177" fmla="*/ 3284228 h 4197797"/>
                <a:gd name="connsiteX178" fmla="*/ 2070312 w 5715863"/>
                <a:gd name="connsiteY178" fmla="*/ 3300325 h 4197797"/>
                <a:gd name="connsiteX179" fmla="*/ 2048459 w 5715863"/>
                <a:gd name="connsiteY179" fmla="*/ 3282105 h 4197797"/>
                <a:gd name="connsiteX180" fmla="*/ 2054104 w 5715863"/>
                <a:gd name="connsiteY180" fmla="*/ 3241194 h 4197797"/>
                <a:gd name="connsiteX181" fmla="*/ 2063215 w 5715863"/>
                <a:gd name="connsiteY181" fmla="*/ 3215205 h 4197797"/>
                <a:gd name="connsiteX182" fmla="*/ 1942100 w 5715863"/>
                <a:gd name="connsiteY182" fmla="*/ 3237450 h 4197797"/>
                <a:gd name="connsiteX183" fmla="*/ 1962110 w 5715863"/>
                <a:gd name="connsiteY183" fmla="*/ 3168314 h 4197797"/>
                <a:gd name="connsiteX184" fmla="*/ 1834291 w 5715863"/>
                <a:gd name="connsiteY184" fmla="*/ 3170717 h 4197797"/>
                <a:gd name="connsiteX185" fmla="*/ 1885206 w 5715863"/>
                <a:gd name="connsiteY185" fmla="*/ 3078611 h 4197797"/>
                <a:gd name="connsiteX186" fmla="*/ 1766665 w 5715863"/>
                <a:gd name="connsiteY186" fmla="*/ 3060280 h 4197797"/>
                <a:gd name="connsiteX187" fmla="*/ 1800477 w 5715863"/>
                <a:gd name="connsiteY187" fmla="*/ 2994666 h 4197797"/>
                <a:gd name="connsiteX188" fmla="*/ 1749730 w 5715863"/>
                <a:gd name="connsiteY188" fmla="*/ 2987009 h 4197797"/>
                <a:gd name="connsiteX189" fmla="*/ 1685345 w 5715863"/>
                <a:gd name="connsiteY189" fmla="*/ 2969180 h 4197797"/>
                <a:gd name="connsiteX190" fmla="*/ 1664219 w 5715863"/>
                <a:gd name="connsiteY190" fmla="*/ 2956381 h 4197797"/>
                <a:gd name="connsiteX191" fmla="*/ 1718264 w 5715863"/>
                <a:gd name="connsiteY191" fmla="*/ 2896971 h 4197797"/>
                <a:gd name="connsiteX192" fmla="*/ 1702670 w 5715863"/>
                <a:gd name="connsiteY192" fmla="*/ 2889761 h 4197797"/>
                <a:gd name="connsiteX193" fmla="*/ 1631021 w 5715863"/>
                <a:gd name="connsiteY193" fmla="*/ 2858910 h 4197797"/>
                <a:gd name="connsiteX194" fmla="*/ 1607659 w 5715863"/>
                <a:gd name="connsiteY194" fmla="*/ 2843093 h 4197797"/>
                <a:gd name="connsiteX195" fmla="*/ 1637950 w 5715863"/>
                <a:gd name="connsiteY195" fmla="*/ 2805033 h 4197797"/>
                <a:gd name="connsiteX196" fmla="*/ 1629792 w 5715863"/>
                <a:gd name="connsiteY196" fmla="*/ 2792570 h 4197797"/>
                <a:gd name="connsiteX197" fmla="*/ 1637784 w 5715863"/>
                <a:gd name="connsiteY197" fmla="*/ 2791172 h 4197797"/>
                <a:gd name="connsiteX198" fmla="*/ 1753809 w 5715863"/>
                <a:gd name="connsiteY198" fmla="*/ 2785416 h 4197797"/>
                <a:gd name="connsiteX199" fmla="*/ 1789580 w 5715863"/>
                <a:gd name="connsiteY199" fmla="*/ 2780441 h 4197797"/>
                <a:gd name="connsiteX200" fmla="*/ 1893309 w 5715863"/>
                <a:gd name="connsiteY200" fmla="*/ 2760769 h 4197797"/>
                <a:gd name="connsiteX201" fmla="*/ 1912759 w 5715863"/>
                <a:gd name="connsiteY201" fmla="*/ 2756353 h 4197797"/>
                <a:gd name="connsiteX202" fmla="*/ 3734865 w 5715863"/>
                <a:gd name="connsiteY202" fmla="*/ 2754845 h 4197797"/>
                <a:gd name="connsiteX203" fmla="*/ 3879284 w 5715863"/>
                <a:gd name="connsiteY203" fmla="*/ 2780331 h 4197797"/>
                <a:gd name="connsiteX204" fmla="*/ 4018727 w 5715863"/>
                <a:gd name="connsiteY204" fmla="*/ 2815485 h 4197797"/>
                <a:gd name="connsiteX205" fmla="*/ 4039182 w 5715863"/>
                <a:gd name="connsiteY205" fmla="*/ 2842927 h 4197797"/>
                <a:gd name="connsiteX206" fmla="*/ 3927739 w 5715863"/>
                <a:gd name="connsiteY206" fmla="*/ 2894849 h 4197797"/>
                <a:gd name="connsiteX207" fmla="*/ 3981115 w 5715863"/>
                <a:gd name="connsiteY207" fmla="*/ 2954594 h 4197797"/>
                <a:gd name="connsiteX208" fmla="*/ 3846868 w 5715863"/>
                <a:gd name="connsiteY208" fmla="*/ 2993437 h 4197797"/>
                <a:gd name="connsiteX209" fmla="*/ 3877775 w 5715863"/>
                <a:gd name="connsiteY209" fmla="*/ 3059554 h 4197797"/>
                <a:gd name="connsiteX210" fmla="*/ 3822444 w 5715863"/>
                <a:gd name="connsiteY210" fmla="*/ 3077718 h 4197797"/>
                <a:gd name="connsiteX211" fmla="*/ 3762084 w 5715863"/>
                <a:gd name="connsiteY211" fmla="*/ 3078109 h 4197797"/>
                <a:gd name="connsiteX212" fmla="*/ 3810876 w 5715863"/>
                <a:gd name="connsiteY212" fmla="*/ 3172786 h 4197797"/>
                <a:gd name="connsiteX213" fmla="*/ 3684062 w 5715863"/>
                <a:gd name="connsiteY213" fmla="*/ 3167142 h 4197797"/>
                <a:gd name="connsiteX214" fmla="*/ 3702449 w 5715863"/>
                <a:gd name="connsiteY214" fmla="*/ 3236611 h 4197797"/>
                <a:gd name="connsiteX215" fmla="*/ 3581729 w 5715863"/>
                <a:gd name="connsiteY215" fmla="*/ 3215207 h 4197797"/>
                <a:gd name="connsiteX216" fmla="*/ 3588212 w 5715863"/>
                <a:gd name="connsiteY216" fmla="*/ 3233147 h 4197797"/>
                <a:gd name="connsiteX217" fmla="*/ 3597769 w 5715863"/>
                <a:gd name="connsiteY217" fmla="*/ 3265116 h 4197797"/>
                <a:gd name="connsiteX218" fmla="*/ 3564458 w 5715863"/>
                <a:gd name="connsiteY218" fmla="*/ 3299655 h 4197797"/>
                <a:gd name="connsiteX219" fmla="*/ 3496553 w 5715863"/>
                <a:gd name="connsiteY219" fmla="*/ 3284398 h 4197797"/>
                <a:gd name="connsiteX220" fmla="*/ 3476489 w 5715863"/>
                <a:gd name="connsiteY220" fmla="*/ 3278979 h 4197797"/>
                <a:gd name="connsiteX221" fmla="*/ 3476489 w 5715863"/>
                <a:gd name="connsiteY221" fmla="*/ 3278919 h 4197797"/>
                <a:gd name="connsiteX222" fmla="*/ 3476265 w 5715863"/>
                <a:gd name="connsiteY222" fmla="*/ 3278919 h 4197797"/>
                <a:gd name="connsiteX223" fmla="*/ 3476489 w 5715863"/>
                <a:gd name="connsiteY223" fmla="*/ 3278979 h 4197797"/>
                <a:gd name="connsiteX224" fmla="*/ 3476489 w 5715863"/>
                <a:gd name="connsiteY224" fmla="*/ 3318881 h 4197797"/>
                <a:gd name="connsiteX225" fmla="*/ 3364990 w 5715863"/>
                <a:gd name="connsiteY225" fmla="*/ 3317539 h 4197797"/>
                <a:gd name="connsiteX226" fmla="*/ 3364990 w 5715863"/>
                <a:gd name="connsiteY226" fmla="*/ 3347832 h 4197797"/>
                <a:gd name="connsiteX227" fmla="*/ 3258688 w 5715863"/>
                <a:gd name="connsiteY227" fmla="*/ 3315975 h 4197797"/>
                <a:gd name="connsiteX228" fmla="*/ 3205649 w 5715863"/>
                <a:gd name="connsiteY228" fmla="*/ 3220851 h 4197797"/>
                <a:gd name="connsiteX229" fmla="*/ 3192906 w 5715863"/>
                <a:gd name="connsiteY229" fmla="*/ 3193465 h 4197797"/>
                <a:gd name="connsiteX230" fmla="*/ 3239406 w 5715863"/>
                <a:gd name="connsiteY230" fmla="*/ 3181896 h 4197797"/>
                <a:gd name="connsiteX231" fmla="*/ 3265842 w 5715863"/>
                <a:gd name="connsiteY231" fmla="*/ 3286968 h 4197797"/>
                <a:gd name="connsiteX232" fmla="*/ 3305746 w 5715863"/>
                <a:gd name="connsiteY232" fmla="*/ 3321284 h 4197797"/>
                <a:gd name="connsiteX233" fmla="*/ 3350962 w 5715863"/>
                <a:gd name="connsiteY233" fmla="*/ 3338330 h 4197797"/>
                <a:gd name="connsiteX234" fmla="*/ 3260253 w 5715863"/>
                <a:gd name="connsiteY234" fmla="*/ 3181002 h 4197797"/>
                <a:gd name="connsiteX235" fmla="*/ 3312509 w 5715863"/>
                <a:gd name="connsiteY235" fmla="*/ 3168371 h 4197797"/>
                <a:gd name="connsiteX236" fmla="*/ 3402995 w 5715863"/>
                <a:gd name="connsiteY236" fmla="*/ 3285570 h 4197797"/>
                <a:gd name="connsiteX237" fmla="*/ 3466708 w 5715863"/>
                <a:gd name="connsiteY237" fmla="*/ 3303399 h 4197797"/>
                <a:gd name="connsiteX238" fmla="*/ 3334642 w 5715863"/>
                <a:gd name="connsiteY238" fmla="*/ 3161999 h 4197797"/>
                <a:gd name="connsiteX239" fmla="*/ 3398020 w 5715863"/>
                <a:gd name="connsiteY239" fmla="*/ 3145624 h 4197797"/>
                <a:gd name="connsiteX240" fmla="*/ 3581281 w 5715863"/>
                <a:gd name="connsiteY240" fmla="*/ 3281603 h 4197797"/>
                <a:gd name="connsiteX241" fmla="*/ 3579661 w 5715863"/>
                <a:gd name="connsiteY241" fmla="*/ 3262768 h 4197797"/>
                <a:gd name="connsiteX242" fmla="*/ 3490684 w 5715863"/>
                <a:gd name="connsiteY242" fmla="*/ 3170606 h 4197797"/>
                <a:gd name="connsiteX243" fmla="*/ 3430213 w 5715863"/>
                <a:gd name="connsiteY243" fmla="*/ 3139756 h 4197797"/>
                <a:gd name="connsiteX244" fmla="*/ 3486213 w 5715863"/>
                <a:gd name="connsiteY244" fmla="*/ 3116673 h 4197797"/>
                <a:gd name="connsiteX245" fmla="*/ 3577929 w 5715863"/>
                <a:gd name="connsiteY245" fmla="*/ 3185976 h 4197797"/>
                <a:gd name="connsiteX246" fmla="*/ 3686689 w 5715863"/>
                <a:gd name="connsiteY246" fmla="*/ 3220404 h 4197797"/>
                <a:gd name="connsiteX247" fmla="*/ 3670928 w 5715863"/>
                <a:gd name="connsiteY247" fmla="*/ 3187373 h 4197797"/>
                <a:gd name="connsiteX248" fmla="*/ 3561496 w 5715863"/>
                <a:gd name="connsiteY248" fmla="*/ 3106277 h 4197797"/>
                <a:gd name="connsiteX249" fmla="*/ 3533439 w 5715863"/>
                <a:gd name="connsiteY249" fmla="*/ 3089343 h 4197797"/>
                <a:gd name="connsiteX250" fmla="*/ 3597936 w 5715863"/>
                <a:gd name="connsiteY250" fmla="*/ 3093982 h 4197797"/>
                <a:gd name="connsiteX251" fmla="*/ 3756216 w 5715863"/>
                <a:gd name="connsiteY251" fmla="*/ 3153336 h 4197797"/>
                <a:gd name="connsiteX252" fmla="*/ 3795450 w 5715863"/>
                <a:gd name="connsiteY252" fmla="*/ 3159653 h 4197797"/>
                <a:gd name="connsiteX253" fmla="*/ 3765660 w 5715863"/>
                <a:gd name="connsiteY253" fmla="*/ 3108848 h 4197797"/>
                <a:gd name="connsiteX254" fmla="*/ 3716869 w 5715863"/>
                <a:gd name="connsiteY254" fmla="*/ 3077271 h 4197797"/>
                <a:gd name="connsiteX255" fmla="*/ 3657626 w 5715863"/>
                <a:gd name="connsiteY255" fmla="*/ 3055251 h 4197797"/>
                <a:gd name="connsiteX256" fmla="*/ 3720557 w 5715863"/>
                <a:gd name="connsiteY256" fmla="*/ 3034683 h 4197797"/>
                <a:gd name="connsiteX257" fmla="*/ 3836138 w 5715863"/>
                <a:gd name="connsiteY257" fmla="*/ 3053128 h 4197797"/>
                <a:gd name="connsiteX258" fmla="*/ 3865479 w 5715863"/>
                <a:gd name="connsiteY258" fmla="*/ 3053294 h 4197797"/>
                <a:gd name="connsiteX259" fmla="*/ 3784496 w 5715863"/>
                <a:gd name="connsiteY259" fmla="*/ 2995672 h 4197797"/>
                <a:gd name="connsiteX260" fmla="*/ 3852177 w 5715863"/>
                <a:gd name="connsiteY260" fmla="*/ 2963369 h 4197797"/>
                <a:gd name="connsiteX261" fmla="*/ 3943837 w 5715863"/>
                <a:gd name="connsiteY261" fmla="*/ 2955655 h 4197797"/>
                <a:gd name="connsiteX262" fmla="*/ 3963230 w 5715863"/>
                <a:gd name="connsiteY262" fmla="*/ 2951129 h 4197797"/>
                <a:gd name="connsiteX263" fmla="*/ 3950430 w 5715863"/>
                <a:gd name="connsiteY263" fmla="*/ 2939057 h 4197797"/>
                <a:gd name="connsiteX264" fmla="*/ 3852233 w 5715863"/>
                <a:gd name="connsiteY264" fmla="*/ 2907926 h 4197797"/>
                <a:gd name="connsiteX265" fmla="*/ 3782539 w 5715863"/>
                <a:gd name="connsiteY265" fmla="*/ 2874504 h 4197797"/>
                <a:gd name="connsiteX266" fmla="*/ 3777062 w 5715863"/>
                <a:gd name="connsiteY266" fmla="*/ 2864333 h 4197797"/>
                <a:gd name="connsiteX267" fmla="*/ 4022304 w 5715863"/>
                <a:gd name="connsiteY267" fmla="*/ 2838959 h 4197797"/>
                <a:gd name="connsiteX268" fmla="*/ 4006432 w 5715863"/>
                <a:gd name="connsiteY268" fmla="*/ 2828284 h 4197797"/>
                <a:gd name="connsiteX269" fmla="*/ 3924331 w 5715863"/>
                <a:gd name="connsiteY269" fmla="*/ 2812914 h 4197797"/>
                <a:gd name="connsiteX270" fmla="*/ 3768679 w 5715863"/>
                <a:gd name="connsiteY270" fmla="*/ 2799445 h 4197797"/>
                <a:gd name="connsiteX271" fmla="*/ 3729612 w 5715863"/>
                <a:gd name="connsiteY271" fmla="*/ 2770102 h 4197797"/>
                <a:gd name="connsiteX272" fmla="*/ 3723130 w 5715863"/>
                <a:gd name="connsiteY272" fmla="*/ 2755293 h 4197797"/>
                <a:gd name="connsiteX273" fmla="*/ 3734865 w 5715863"/>
                <a:gd name="connsiteY273" fmla="*/ 2754845 h 4197797"/>
                <a:gd name="connsiteX274" fmla="*/ 3395947 w 5715863"/>
                <a:gd name="connsiteY274" fmla="*/ 2657774 h 4197797"/>
                <a:gd name="connsiteX275" fmla="*/ 3404119 w 5715863"/>
                <a:gd name="connsiteY275" fmla="*/ 2659763 h 4197797"/>
                <a:gd name="connsiteX276" fmla="*/ 3405118 w 5715863"/>
                <a:gd name="connsiteY276" fmla="*/ 2680958 h 4197797"/>
                <a:gd name="connsiteX277" fmla="*/ 3380695 w 5715863"/>
                <a:gd name="connsiteY277" fmla="*/ 2659776 h 4197797"/>
                <a:gd name="connsiteX278" fmla="*/ 3395947 w 5715863"/>
                <a:gd name="connsiteY278" fmla="*/ 2657774 h 4197797"/>
                <a:gd name="connsiteX279" fmla="*/ 2300023 w 5715863"/>
                <a:gd name="connsiteY279" fmla="*/ 2657417 h 4197797"/>
                <a:gd name="connsiteX280" fmla="*/ 2318740 w 5715863"/>
                <a:gd name="connsiteY280" fmla="*/ 2657709 h 4197797"/>
                <a:gd name="connsiteX281" fmla="*/ 2292360 w 5715863"/>
                <a:gd name="connsiteY281" fmla="*/ 2680791 h 4197797"/>
                <a:gd name="connsiteX282" fmla="*/ 2300023 w 5715863"/>
                <a:gd name="connsiteY282" fmla="*/ 2657417 h 4197797"/>
                <a:gd name="connsiteX283" fmla="*/ 3174777 w 5715863"/>
                <a:gd name="connsiteY283" fmla="*/ 2627485 h 4197797"/>
                <a:gd name="connsiteX284" fmla="*/ 3202183 w 5715863"/>
                <a:gd name="connsiteY284" fmla="*/ 2630377 h 4197797"/>
                <a:gd name="connsiteX285" fmla="*/ 3279703 w 5715863"/>
                <a:gd name="connsiteY285" fmla="*/ 2639767 h 4197797"/>
                <a:gd name="connsiteX286" fmla="*/ 3306641 w 5715863"/>
                <a:gd name="connsiteY286" fmla="*/ 2651000 h 4197797"/>
                <a:gd name="connsiteX287" fmla="*/ 3394220 w 5715863"/>
                <a:gd name="connsiteY287" fmla="*/ 2728296 h 4197797"/>
                <a:gd name="connsiteX288" fmla="*/ 3315695 w 5715863"/>
                <a:gd name="connsiteY288" fmla="*/ 2758308 h 4197797"/>
                <a:gd name="connsiteX289" fmla="*/ 3238233 w 5715863"/>
                <a:gd name="connsiteY289" fmla="*/ 2781223 h 4197797"/>
                <a:gd name="connsiteX290" fmla="*/ 3157193 w 5715863"/>
                <a:gd name="connsiteY290" fmla="*/ 2801902 h 4197797"/>
                <a:gd name="connsiteX291" fmla="*/ 3076708 w 5715863"/>
                <a:gd name="connsiteY291" fmla="*/ 2819552 h 4197797"/>
                <a:gd name="connsiteX292" fmla="*/ 3057633 w 5715863"/>
                <a:gd name="connsiteY292" fmla="*/ 2762591 h 4197797"/>
                <a:gd name="connsiteX293" fmla="*/ 3052345 w 5715863"/>
                <a:gd name="connsiteY293" fmla="*/ 2702475 h 4197797"/>
                <a:gd name="connsiteX294" fmla="*/ 3145568 w 5715863"/>
                <a:gd name="connsiteY294" fmla="*/ 2717733 h 4197797"/>
                <a:gd name="connsiteX295" fmla="*/ 3145568 w 5715863"/>
                <a:gd name="connsiteY295" fmla="*/ 2630880 h 4197797"/>
                <a:gd name="connsiteX296" fmla="*/ 3174777 w 5715863"/>
                <a:gd name="connsiteY296" fmla="*/ 2627485 h 4197797"/>
                <a:gd name="connsiteX297" fmla="*/ 2546322 w 5715863"/>
                <a:gd name="connsiteY297" fmla="*/ 2624231 h 4197797"/>
                <a:gd name="connsiteX298" fmla="*/ 2558392 w 5715863"/>
                <a:gd name="connsiteY298" fmla="*/ 2626578 h 4197797"/>
                <a:gd name="connsiteX299" fmla="*/ 2558449 w 5715863"/>
                <a:gd name="connsiteY299" fmla="*/ 2626634 h 4197797"/>
                <a:gd name="connsiteX300" fmla="*/ 2558449 w 5715863"/>
                <a:gd name="connsiteY300" fmla="*/ 2719690 h 4197797"/>
                <a:gd name="connsiteX301" fmla="*/ 2644519 w 5715863"/>
                <a:gd name="connsiteY301" fmla="*/ 2717342 h 4197797"/>
                <a:gd name="connsiteX302" fmla="*/ 2620095 w 5715863"/>
                <a:gd name="connsiteY302" fmla="*/ 2835269 h 4197797"/>
                <a:gd name="connsiteX303" fmla="*/ 2260224 w 5715863"/>
                <a:gd name="connsiteY303" fmla="*/ 2752330 h 4197797"/>
                <a:gd name="connsiteX304" fmla="*/ 2272687 w 5715863"/>
                <a:gd name="connsiteY304" fmla="*/ 2742381 h 4197797"/>
                <a:gd name="connsiteX305" fmla="*/ 2394749 w 5715863"/>
                <a:gd name="connsiteY305" fmla="*/ 2654355 h 4197797"/>
                <a:gd name="connsiteX306" fmla="*/ 2416155 w 5715863"/>
                <a:gd name="connsiteY306" fmla="*/ 2638706 h 4197797"/>
                <a:gd name="connsiteX307" fmla="*/ 2546322 w 5715863"/>
                <a:gd name="connsiteY307" fmla="*/ 2624231 h 4197797"/>
                <a:gd name="connsiteX308" fmla="*/ 2834453 w 5715863"/>
                <a:gd name="connsiteY308" fmla="*/ 2611816 h 4197797"/>
                <a:gd name="connsiteX309" fmla="*/ 3116673 w 5715863"/>
                <a:gd name="connsiteY309" fmla="*/ 2624342 h 4197797"/>
                <a:gd name="connsiteX310" fmla="*/ 3120865 w 5715863"/>
                <a:gd name="connsiteY310" fmla="*/ 2689006 h 4197797"/>
                <a:gd name="connsiteX311" fmla="*/ 3035186 w 5715863"/>
                <a:gd name="connsiteY311" fmla="*/ 2649771 h 4197797"/>
                <a:gd name="connsiteX312" fmla="*/ 3036247 w 5715863"/>
                <a:gd name="connsiteY312" fmla="*/ 2780441 h 4197797"/>
                <a:gd name="connsiteX313" fmla="*/ 3018307 w 5715863"/>
                <a:gd name="connsiteY313" fmla="*/ 2788098 h 4197797"/>
                <a:gd name="connsiteX314" fmla="*/ 3017357 w 5715863"/>
                <a:gd name="connsiteY314" fmla="*/ 2810007 h 4197797"/>
                <a:gd name="connsiteX315" fmla="*/ 2997572 w 5715863"/>
                <a:gd name="connsiteY315" fmla="*/ 2833871 h 4197797"/>
                <a:gd name="connsiteX316" fmla="*/ 2724665 w 5715863"/>
                <a:gd name="connsiteY316" fmla="*/ 2843875 h 4197797"/>
                <a:gd name="connsiteX317" fmla="*/ 2698565 w 5715863"/>
                <a:gd name="connsiteY317" fmla="*/ 2839404 h 4197797"/>
                <a:gd name="connsiteX318" fmla="*/ 2698565 w 5715863"/>
                <a:gd name="connsiteY318" fmla="*/ 2839349 h 4197797"/>
                <a:gd name="connsiteX319" fmla="*/ 2698620 w 5715863"/>
                <a:gd name="connsiteY319" fmla="*/ 2803915 h 4197797"/>
                <a:gd name="connsiteX320" fmla="*/ 2679561 w 5715863"/>
                <a:gd name="connsiteY320" fmla="*/ 2782118 h 4197797"/>
                <a:gd name="connsiteX321" fmla="*/ 2683699 w 5715863"/>
                <a:gd name="connsiteY321" fmla="*/ 2647816 h 4197797"/>
                <a:gd name="connsiteX322" fmla="*/ 2596118 w 5715863"/>
                <a:gd name="connsiteY322" fmla="*/ 2689006 h 4197797"/>
                <a:gd name="connsiteX323" fmla="*/ 2593604 w 5715863"/>
                <a:gd name="connsiteY323" fmla="*/ 2626411 h 4197797"/>
                <a:gd name="connsiteX324" fmla="*/ 2834453 w 5715863"/>
                <a:gd name="connsiteY324" fmla="*/ 2611816 h 4197797"/>
                <a:gd name="connsiteX325" fmla="*/ 4114298 w 5715863"/>
                <a:gd name="connsiteY325" fmla="*/ 1960208 h 4197797"/>
                <a:gd name="connsiteX326" fmla="*/ 4122793 w 5715863"/>
                <a:gd name="connsiteY326" fmla="*/ 1961494 h 4197797"/>
                <a:gd name="connsiteX327" fmla="*/ 4437897 w 5715863"/>
                <a:gd name="connsiteY327" fmla="*/ 2114462 h 4197797"/>
                <a:gd name="connsiteX328" fmla="*/ 4580975 w 5715863"/>
                <a:gd name="connsiteY328" fmla="*/ 2234512 h 4197797"/>
                <a:gd name="connsiteX329" fmla="*/ 4585167 w 5715863"/>
                <a:gd name="connsiteY329" fmla="*/ 2244797 h 4197797"/>
                <a:gd name="connsiteX330" fmla="*/ 4583825 w 5715863"/>
                <a:gd name="connsiteY330" fmla="*/ 2251726 h 4197797"/>
                <a:gd name="connsiteX331" fmla="*/ 4583825 w 5715863"/>
                <a:gd name="connsiteY331" fmla="*/ 2251783 h 4197797"/>
                <a:gd name="connsiteX332" fmla="*/ 4560294 w 5715863"/>
                <a:gd name="connsiteY332" fmla="*/ 2251615 h 4197797"/>
                <a:gd name="connsiteX333" fmla="*/ 4386646 w 5715863"/>
                <a:gd name="connsiteY333" fmla="*/ 2210983 h 4197797"/>
                <a:gd name="connsiteX334" fmla="*/ 4198970 w 5715863"/>
                <a:gd name="connsiteY334" fmla="*/ 2114910 h 4197797"/>
                <a:gd name="connsiteX335" fmla="*/ 4114410 w 5715863"/>
                <a:gd name="connsiteY335" fmla="*/ 1974571 h 4197797"/>
                <a:gd name="connsiteX336" fmla="*/ 4114298 w 5715863"/>
                <a:gd name="connsiteY336" fmla="*/ 1960208 h 4197797"/>
                <a:gd name="connsiteX337" fmla="*/ 1583738 w 5715863"/>
                <a:gd name="connsiteY337" fmla="*/ 1957582 h 4197797"/>
                <a:gd name="connsiteX338" fmla="*/ 1557414 w 5715863"/>
                <a:gd name="connsiteY338" fmla="*/ 2046278 h 4197797"/>
                <a:gd name="connsiteX339" fmla="*/ 1478441 w 5715863"/>
                <a:gd name="connsiteY339" fmla="*/ 2131789 h 4197797"/>
                <a:gd name="connsiteX340" fmla="*/ 1407463 w 5715863"/>
                <a:gd name="connsiteY340" fmla="*/ 2176054 h 4197797"/>
                <a:gd name="connsiteX341" fmla="*/ 1370464 w 5715863"/>
                <a:gd name="connsiteY341" fmla="*/ 2180189 h 4197797"/>
                <a:gd name="connsiteX342" fmla="*/ 1206651 w 5715863"/>
                <a:gd name="connsiteY342" fmla="*/ 2190529 h 4197797"/>
                <a:gd name="connsiteX343" fmla="*/ 1133157 w 5715863"/>
                <a:gd name="connsiteY343" fmla="*/ 2220094 h 4197797"/>
                <a:gd name="connsiteX344" fmla="*/ 1140479 w 5715863"/>
                <a:gd name="connsiteY344" fmla="*/ 2201930 h 4197797"/>
                <a:gd name="connsiteX345" fmla="*/ 1274558 w 5715863"/>
                <a:gd name="connsiteY345" fmla="*/ 2101050 h 4197797"/>
                <a:gd name="connsiteX346" fmla="*/ 1518291 w 5715863"/>
                <a:gd name="connsiteY346" fmla="*/ 1997431 h 4197797"/>
                <a:gd name="connsiteX347" fmla="*/ 1583738 w 5715863"/>
                <a:gd name="connsiteY347" fmla="*/ 1957582 h 4197797"/>
                <a:gd name="connsiteX348" fmla="*/ 1496537 w 5715863"/>
                <a:gd name="connsiteY348" fmla="*/ 1840217 h 4197797"/>
                <a:gd name="connsiteX349" fmla="*/ 1485282 w 5715863"/>
                <a:gd name="connsiteY349" fmla="*/ 1890215 h 4197797"/>
                <a:gd name="connsiteX350" fmla="*/ 1458713 w 5715863"/>
                <a:gd name="connsiteY350" fmla="*/ 1930756 h 4197797"/>
                <a:gd name="connsiteX351" fmla="*/ 1353250 w 5715863"/>
                <a:gd name="connsiteY351" fmla="*/ 2001903 h 4197797"/>
                <a:gd name="connsiteX352" fmla="*/ 1179156 w 5715863"/>
                <a:gd name="connsiteY352" fmla="*/ 2050135 h 4197797"/>
                <a:gd name="connsiteX353" fmla="*/ 1021378 w 5715863"/>
                <a:gd name="connsiteY353" fmla="*/ 2067686 h 4197797"/>
                <a:gd name="connsiteX354" fmla="*/ 1003886 w 5715863"/>
                <a:gd name="connsiteY354" fmla="*/ 2064611 h 4197797"/>
                <a:gd name="connsiteX355" fmla="*/ 1025794 w 5715863"/>
                <a:gd name="connsiteY355" fmla="*/ 2043764 h 4197797"/>
                <a:gd name="connsiteX356" fmla="*/ 1198549 w 5715863"/>
                <a:gd name="connsiteY356" fmla="*/ 1942772 h 4197797"/>
                <a:gd name="connsiteX357" fmla="*/ 1482075 w 5715863"/>
                <a:gd name="connsiteY357" fmla="*/ 1842619 h 4197797"/>
                <a:gd name="connsiteX358" fmla="*/ 1496550 w 5715863"/>
                <a:gd name="connsiteY358" fmla="*/ 1840159 h 4197797"/>
                <a:gd name="connsiteX359" fmla="*/ 1496550 w 5715863"/>
                <a:gd name="connsiteY359" fmla="*/ 1840215 h 4197797"/>
                <a:gd name="connsiteX360" fmla="*/ 1496537 w 5715863"/>
                <a:gd name="connsiteY360" fmla="*/ 1840217 h 4197797"/>
                <a:gd name="connsiteX361" fmla="*/ 4198354 w 5715863"/>
                <a:gd name="connsiteY361" fmla="*/ 1837307 h 4197797"/>
                <a:gd name="connsiteX362" fmla="*/ 4297392 w 5715863"/>
                <a:gd name="connsiteY362" fmla="*/ 1867319 h 4197797"/>
                <a:gd name="connsiteX363" fmla="*/ 4564486 w 5715863"/>
                <a:gd name="connsiteY363" fmla="*/ 1971721 h 4197797"/>
                <a:gd name="connsiteX364" fmla="*/ 4672129 w 5715863"/>
                <a:gd name="connsiteY364" fmla="*/ 2035826 h 4197797"/>
                <a:gd name="connsiteX365" fmla="*/ 4702310 w 5715863"/>
                <a:gd name="connsiteY365" fmla="*/ 2061479 h 4197797"/>
                <a:gd name="connsiteX366" fmla="*/ 4694372 w 5715863"/>
                <a:gd name="connsiteY366" fmla="*/ 2067291 h 4197797"/>
                <a:gd name="connsiteX367" fmla="*/ 4322876 w 5715863"/>
                <a:gd name="connsiteY367" fmla="*/ 1990835 h 4197797"/>
                <a:gd name="connsiteX368" fmla="*/ 4237700 w 5715863"/>
                <a:gd name="connsiteY368" fmla="*/ 1928966 h 4197797"/>
                <a:gd name="connsiteX369" fmla="*/ 4198354 w 5715863"/>
                <a:gd name="connsiteY369" fmla="*/ 1837362 h 4197797"/>
                <a:gd name="connsiteX370" fmla="*/ 1413052 w 5715863"/>
                <a:gd name="connsiteY370" fmla="*/ 1732907 h 4197797"/>
                <a:gd name="connsiteX371" fmla="*/ 1405452 w 5715863"/>
                <a:gd name="connsiteY371" fmla="*/ 1749730 h 4197797"/>
                <a:gd name="connsiteX372" fmla="*/ 1195084 w 5715863"/>
                <a:gd name="connsiteY372" fmla="*/ 1890459 h 4197797"/>
                <a:gd name="connsiteX373" fmla="*/ 1057091 w 5715863"/>
                <a:gd name="connsiteY373" fmla="*/ 1908679 h 4197797"/>
                <a:gd name="connsiteX374" fmla="*/ 832585 w 5715863"/>
                <a:gd name="connsiteY374" fmla="*/ 1891354 h 4197797"/>
                <a:gd name="connsiteX375" fmla="*/ 817549 w 5715863"/>
                <a:gd name="connsiteY375" fmla="*/ 1886938 h 4197797"/>
                <a:gd name="connsiteX376" fmla="*/ 815706 w 5715863"/>
                <a:gd name="connsiteY376" fmla="*/ 1879840 h 4197797"/>
                <a:gd name="connsiteX377" fmla="*/ 815762 w 5715863"/>
                <a:gd name="connsiteY377" fmla="*/ 1879840 h 4197797"/>
                <a:gd name="connsiteX378" fmla="*/ 844097 w 5715863"/>
                <a:gd name="connsiteY378" fmla="*/ 1864135 h 4197797"/>
                <a:gd name="connsiteX379" fmla="*/ 1021434 w 5715863"/>
                <a:gd name="connsiteY379" fmla="*/ 1806289 h 4197797"/>
                <a:gd name="connsiteX380" fmla="*/ 1385387 w 5715863"/>
                <a:gd name="connsiteY380" fmla="*/ 1734752 h 4197797"/>
                <a:gd name="connsiteX381" fmla="*/ 1413052 w 5715863"/>
                <a:gd name="connsiteY381" fmla="*/ 1732907 h 4197797"/>
                <a:gd name="connsiteX382" fmla="*/ 4300480 w 5715863"/>
                <a:gd name="connsiteY382" fmla="*/ 1732570 h 4197797"/>
                <a:gd name="connsiteX383" fmla="*/ 4313879 w 5715863"/>
                <a:gd name="connsiteY383" fmla="*/ 1735141 h 4197797"/>
                <a:gd name="connsiteX384" fmla="*/ 4764180 w 5715863"/>
                <a:gd name="connsiteY384" fmla="*/ 1829259 h 4197797"/>
                <a:gd name="connsiteX385" fmla="*/ 4850306 w 5715863"/>
                <a:gd name="connsiteY385" fmla="*/ 1861452 h 4197797"/>
                <a:gd name="connsiteX386" fmla="*/ 4881044 w 5715863"/>
                <a:gd name="connsiteY386" fmla="*/ 1878609 h 4197797"/>
                <a:gd name="connsiteX387" fmla="*/ 4879592 w 5715863"/>
                <a:gd name="connsiteY387" fmla="*/ 1886658 h 4197797"/>
                <a:gd name="connsiteX388" fmla="*/ 4834321 w 5715863"/>
                <a:gd name="connsiteY388" fmla="*/ 1895823 h 4197797"/>
                <a:gd name="connsiteX389" fmla="*/ 4553588 w 5715863"/>
                <a:gd name="connsiteY389" fmla="*/ 1900574 h 4197797"/>
                <a:gd name="connsiteX390" fmla="*/ 4360881 w 5715863"/>
                <a:gd name="connsiteY390" fmla="*/ 1824787 h 4197797"/>
                <a:gd name="connsiteX391" fmla="*/ 4291467 w 5715863"/>
                <a:gd name="connsiteY391" fmla="*/ 1749113 h 4197797"/>
                <a:gd name="connsiteX392" fmla="*/ 4286158 w 5715863"/>
                <a:gd name="connsiteY392" fmla="*/ 1737210 h 4197797"/>
                <a:gd name="connsiteX393" fmla="*/ 4300480 w 5715863"/>
                <a:gd name="connsiteY393" fmla="*/ 1732570 h 4197797"/>
                <a:gd name="connsiteX394" fmla="*/ 4371585 w 5715863"/>
                <a:gd name="connsiteY394" fmla="*/ 1606966 h 4197797"/>
                <a:gd name="connsiteX395" fmla="*/ 4394192 w 5715863"/>
                <a:gd name="connsiteY395" fmla="*/ 1607378 h 4197797"/>
                <a:gd name="connsiteX396" fmla="*/ 4763900 w 5715863"/>
                <a:gd name="connsiteY396" fmla="*/ 1633982 h 4197797"/>
                <a:gd name="connsiteX397" fmla="*/ 4942467 w 5715863"/>
                <a:gd name="connsiteY397" fmla="*/ 1663045 h 4197797"/>
                <a:gd name="connsiteX398" fmla="*/ 4992376 w 5715863"/>
                <a:gd name="connsiteY398" fmla="*/ 1684785 h 4197797"/>
                <a:gd name="connsiteX399" fmla="*/ 4972313 w 5715863"/>
                <a:gd name="connsiteY399" fmla="*/ 1692274 h 4197797"/>
                <a:gd name="connsiteX400" fmla="*/ 4661063 w 5715863"/>
                <a:gd name="connsiteY400" fmla="*/ 1735756 h 4197797"/>
                <a:gd name="connsiteX401" fmla="*/ 4479423 w 5715863"/>
                <a:gd name="connsiteY401" fmla="*/ 1712003 h 4197797"/>
                <a:gd name="connsiteX402" fmla="*/ 4353895 w 5715863"/>
                <a:gd name="connsiteY402" fmla="*/ 1623698 h 4197797"/>
                <a:gd name="connsiteX403" fmla="*/ 4344954 w 5715863"/>
                <a:gd name="connsiteY403" fmla="*/ 1607266 h 4197797"/>
                <a:gd name="connsiteX404" fmla="*/ 4371585 w 5715863"/>
                <a:gd name="connsiteY404" fmla="*/ 1606966 h 4197797"/>
                <a:gd name="connsiteX405" fmla="*/ 1315579 w 5715863"/>
                <a:gd name="connsiteY405" fmla="*/ 1605536 h 4197797"/>
                <a:gd name="connsiteX406" fmla="*/ 1343358 w 5715863"/>
                <a:gd name="connsiteY406" fmla="*/ 1606934 h 4197797"/>
                <a:gd name="connsiteX407" fmla="*/ 1350287 w 5715863"/>
                <a:gd name="connsiteY407" fmla="*/ 1611851 h 4197797"/>
                <a:gd name="connsiteX408" fmla="*/ 1350343 w 5715863"/>
                <a:gd name="connsiteY408" fmla="*/ 1611908 h 4197797"/>
                <a:gd name="connsiteX409" fmla="*/ 1216544 w 5715863"/>
                <a:gd name="connsiteY409" fmla="*/ 1712228 h 4197797"/>
                <a:gd name="connsiteX410" fmla="*/ 1073857 w 5715863"/>
                <a:gd name="connsiteY410" fmla="*/ 1734808 h 4197797"/>
                <a:gd name="connsiteX411" fmla="*/ 726673 w 5715863"/>
                <a:gd name="connsiteY411" fmla="*/ 1689593 h 4197797"/>
                <a:gd name="connsiteX412" fmla="*/ 715719 w 5715863"/>
                <a:gd name="connsiteY412" fmla="*/ 1685682 h 4197797"/>
                <a:gd name="connsiteX413" fmla="*/ 736287 w 5715863"/>
                <a:gd name="connsiteY413" fmla="*/ 1671988 h 4197797"/>
                <a:gd name="connsiteX414" fmla="*/ 937432 w 5715863"/>
                <a:gd name="connsiteY414" fmla="*/ 1628003 h 4197797"/>
                <a:gd name="connsiteX415" fmla="*/ 1315579 w 5715863"/>
                <a:gd name="connsiteY415" fmla="*/ 1605536 h 4197797"/>
                <a:gd name="connsiteX416" fmla="*/ 2243570 w 5715863"/>
                <a:gd name="connsiteY416" fmla="*/ 1551771 h 4197797"/>
                <a:gd name="connsiteX417" fmla="*/ 2334948 w 5715863"/>
                <a:gd name="connsiteY417" fmla="*/ 1561663 h 4197797"/>
                <a:gd name="connsiteX418" fmla="*/ 2452988 w 5715863"/>
                <a:gd name="connsiteY418" fmla="*/ 1594526 h 4197797"/>
                <a:gd name="connsiteX419" fmla="*/ 2501500 w 5715863"/>
                <a:gd name="connsiteY419" fmla="*/ 1625600 h 4197797"/>
                <a:gd name="connsiteX420" fmla="*/ 2567783 w 5715863"/>
                <a:gd name="connsiteY420" fmla="*/ 1656451 h 4197797"/>
                <a:gd name="connsiteX421" fmla="*/ 2609756 w 5715863"/>
                <a:gd name="connsiteY421" fmla="*/ 1656563 h 4197797"/>
                <a:gd name="connsiteX422" fmla="*/ 2561244 w 5715863"/>
                <a:gd name="connsiteY422" fmla="*/ 1699542 h 4197797"/>
                <a:gd name="connsiteX423" fmla="*/ 2645359 w 5715863"/>
                <a:gd name="connsiteY423" fmla="*/ 1704237 h 4197797"/>
                <a:gd name="connsiteX424" fmla="*/ 2732099 w 5715863"/>
                <a:gd name="connsiteY424" fmla="*/ 1682719 h 4197797"/>
                <a:gd name="connsiteX425" fmla="*/ 2738693 w 5715863"/>
                <a:gd name="connsiteY425" fmla="*/ 1734865 h 4197797"/>
                <a:gd name="connsiteX426" fmla="*/ 2746965 w 5715863"/>
                <a:gd name="connsiteY426" fmla="*/ 1788574 h 4197797"/>
                <a:gd name="connsiteX427" fmla="*/ 2803916 w 5715863"/>
                <a:gd name="connsiteY427" fmla="*/ 1754537 h 4197797"/>
                <a:gd name="connsiteX428" fmla="*/ 2857627 w 5715863"/>
                <a:gd name="connsiteY428" fmla="*/ 1717985 h 4197797"/>
                <a:gd name="connsiteX429" fmla="*/ 2857738 w 5715863"/>
                <a:gd name="connsiteY429" fmla="*/ 1718042 h 4197797"/>
                <a:gd name="connsiteX430" fmla="*/ 2966610 w 5715863"/>
                <a:gd name="connsiteY430" fmla="*/ 1792598 h 4197797"/>
                <a:gd name="connsiteX431" fmla="*/ 2986452 w 5715863"/>
                <a:gd name="connsiteY431" fmla="*/ 1682272 h 4197797"/>
                <a:gd name="connsiteX432" fmla="*/ 3153503 w 5715863"/>
                <a:gd name="connsiteY432" fmla="*/ 1703454 h 4197797"/>
                <a:gd name="connsiteX433" fmla="*/ 3103874 w 5715863"/>
                <a:gd name="connsiteY433" fmla="*/ 1660420 h 4197797"/>
                <a:gd name="connsiteX434" fmla="*/ 3121480 w 5715863"/>
                <a:gd name="connsiteY434" fmla="*/ 1657122 h 4197797"/>
                <a:gd name="connsiteX435" fmla="*/ 3165800 w 5715863"/>
                <a:gd name="connsiteY435" fmla="*/ 1653657 h 4197797"/>
                <a:gd name="connsiteX436" fmla="*/ 3206543 w 5715863"/>
                <a:gd name="connsiteY436" fmla="*/ 1631637 h 4197797"/>
                <a:gd name="connsiteX437" fmla="*/ 3287862 w 5715863"/>
                <a:gd name="connsiteY437" fmla="*/ 1580163 h 4197797"/>
                <a:gd name="connsiteX438" fmla="*/ 3477048 w 5715863"/>
                <a:gd name="connsiteY438" fmla="*/ 1554677 h 4197797"/>
                <a:gd name="connsiteX439" fmla="*/ 3496274 w 5715863"/>
                <a:gd name="connsiteY439" fmla="*/ 1559148 h 4197797"/>
                <a:gd name="connsiteX440" fmla="*/ 3474869 w 5715863"/>
                <a:gd name="connsiteY440" fmla="*/ 1571666 h 4197797"/>
                <a:gd name="connsiteX441" fmla="*/ 3317932 w 5715863"/>
                <a:gd name="connsiteY441" fmla="*/ 1656283 h 4197797"/>
                <a:gd name="connsiteX442" fmla="*/ 3300045 w 5715863"/>
                <a:gd name="connsiteY442" fmla="*/ 1669642 h 4197797"/>
                <a:gd name="connsiteX443" fmla="*/ 3121871 w 5715863"/>
                <a:gd name="connsiteY443" fmla="*/ 1770913 h 4197797"/>
                <a:gd name="connsiteX444" fmla="*/ 3096049 w 5715863"/>
                <a:gd name="connsiteY444" fmla="*/ 1782091 h 4197797"/>
                <a:gd name="connsiteX445" fmla="*/ 3119413 w 5715863"/>
                <a:gd name="connsiteY445" fmla="*/ 1788350 h 4197797"/>
                <a:gd name="connsiteX446" fmla="*/ 3217720 w 5715863"/>
                <a:gd name="connsiteY446" fmla="*/ 1760685 h 4197797"/>
                <a:gd name="connsiteX447" fmla="*/ 3236724 w 5715863"/>
                <a:gd name="connsiteY447" fmla="*/ 1750402 h 4197797"/>
                <a:gd name="connsiteX448" fmla="*/ 3238959 w 5715863"/>
                <a:gd name="connsiteY448" fmla="*/ 1756885 h 4197797"/>
                <a:gd name="connsiteX449" fmla="*/ 3192013 w 5715863"/>
                <a:gd name="connsiteY449" fmla="*/ 1905271 h 4197797"/>
                <a:gd name="connsiteX450" fmla="*/ 3163733 w 5715863"/>
                <a:gd name="connsiteY450" fmla="*/ 1928241 h 4197797"/>
                <a:gd name="connsiteX451" fmla="*/ 2912734 w 5715863"/>
                <a:gd name="connsiteY451" fmla="*/ 1917119 h 4197797"/>
                <a:gd name="connsiteX452" fmla="*/ 2869195 w 5715863"/>
                <a:gd name="connsiteY452" fmla="*/ 1902756 h 4197797"/>
                <a:gd name="connsiteX453" fmla="*/ 2720753 w 5715863"/>
                <a:gd name="connsiteY453" fmla="*/ 1855921 h 4197797"/>
                <a:gd name="connsiteX454" fmla="*/ 2556327 w 5715863"/>
                <a:gd name="connsiteY454" fmla="*/ 1866539 h 4197797"/>
                <a:gd name="connsiteX455" fmla="*/ 2517650 w 5715863"/>
                <a:gd name="connsiteY455" fmla="*/ 1866652 h 4197797"/>
                <a:gd name="connsiteX456" fmla="*/ 2476181 w 5715863"/>
                <a:gd name="connsiteY456" fmla="*/ 1750513 h 4197797"/>
                <a:gd name="connsiteX457" fmla="*/ 2495743 w 5715863"/>
                <a:gd name="connsiteY457" fmla="*/ 1759233 h 4197797"/>
                <a:gd name="connsiteX458" fmla="*/ 2596287 w 5715863"/>
                <a:gd name="connsiteY458" fmla="*/ 1788294 h 4197797"/>
                <a:gd name="connsiteX459" fmla="*/ 2620431 w 5715863"/>
                <a:gd name="connsiteY459" fmla="*/ 1782259 h 4197797"/>
                <a:gd name="connsiteX460" fmla="*/ 2594498 w 5715863"/>
                <a:gd name="connsiteY460" fmla="*/ 1771304 h 4197797"/>
                <a:gd name="connsiteX461" fmla="*/ 2411126 w 5715863"/>
                <a:gd name="connsiteY461" fmla="*/ 1667462 h 4197797"/>
                <a:gd name="connsiteX462" fmla="*/ 2269502 w 5715863"/>
                <a:gd name="connsiteY462" fmla="*/ 1584409 h 4197797"/>
                <a:gd name="connsiteX463" fmla="*/ 2220151 w 5715863"/>
                <a:gd name="connsiteY463" fmla="*/ 1562837 h 4197797"/>
                <a:gd name="connsiteX464" fmla="*/ 2243570 w 5715863"/>
                <a:gd name="connsiteY464" fmla="*/ 1551771 h 4197797"/>
                <a:gd name="connsiteX465" fmla="*/ 804417 w 5715863"/>
                <a:gd name="connsiteY465" fmla="*/ 1476990 h 4197797"/>
                <a:gd name="connsiteX466" fmla="*/ 1117341 w 5715863"/>
                <a:gd name="connsiteY466" fmla="*/ 1478890 h 4197797"/>
                <a:gd name="connsiteX467" fmla="*/ 1273441 w 5715863"/>
                <a:gd name="connsiteY467" fmla="*/ 1487162 h 4197797"/>
                <a:gd name="connsiteX468" fmla="*/ 1293281 w 5715863"/>
                <a:gd name="connsiteY468" fmla="*/ 1490515 h 4197797"/>
                <a:gd name="connsiteX469" fmla="*/ 1293281 w 5715863"/>
                <a:gd name="connsiteY469" fmla="*/ 1490572 h 4197797"/>
                <a:gd name="connsiteX470" fmla="*/ 1140313 w 5715863"/>
                <a:gd name="connsiteY470" fmla="*/ 1560043 h 4197797"/>
                <a:gd name="connsiteX471" fmla="*/ 857791 w 5715863"/>
                <a:gd name="connsiteY471" fmla="*/ 1578598 h 4197797"/>
                <a:gd name="connsiteX472" fmla="*/ 521727 w 5715863"/>
                <a:gd name="connsiteY472" fmla="*/ 1500184 h 4197797"/>
                <a:gd name="connsiteX473" fmla="*/ 505073 w 5715863"/>
                <a:gd name="connsiteY473" fmla="*/ 1487666 h 4197797"/>
                <a:gd name="connsiteX474" fmla="*/ 550287 w 5715863"/>
                <a:gd name="connsiteY474" fmla="*/ 1483250 h 4197797"/>
                <a:gd name="connsiteX475" fmla="*/ 804417 w 5715863"/>
                <a:gd name="connsiteY475" fmla="*/ 1476990 h 4197797"/>
                <a:gd name="connsiteX476" fmla="*/ 4807208 w 5715863"/>
                <a:gd name="connsiteY476" fmla="*/ 1466216 h 4197797"/>
                <a:gd name="connsiteX477" fmla="*/ 5205092 w 5715863"/>
                <a:gd name="connsiteY477" fmla="*/ 1492359 h 4197797"/>
                <a:gd name="connsiteX478" fmla="*/ 5128692 w 5715863"/>
                <a:gd name="connsiteY478" fmla="*/ 1518962 h 4197797"/>
                <a:gd name="connsiteX479" fmla="*/ 4884176 w 5715863"/>
                <a:gd name="connsiteY479" fmla="*/ 1574348 h 4197797"/>
                <a:gd name="connsiteX480" fmla="*/ 4527993 w 5715863"/>
                <a:gd name="connsiteY480" fmla="*/ 1551154 h 4197797"/>
                <a:gd name="connsiteX481" fmla="*/ 4407159 w 5715863"/>
                <a:gd name="connsiteY481" fmla="*/ 1492134 h 4197797"/>
                <a:gd name="connsiteX482" fmla="*/ 4407103 w 5715863"/>
                <a:gd name="connsiteY482" fmla="*/ 1492134 h 4197797"/>
                <a:gd name="connsiteX483" fmla="*/ 4807208 w 5715863"/>
                <a:gd name="connsiteY483" fmla="*/ 1466216 h 4197797"/>
                <a:gd name="connsiteX484" fmla="*/ 358082 w 5715863"/>
                <a:gd name="connsiteY484" fmla="*/ 1229846 h 4197797"/>
                <a:gd name="connsiteX485" fmla="*/ 816376 w 5715863"/>
                <a:gd name="connsiteY485" fmla="*/ 1265894 h 4197797"/>
                <a:gd name="connsiteX486" fmla="*/ 968843 w 5715863"/>
                <a:gd name="connsiteY486" fmla="*/ 1299149 h 4197797"/>
                <a:gd name="connsiteX487" fmla="*/ 1200392 w 5715863"/>
                <a:gd name="connsiteY487" fmla="*/ 1333632 h 4197797"/>
                <a:gd name="connsiteX488" fmla="*/ 1219394 w 5715863"/>
                <a:gd name="connsiteY488" fmla="*/ 1337825 h 4197797"/>
                <a:gd name="connsiteX489" fmla="*/ 1203857 w 5715863"/>
                <a:gd name="connsiteY489" fmla="*/ 1349449 h 4197797"/>
                <a:gd name="connsiteX490" fmla="*/ 996843 w 5715863"/>
                <a:gd name="connsiteY490" fmla="*/ 1410536 h 4197797"/>
                <a:gd name="connsiteX491" fmla="*/ 571132 w 5715863"/>
                <a:gd name="connsiteY491" fmla="*/ 1341234 h 4197797"/>
                <a:gd name="connsiteX492" fmla="*/ 360485 w 5715863"/>
                <a:gd name="connsiteY492" fmla="*/ 1245831 h 4197797"/>
                <a:gd name="connsiteX493" fmla="*/ 341316 w 5715863"/>
                <a:gd name="connsiteY493" fmla="*/ 1233200 h 4197797"/>
                <a:gd name="connsiteX494" fmla="*/ 358082 w 5715863"/>
                <a:gd name="connsiteY494" fmla="*/ 1229846 h 4197797"/>
                <a:gd name="connsiteX495" fmla="*/ 5334811 w 5715863"/>
                <a:gd name="connsiteY495" fmla="*/ 1226492 h 4197797"/>
                <a:gd name="connsiteX496" fmla="*/ 5361190 w 5715863"/>
                <a:gd name="connsiteY496" fmla="*/ 1227554 h 4197797"/>
                <a:gd name="connsiteX497" fmla="*/ 5343642 w 5715863"/>
                <a:gd name="connsiteY497" fmla="*/ 1242308 h 4197797"/>
                <a:gd name="connsiteX498" fmla="*/ 4866233 w 5715863"/>
                <a:gd name="connsiteY498" fmla="*/ 1406400 h 4197797"/>
                <a:gd name="connsiteX499" fmla="*/ 4534867 w 5715863"/>
                <a:gd name="connsiteY499" fmla="*/ 1369569 h 4197797"/>
                <a:gd name="connsiteX500" fmla="*/ 4480430 w 5715863"/>
                <a:gd name="connsiteY500" fmla="*/ 1342853 h 4197797"/>
                <a:gd name="connsiteX501" fmla="*/ 4482049 w 5715863"/>
                <a:gd name="connsiteY501" fmla="*/ 1336930 h 4197797"/>
                <a:gd name="connsiteX502" fmla="*/ 4482049 w 5715863"/>
                <a:gd name="connsiteY502" fmla="*/ 1337041 h 4197797"/>
                <a:gd name="connsiteX503" fmla="*/ 4592097 w 5715863"/>
                <a:gd name="connsiteY503" fmla="*/ 1322119 h 4197797"/>
                <a:gd name="connsiteX504" fmla="*/ 4844213 w 5715863"/>
                <a:gd name="connsiteY504" fmla="*/ 1274948 h 4197797"/>
                <a:gd name="connsiteX505" fmla="*/ 5042397 w 5715863"/>
                <a:gd name="connsiteY505" fmla="*/ 1243874 h 4197797"/>
                <a:gd name="connsiteX506" fmla="*/ 5334811 w 5715863"/>
                <a:gd name="connsiteY506" fmla="*/ 1226492 h 4197797"/>
                <a:gd name="connsiteX507" fmla="*/ 5478390 w 5715863"/>
                <a:gd name="connsiteY507" fmla="*/ 951181 h 4197797"/>
                <a:gd name="connsiteX508" fmla="*/ 5207105 w 5715863"/>
                <a:gd name="connsiteY508" fmla="*/ 1134108 h 4197797"/>
                <a:gd name="connsiteX509" fmla="*/ 4889093 w 5715863"/>
                <a:gd name="connsiteY509" fmla="*/ 1213023 h 4197797"/>
                <a:gd name="connsiteX510" fmla="*/ 4559681 w 5715863"/>
                <a:gd name="connsiteY510" fmla="*/ 1180551 h 4197797"/>
                <a:gd name="connsiteX511" fmla="*/ 5478390 w 5715863"/>
                <a:gd name="connsiteY511" fmla="*/ 951181 h 4197797"/>
                <a:gd name="connsiteX512" fmla="*/ 203605 w 5715863"/>
                <a:gd name="connsiteY512" fmla="*/ 942184 h 4197797"/>
                <a:gd name="connsiteX513" fmla="*/ 1138076 w 5715863"/>
                <a:gd name="connsiteY513" fmla="*/ 1180609 h 4197797"/>
                <a:gd name="connsiteX514" fmla="*/ 757413 w 5715863"/>
                <a:gd name="connsiteY514" fmla="*/ 1206709 h 4197797"/>
                <a:gd name="connsiteX515" fmla="*/ 200531 w 5715863"/>
                <a:gd name="connsiteY515" fmla="*/ 949226 h 4197797"/>
                <a:gd name="connsiteX516" fmla="*/ 203605 w 5715863"/>
                <a:gd name="connsiteY516" fmla="*/ 942240 h 4197797"/>
                <a:gd name="connsiteX517" fmla="*/ 4676322 w 5715863"/>
                <a:gd name="connsiteY517" fmla="*/ 783345 h 4197797"/>
                <a:gd name="connsiteX518" fmla="*/ 4676387 w 5715863"/>
                <a:gd name="connsiteY518" fmla="*/ 783381 h 4197797"/>
                <a:gd name="connsiteX519" fmla="*/ 4676322 w 5715863"/>
                <a:gd name="connsiteY519" fmla="*/ 783401 h 4197797"/>
                <a:gd name="connsiteX520" fmla="*/ 1010816 w 5715863"/>
                <a:gd name="connsiteY520" fmla="*/ 678777 h 4197797"/>
                <a:gd name="connsiteX521" fmla="*/ 1031718 w 5715863"/>
                <a:gd name="connsiteY521" fmla="*/ 678889 h 4197797"/>
                <a:gd name="connsiteX522" fmla="*/ 1378847 w 5715863"/>
                <a:gd name="connsiteY522" fmla="*/ 712926 h 4197797"/>
                <a:gd name="connsiteX523" fmla="*/ 1482074 w 5715863"/>
                <a:gd name="connsiteY523" fmla="*/ 715272 h 4197797"/>
                <a:gd name="connsiteX524" fmla="*/ 1705241 w 5715863"/>
                <a:gd name="connsiteY524" fmla="*/ 848457 h 4197797"/>
                <a:gd name="connsiteX525" fmla="*/ 1774767 w 5715863"/>
                <a:gd name="connsiteY525" fmla="*/ 1027750 h 4197797"/>
                <a:gd name="connsiteX526" fmla="*/ 1820708 w 5715863"/>
                <a:gd name="connsiteY526" fmla="*/ 1191618 h 4197797"/>
                <a:gd name="connsiteX527" fmla="*/ 1966916 w 5715863"/>
                <a:gd name="connsiteY527" fmla="*/ 1426018 h 4197797"/>
                <a:gd name="connsiteX528" fmla="*/ 2198689 w 5715863"/>
                <a:gd name="connsiteY528" fmla="*/ 1584017 h 4197797"/>
                <a:gd name="connsiteX529" fmla="*/ 2456002 w 5715863"/>
                <a:gd name="connsiteY529" fmla="*/ 1864190 h 4197797"/>
                <a:gd name="connsiteX530" fmla="*/ 2456953 w 5715863"/>
                <a:gd name="connsiteY530" fmla="*/ 1872910 h 4197797"/>
                <a:gd name="connsiteX531" fmla="*/ 2228365 w 5715863"/>
                <a:gd name="connsiteY531" fmla="*/ 1902922 h 4197797"/>
                <a:gd name="connsiteX532" fmla="*/ 2228086 w 5715863"/>
                <a:gd name="connsiteY532" fmla="*/ 1968089 h 4197797"/>
                <a:gd name="connsiteX533" fmla="*/ 1718766 w 5715863"/>
                <a:gd name="connsiteY533" fmla="*/ 2082774 h 4197797"/>
                <a:gd name="connsiteX534" fmla="*/ 1741346 w 5715863"/>
                <a:gd name="connsiteY534" fmla="*/ 2012018 h 4197797"/>
                <a:gd name="connsiteX535" fmla="*/ 1604249 w 5715863"/>
                <a:gd name="connsiteY535" fmla="*/ 2043316 h 4197797"/>
                <a:gd name="connsiteX536" fmla="*/ 1651196 w 5715863"/>
                <a:gd name="connsiteY536" fmla="*/ 1903648 h 4197797"/>
                <a:gd name="connsiteX537" fmla="*/ 1535225 w 5715863"/>
                <a:gd name="connsiteY537" fmla="*/ 1904710 h 4197797"/>
                <a:gd name="connsiteX538" fmla="*/ 1589605 w 5715863"/>
                <a:gd name="connsiteY538" fmla="*/ 1801426 h 4197797"/>
                <a:gd name="connsiteX539" fmla="*/ 1515217 w 5715863"/>
                <a:gd name="connsiteY539" fmla="*/ 1798520 h 4197797"/>
                <a:gd name="connsiteX540" fmla="*/ 1442505 w 5715863"/>
                <a:gd name="connsiteY540" fmla="*/ 1786616 h 4197797"/>
                <a:gd name="connsiteX541" fmla="*/ 1532431 w 5715863"/>
                <a:gd name="connsiteY541" fmla="*/ 1684729 h 4197797"/>
                <a:gd name="connsiteX542" fmla="*/ 1476597 w 5715863"/>
                <a:gd name="connsiteY542" fmla="*/ 1676346 h 4197797"/>
                <a:gd name="connsiteX543" fmla="*/ 1424229 w 5715863"/>
                <a:gd name="connsiteY543" fmla="*/ 1668186 h 4197797"/>
                <a:gd name="connsiteX544" fmla="*/ 1365209 w 5715863"/>
                <a:gd name="connsiteY544" fmla="*/ 1658574 h 4197797"/>
                <a:gd name="connsiteX545" fmla="*/ 1472908 w 5715863"/>
                <a:gd name="connsiteY545" fmla="*/ 1563282 h 4197797"/>
                <a:gd name="connsiteX546" fmla="*/ 1288641 w 5715863"/>
                <a:gd name="connsiteY546" fmla="*/ 1550707 h 4197797"/>
                <a:gd name="connsiteX547" fmla="*/ 1372923 w 5715863"/>
                <a:gd name="connsiteY547" fmla="*/ 1439542 h 4197797"/>
                <a:gd name="connsiteX548" fmla="*/ 1194635 w 5715863"/>
                <a:gd name="connsiteY548" fmla="*/ 1413834 h 4197797"/>
                <a:gd name="connsiteX549" fmla="*/ 1284394 w 5715863"/>
                <a:gd name="connsiteY549" fmla="*/ 1339557 h 4197797"/>
                <a:gd name="connsiteX550" fmla="*/ 1379962 w 5715863"/>
                <a:gd name="connsiteY550" fmla="*/ 1279025 h 4197797"/>
                <a:gd name="connsiteX551" fmla="*/ 1380020 w 5715863"/>
                <a:gd name="connsiteY551" fmla="*/ 1279029 h 4197797"/>
                <a:gd name="connsiteX552" fmla="*/ 1380132 w 5715863"/>
                <a:gd name="connsiteY552" fmla="*/ 1278917 h 4197797"/>
                <a:gd name="connsiteX553" fmla="*/ 1379962 w 5715863"/>
                <a:gd name="connsiteY553" fmla="*/ 1279025 h 4197797"/>
                <a:gd name="connsiteX554" fmla="*/ 1273336 w 5715863"/>
                <a:gd name="connsiteY554" fmla="*/ 1271381 h 4197797"/>
                <a:gd name="connsiteX555" fmla="*/ 1120470 w 5715863"/>
                <a:gd name="connsiteY555" fmla="*/ 1242254 h 4197797"/>
                <a:gd name="connsiteX556" fmla="*/ 1299205 w 5715863"/>
                <a:gd name="connsiteY556" fmla="*/ 1129581 h 4197797"/>
                <a:gd name="connsiteX557" fmla="*/ 1279532 w 5715863"/>
                <a:gd name="connsiteY557" fmla="*/ 1121476 h 4197797"/>
                <a:gd name="connsiteX558" fmla="*/ 1044908 w 5715863"/>
                <a:gd name="connsiteY558" fmla="*/ 1074976 h 4197797"/>
                <a:gd name="connsiteX559" fmla="*/ 1037195 w 5715863"/>
                <a:gd name="connsiteY559" fmla="*/ 1068605 h 4197797"/>
                <a:gd name="connsiteX560" fmla="*/ 1105994 w 5715863"/>
                <a:gd name="connsiteY560" fmla="*/ 1022216 h 4197797"/>
                <a:gd name="connsiteX561" fmla="*/ 1181055 w 5715863"/>
                <a:gd name="connsiteY561" fmla="*/ 981810 h 4197797"/>
                <a:gd name="connsiteX562" fmla="*/ 1100965 w 5715863"/>
                <a:gd name="connsiteY562" fmla="*/ 950790 h 4197797"/>
                <a:gd name="connsiteX563" fmla="*/ 1026631 w 5715863"/>
                <a:gd name="connsiteY563" fmla="*/ 918877 h 4197797"/>
                <a:gd name="connsiteX564" fmla="*/ 947548 w 5715863"/>
                <a:gd name="connsiteY564" fmla="*/ 881096 h 4197797"/>
                <a:gd name="connsiteX565" fmla="*/ 964091 w 5715863"/>
                <a:gd name="connsiteY565" fmla="*/ 868689 h 4197797"/>
                <a:gd name="connsiteX566" fmla="*/ 1097779 w 5715863"/>
                <a:gd name="connsiteY566" fmla="*/ 829454 h 4197797"/>
                <a:gd name="connsiteX567" fmla="*/ 1143776 w 5715863"/>
                <a:gd name="connsiteY567" fmla="*/ 817383 h 4197797"/>
                <a:gd name="connsiteX568" fmla="*/ 1010816 w 5715863"/>
                <a:gd name="connsiteY568" fmla="*/ 678777 h 4197797"/>
                <a:gd name="connsiteX569" fmla="*/ 4686717 w 5715863"/>
                <a:gd name="connsiteY569" fmla="*/ 676821 h 4197797"/>
                <a:gd name="connsiteX570" fmla="*/ 4544312 w 5715863"/>
                <a:gd name="connsiteY570" fmla="*/ 818837 h 4197797"/>
                <a:gd name="connsiteX571" fmla="*/ 4752108 w 5715863"/>
                <a:gd name="connsiteY571" fmla="*/ 877631 h 4197797"/>
                <a:gd name="connsiteX572" fmla="*/ 4752108 w 5715863"/>
                <a:gd name="connsiteY572" fmla="*/ 877688 h 4197797"/>
                <a:gd name="connsiteX573" fmla="*/ 4519441 w 5715863"/>
                <a:gd name="connsiteY573" fmla="*/ 978680 h 4197797"/>
                <a:gd name="connsiteX574" fmla="*/ 4567337 w 5715863"/>
                <a:gd name="connsiteY574" fmla="*/ 1008916 h 4197797"/>
                <a:gd name="connsiteX575" fmla="*/ 4613670 w 5715863"/>
                <a:gd name="connsiteY575" fmla="*/ 1034793 h 4197797"/>
                <a:gd name="connsiteX576" fmla="*/ 4660674 w 5715863"/>
                <a:gd name="connsiteY576" fmla="*/ 1065029 h 4197797"/>
                <a:gd name="connsiteX577" fmla="*/ 4531513 w 5715863"/>
                <a:gd name="connsiteY577" fmla="*/ 1106946 h 4197797"/>
                <a:gd name="connsiteX578" fmla="*/ 4396541 w 5715863"/>
                <a:gd name="connsiteY578" fmla="*/ 1125669 h 4197797"/>
                <a:gd name="connsiteX579" fmla="*/ 4486856 w 5715863"/>
                <a:gd name="connsiteY579" fmla="*/ 1179490 h 4197797"/>
                <a:gd name="connsiteX580" fmla="*/ 4569741 w 5715863"/>
                <a:gd name="connsiteY580" fmla="*/ 1247452 h 4197797"/>
                <a:gd name="connsiteX581" fmla="*/ 4308905 w 5715863"/>
                <a:gd name="connsiteY581" fmla="*/ 1278247 h 4197797"/>
                <a:gd name="connsiteX582" fmla="*/ 4407718 w 5715863"/>
                <a:gd name="connsiteY582" fmla="*/ 1337825 h 4197797"/>
                <a:gd name="connsiteX583" fmla="*/ 4501165 w 5715863"/>
                <a:gd name="connsiteY583" fmla="*/ 1412605 h 4197797"/>
                <a:gd name="connsiteX584" fmla="*/ 4415765 w 5715863"/>
                <a:gd name="connsiteY584" fmla="*/ 1432948 h 4197797"/>
                <a:gd name="connsiteX585" fmla="*/ 4331038 w 5715863"/>
                <a:gd name="connsiteY585" fmla="*/ 1443288 h 4197797"/>
                <a:gd name="connsiteX586" fmla="*/ 4410121 w 5715863"/>
                <a:gd name="connsiteY586" fmla="*/ 1551155 h 4197797"/>
                <a:gd name="connsiteX587" fmla="*/ 4232112 w 5715863"/>
                <a:gd name="connsiteY587" fmla="*/ 1551155 h 4197797"/>
                <a:gd name="connsiteX588" fmla="*/ 4330031 w 5715863"/>
                <a:gd name="connsiteY588" fmla="*/ 1658295 h 4197797"/>
                <a:gd name="connsiteX589" fmla="*/ 4166387 w 5715863"/>
                <a:gd name="connsiteY589" fmla="*/ 1680372 h 4197797"/>
                <a:gd name="connsiteX590" fmla="*/ 4179913 w 5715863"/>
                <a:gd name="connsiteY590" fmla="*/ 1695964 h 4197797"/>
                <a:gd name="connsiteX591" fmla="*/ 4252234 w 5715863"/>
                <a:gd name="connsiteY591" fmla="*/ 1773147 h 4197797"/>
                <a:gd name="connsiteX592" fmla="*/ 4259946 w 5715863"/>
                <a:gd name="connsiteY592" fmla="*/ 1788517 h 4197797"/>
                <a:gd name="connsiteX593" fmla="*/ 4107815 w 5715863"/>
                <a:gd name="connsiteY593" fmla="*/ 1797906 h 4197797"/>
                <a:gd name="connsiteX594" fmla="*/ 4159960 w 5715863"/>
                <a:gd name="connsiteY594" fmla="*/ 1901805 h 4197797"/>
                <a:gd name="connsiteX595" fmla="*/ 4104015 w 5715863"/>
                <a:gd name="connsiteY595" fmla="*/ 1902588 h 4197797"/>
                <a:gd name="connsiteX596" fmla="*/ 4045498 w 5715863"/>
                <a:gd name="connsiteY596" fmla="*/ 1902811 h 4197797"/>
                <a:gd name="connsiteX597" fmla="*/ 4092669 w 5715863"/>
                <a:gd name="connsiteY597" fmla="*/ 2042702 h 4197797"/>
                <a:gd name="connsiteX598" fmla="*/ 3956412 w 5715863"/>
                <a:gd name="connsiteY598" fmla="*/ 2011068 h 4197797"/>
                <a:gd name="connsiteX599" fmla="*/ 3974632 w 5715863"/>
                <a:gd name="connsiteY599" fmla="*/ 2072044 h 4197797"/>
                <a:gd name="connsiteX600" fmla="*/ 3957473 w 5715863"/>
                <a:gd name="connsiteY600" fmla="*/ 2070759 h 4197797"/>
                <a:gd name="connsiteX601" fmla="*/ 3590392 w 5715863"/>
                <a:gd name="connsiteY601" fmla="*/ 1986365 h 4197797"/>
                <a:gd name="connsiteX602" fmla="*/ 3401150 w 5715863"/>
                <a:gd name="connsiteY602" fmla="*/ 1951547 h 4197797"/>
                <a:gd name="connsiteX603" fmla="*/ 3254049 w 5715863"/>
                <a:gd name="connsiteY603" fmla="*/ 1936177 h 4197797"/>
                <a:gd name="connsiteX604" fmla="*/ 3225377 w 5715863"/>
                <a:gd name="connsiteY604" fmla="*/ 1932991 h 4197797"/>
                <a:gd name="connsiteX605" fmla="*/ 3225545 w 5715863"/>
                <a:gd name="connsiteY605" fmla="*/ 1915609 h 4197797"/>
                <a:gd name="connsiteX606" fmla="*/ 3472856 w 5715863"/>
                <a:gd name="connsiteY606" fmla="*/ 1596258 h 4197797"/>
                <a:gd name="connsiteX607" fmla="*/ 3528353 w 5715863"/>
                <a:gd name="connsiteY607" fmla="*/ 1570045 h 4197797"/>
                <a:gd name="connsiteX608" fmla="*/ 3831162 w 5715863"/>
                <a:gd name="connsiteY608" fmla="*/ 1297026 h 4197797"/>
                <a:gd name="connsiteX609" fmla="*/ 3897056 w 5715863"/>
                <a:gd name="connsiteY609" fmla="*/ 1119689 h 4197797"/>
                <a:gd name="connsiteX610" fmla="*/ 3969208 w 5715863"/>
                <a:gd name="connsiteY610" fmla="*/ 896802 h 4197797"/>
                <a:gd name="connsiteX611" fmla="*/ 4062433 w 5715863"/>
                <a:gd name="connsiteY611" fmla="*/ 762835 h 4197797"/>
                <a:gd name="connsiteX612" fmla="*/ 4182875 w 5715863"/>
                <a:gd name="connsiteY612" fmla="*/ 716670 h 4197797"/>
                <a:gd name="connsiteX613" fmla="*/ 4450417 w 5715863"/>
                <a:gd name="connsiteY613" fmla="*/ 700741 h 4197797"/>
                <a:gd name="connsiteX614" fmla="*/ 4644801 w 5715863"/>
                <a:gd name="connsiteY614" fmla="*/ 680342 h 4197797"/>
                <a:gd name="connsiteX615" fmla="*/ 4686717 w 5715863"/>
                <a:gd name="connsiteY615" fmla="*/ 676821 h 4197797"/>
                <a:gd name="connsiteX616" fmla="*/ 5620649 w 5715863"/>
                <a:gd name="connsiteY616" fmla="*/ 611058 h 4197797"/>
                <a:gd name="connsiteX617" fmla="*/ 5605749 w 5715863"/>
                <a:gd name="connsiteY617" fmla="*/ 642453 h 4197797"/>
                <a:gd name="connsiteX618" fmla="*/ 5275959 w 5715863"/>
                <a:gd name="connsiteY618" fmla="*/ 920441 h 4197797"/>
                <a:gd name="connsiteX619" fmla="*/ 4640776 w 5715863"/>
                <a:gd name="connsiteY619" fmla="*/ 996340 h 4197797"/>
                <a:gd name="connsiteX620" fmla="*/ 4739588 w 5715863"/>
                <a:gd name="connsiteY620" fmla="*/ 965600 h 4197797"/>
                <a:gd name="connsiteX621" fmla="*/ 4841250 w 5715863"/>
                <a:gd name="connsiteY621" fmla="*/ 935532 h 4197797"/>
                <a:gd name="connsiteX622" fmla="*/ 4942467 w 5715863"/>
                <a:gd name="connsiteY622" fmla="*/ 903955 h 4197797"/>
                <a:gd name="connsiteX623" fmla="*/ 5042844 w 5715863"/>
                <a:gd name="connsiteY623" fmla="*/ 869974 h 4197797"/>
                <a:gd name="connsiteX624" fmla="*/ 5142551 w 5715863"/>
                <a:gd name="connsiteY624" fmla="*/ 833869 h 4197797"/>
                <a:gd name="connsiteX625" fmla="*/ 5238681 w 5715863"/>
                <a:gd name="connsiteY625" fmla="*/ 796199 h 4197797"/>
                <a:gd name="connsiteX626" fmla="*/ 5336152 w 5715863"/>
                <a:gd name="connsiteY626" fmla="*/ 754395 h 4197797"/>
                <a:gd name="connsiteX627" fmla="*/ 5432393 w 5715863"/>
                <a:gd name="connsiteY627" fmla="*/ 709850 h 4197797"/>
                <a:gd name="connsiteX628" fmla="*/ 5527237 w 5715863"/>
                <a:gd name="connsiteY628" fmla="*/ 662344 h 4197797"/>
                <a:gd name="connsiteX629" fmla="*/ 5620685 w 5715863"/>
                <a:gd name="connsiteY629" fmla="*/ 610982 h 4197797"/>
                <a:gd name="connsiteX630" fmla="*/ 5620685 w 5715863"/>
                <a:gd name="connsiteY630" fmla="*/ 611038 h 4197797"/>
                <a:gd name="connsiteX631" fmla="*/ 5620649 w 5715863"/>
                <a:gd name="connsiteY631" fmla="*/ 611058 h 4197797"/>
                <a:gd name="connsiteX632" fmla="*/ 60550 w 5715863"/>
                <a:gd name="connsiteY632" fmla="*/ 600629 h 4197797"/>
                <a:gd name="connsiteX633" fmla="*/ 300279 w 5715863"/>
                <a:gd name="connsiteY633" fmla="*/ 724785 h 4197797"/>
                <a:gd name="connsiteX634" fmla="*/ 1060892 w 5715863"/>
                <a:gd name="connsiteY634" fmla="*/ 993602 h 4197797"/>
                <a:gd name="connsiteX635" fmla="*/ 792008 w 5715863"/>
                <a:gd name="connsiteY635" fmla="*/ 1017523 h 4197797"/>
                <a:gd name="connsiteX636" fmla="*/ 311974 w 5715863"/>
                <a:gd name="connsiteY636" fmla="*/ 853543 h 4197797"/>
                <a:gd name="connsiteX637" fmla="*/ 173585 w 5715863"/>
                <a:gd name="connsiteY637" fmla="*/ 739759 h 4197797"/>
                <a:gd name="connsiteX638" fmla="*/ 60472 w 5715863"/>
                <a:gd name="connsiteY638" fmla="*/ 600532 h 4197797"/>
                <a:gd name="connsiteX639" fmla="*/ 60550 w 5715863"/>
                <a:gd name="connsiteY639" fmla="*/ 600629 h 4197797"/>
                <a:gd name="connsiteX640" fmla="*/ 60472 w 5715863"/>
                <a:gd name="connsiteY640" fmla="*/ 600588 h 4197797"/>
                <a:gd name="connsiteX641" fmla="*/ 5648520 w 5715863"/>
                <a:gd name="connsiteY641" fmla="*/ 364398 h 4197797"/>
                <a:gd name="connsiteX642" fmla="*/ 5642316 w 5715863"/>
                <a:gd name="connsiteY642" fmla="*/ 382618 h 4197797"/>
                <a:gd name="connsiteX643" fmla="*/ 5437648 w 5715863"/>
                <a:gd name="connsiteY643" fmla="*/ 612100 h 4197797"/>
                <a:gd name="connsiteX644" fmla="*/ 4978517 w 5715863"/>
                <a:gd name="connsiteY644" fmla="*/ 819170 h 4197797"/>
                <a:gd name="connsiteX645" fmla="*/ 4767869 w 5715863"/>
                <a:gd name="connsiteY645" fmla="*/ 822356 h 4197797"/>
                <a:gd name="connsiteX646" fmla="*/ 4722054 w 5715863"/>
                <a:gd name="connsiteY646" fmla="*/ 808488 h 4197797"/>
                <a:gd name="connsiteX647" fmla="*/ 4676387 w 5715863"/>
                <a:gd name="connsiteY647" fmla="*/ 783381 h 4197797"/>
                <a:gd name="connsiteX648" fmla="*/ 4719189 w 5715863"/>
                <a:gd name="connsiteY648" fmla="*/ 770148 h 4197797"/>
                <a:gd name="connsiteX649" fmla="*/ 4758033 w 5715863"/>
                <a:gd name="connsiteY649" fmla="*/ 757859 h 4197797"/>
                <a:gd name="connsiteX650" fmla="*/ 5076995 w 5715863"/>
                <a:gd name="connsiteY650" fmla="*/ 631829 h 4197797"/>
                <a:gd name="connsiteX651" fmla="*/ 5637173 w 5715863"/>
                <a:gd name="connsiteY651" fmla="*/ 367472 h 4197797"/>
                <a:gd name="connsiteX652" fmla="*/ 5648520 w 5715863"/>
                <a:gd name="connsiteY652" fmla="*/ 364398 h 4197797"/>
                <a:gd name="connsiteX653" fmla="*/ 46277 w 5715863"/>
                <a:gd name="connsiteY653" fmla="*/ 362611 h 4197797"/>
                <a:gd name="connsiteX654" fmla="*/ 529274 w 5715863"/>
                <a:gd name="connsiteY654" fmla="*/ 590304 h 4197797"/>
                <a:gd name="connsiteX655" fmla="*/ 1021045 w 5715863"/>
                <a:gd name="connsiteY655" fmla="*/ 783346 h 4197797"/>
                <a:gd name="connsiteX656" fmla="*/ 926983 w 5715863"/>
                <a:gd name="connsiteY656" fmla="*/ 822692 h 4197797"/>
                <a:gd name="connsiteX657" fmla="*/ 719130 w 5715863"/>
                <a:gd name="connsiteY657" fmla="*/ 819059 h 4197797"/>
                <a:gd name="connsiteX658" fmla="*/ 231439 w 5715863"/>
                <a:gd name="connsiteY658" fmla="*/ 589633 h 4197797"/>
                <a:gd name="connsiteX659" fmla="*/ 57902 w 5715863"/>
                <a:gd name="connsiteY659" fmla="*/ 387537 h 4197797"/>
                <a:gd name="connsiteX660" fmla="*/ 46277 w 5715863"/>
                <a:gd name="connsiteY660" fmla="*/ 362611 h 4197797"/>
                <a:gd name="connsiteX661" fmla="*/ 58 w 5715863"/>
                <a:gd name="connsiteY661" fmla="*/ 22101 h 4197797"/>
                <a:gd name="connsiteX662" fmla="*/ 11457 w 5715863"/>
                <a:gd name="connsiteY662" fmla="*/ 26883 h 4197797"/>
                <a:gd name="connsiteX663" fmla="*/ 327289 w 5715863"/>
                <a:gd name="connsiteY663" fmla="*/ 236972 h 4197797"/>
                <a:gd name="connsiteX664" fmla="*/ 855668 w 5715863"/>
                <a:gd name="connsiteY664" fmla="*/ 527262 h 4197797"/>
                <a:gd name="connsiteX665" fmla="*/ 1004556 w 5715863"/>
                <a:gd name="connsiteY665" fmla="*/ 609699 h 4197797"/>
                <a:gd name="connsiteX666" fmla="*/ 1022050 w 5715863"/>
                <a:gd name="connsiteY666" fmla="*/ 622385 h 4197797"/>
                <a:gd name="connsiteX667" fmla="*/ 997459 w 5715863"/>
                <a:gd name="connsiteY667" fmla="*/ 627248 h 4197797"/>
                <a:gd name="connsiteX668" fmla="*/ 582424 w 5715863"/>
                <a:gd name="connsiteY668" fmla="*/ 559006 h 4197797"/>
                <a:gd name="connsiteX669" fmla="*/ 161018 w 5715863"/>
                <a:gd name="connsiteY669" fmla="*/ 290067 h 4197797"/>
                <a:gd name="connsiteX670" fmla="*/ 782 w 5715863"/>
                <a:gd name="connsiteY670" fmla="*/ 34708 h 4197797"/>
                <a:gd name="connsiteX671" fmla="*/ 0 w 5715863"/>
                <a:gd name="connsiteY671" fmla="*/ 22077 h 4197797"/>
                <a:gd name="connsiteX672" fmla="*/ 56 w 5715863"/>
                <a:gd name="connsiteY672" fmla="*/ 22077 h 4197797"/>
                <a:gd name="connsiteX673" fmla="*/ 58 w 5715863"/>
                <a:gd name="connsiteY673" fmla="*/ 22101 h 4197797"/>
                <a:gd name="connsiteX674" fmla="*/ 5711002 w 5715863"/>
                <a:gd name="connsiteY674" fmla="*/ 0 h 4197797"/>
                <a:gd name="connsiteX675" fmla="*/ 5715863 w 5715863"/>
                <a:gd name="connsiteY675" fmla="*/ 1285 h 4197797"/>
                <a:gd name="connsiteX676" fmla="*/ 5715808 w 5715863"/>
                <a:gd name="connsiteY676" fmla="*/ 1341 h 4197797"/>
                <a:gd name="connsiteX677" fmla="*/ 5701724 w 5715863"/>
                <a:gd name="connsiteY677" fmla="*/ 42476 h 4197797"/>
                <a:gd name="connsiteX678" fmla="*/ 5553002 w 5715863"/>
                <a:gd name="connsiteY678" fmla="*/ 266816 h 4197797"/>
                <a:gd name="connsiteX679" fmla="*/ 5334586 w 5715863"/>
                <a:gd name="connsiteY679" fmla="*/ 439458 h 4197797"/>
                <a:gd name="connsiteX680" fmla="*/ 5118239 w 5715863"/>
                <a:gd name="connsiteY680" fmla="*/ 555205 h 4197797"/>
                <a:gd name="connsiteX681" fmla="*/ 4809617 w 5715863"/>
                <a:gd name="connsiteY681" fmla="*/ 624565 h 4197797"/>
                <a:gd name="connsiteX682" fmla="*/ 4681965 w 5715863"/>
                <a:gd name="connsiteY682" fmla="*/ 611374 h 4197797"/>
                <a:gd name="connsiteX683" fmla="*/ 4694653 w 5715863"/>
                <a:gd name="connsiteY683" fmla="*/ 599582 h 4197797"/>
                <a:gd name="connsiteX684" fmla="*/ 5229124 w 5715863"/>
                <a:gd name="connsiteY684" fmla="*/ 320581 h 4197797"/>
                <a:gd name="connsiteX685" fmla="*/ 5612022 w 5715863"/>
                <a:gd name="connsiteY685" fmla="*/ 80425 h 4197797"/>
                <a:gd name="connsiteX686" fmla="*/ 5711002 w 5715863"/>
                <a:gd name="connsiteY686" fmla="*/ 0 h 419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Lst>
              <a:rect l="l" t="t" r="r" b="b"/>
              <a:pathLst>
                <a:path w="5715863" h="4197797">
                  <a:moveTo>
                    <a:pt x="2770551" y="3385501"/>
                  </a:moveTo>
                  <a:cubicBezTo>
                    <a:pt x="2772396" y="3385836"/>
                    <a:pt x="2774241" y="3386116"/>
                    <a:pt x="2776083" y="3386450"/>
                  </a:cubicBezTo>
                  <a:lnTo>
                    <a:pt x="2776140" y="3386450"/>
                  </a:lnTo>
                  <a:cubicBezTo>
                    <a:pt x="2776531" y="3390978"/>
                    <a:pt x="2777147" y="3395506"/>
                    <a:pt x="2777258" y="3400087"/>
                  </a:cubicBezTo>
                  <a:cubicBezTo>
                    <a:pt x="2781728" y="3541880"/>
                    <a:pt x="2772675" y="3682665"/>
                    <a:pt x="2743613" y="3821718"/>
                  </a:cubicBezTo>
                  <a:cubicBezTo>
                    <a:pt x="2723772" y="3916674"/>
                    <a:pt x="2694988" y="4008780"/>
                    <a:pt x="2649774" y="4095073"/>
                  </a:cubicBezTo>
                  <a:cubicBezTo>
                    <a:pt x="2646476" y="4101333"/>
                    <a:pt x="2642396" y="4107145"/>
                    <a:pt x="2637645" y="4114857"/>
                  </a:cubicBezTo>
                  <a:cubicBezTo>
                    <a:pt x="2628871" y="4084174"/>
                    <a:pt x="2643570" y="3921369"/>
                    <a:pt x="2673416" y="3743641"/>
                  </a:cubicBezTo>
                  <a:cubicBezTo>
                    <a:pt x="2693982" y="3621186"/>
                    <a:pt x="2722822" y="3500634"/>
                    <a:pt x="2770551" y="3385501"/>
                  </a:cubicBezTo>
                  <a:close/>
                  <a:moveTo>
                    <a:pt x="2927600" y="3385221"/>
                  </a:moveTo>
                  <a:cubicBezTo>
                    <a:pt x="2930617" y="3385221"/>
                    <a:pt x="2933580" y="3385277"/>
                    <a:pt x="2936599" y="3385333"/>
                  </a:cubicBezTo>
                  <a:cubicBezTo>
                    <a:pt x="3002435" y="3625489"/>
                    <a:pt x="3063019" y="3866652"/>
                    <a:pt x="3078388" y="4119440"/>
                  </a:cubicBezTo>
                  <a:cubicBezTo>
                    <a:pt x="3065032" y="4115248"/>
                    <a:pt x="3063076" y="4104965"/>
                    <a:pt x="3059162" y="4096637"/>
                  </a:cubicBezTo>
                  <a:cubicBezTo>
                    <a:pt x="3021718" y="4016380"/>
                    <a:pt x="2989804" y="3934055"/>
                    <a:pt x="2965605" y="3848712"/>
                  </a:cubicBezTo>
                  <a:cubicBezTo>
                    <a:pt x="2931344" y="3727879"/>
                    <a:pt x="2911558" y="3605202"/>
                    <a:pt x="2918211" y="3479227"/>
                  </a:cubicBezTo>
                  <a:cubicBezTo>
                    <a:pt x="2919886" y="3447817"/>
                    <a:pt x="2924413" y="3416575"/>
                    <a:pt x="2927600" y="3385221"/>
                  </a:cubicBezTo>
                  <a:close/>
                  <a:moveTo>
                    <a:pt x="2853938" y="3383488"/>
                  </a:moveTo>
                  <a:lnTo>
                    <a:pt x="2853994" y="3383488"/>
                  </a:lnTo>
                  <a:cubicBezTo>
                    <a:pt x="2910833" y="3656843"/>
                    <a:pt x="2925197" y="3926398"/>
                    <a:pt x="2844659" y="4197797"/>
                  </a:cubicBezTo>
                  <a:cubicBezTo>
                    <a:pt x="2817218" y="4159289"/>
                    <a:pt x="2785976" y="3960099"/>
                    <a:pt x="2784802" y="3826691"/>
                  </a:cubicBezTo>
                  <a:cubicBezTo>
                    <a:pt x="2783573" y="3679535"/>
                    <a:pt x="2821410" y="3430771"/>
                    <a:pt x="2853938" y="3383488"/>
                  </a:cubicBezTo>
                  <a:close/>
                  <a:moveTo>
                    <a:pt x="3009476" y="3369069"/>
                  </a:moveTo>
                  <a:cubicBezTo>
                    <a:pt x="3015288" y="3375329"/>
                    <a:pt x="3019927" y="3378291"/>
                    <a:pt x="3021660" y="3382426"/>
                  </a:cubicBezTo>
                  <a:cubicBezTo>
                    <a:pt x="3079059" y="3519020"/>
                    <a:pt x="3131203" y="3657514"/>
                    <a:pt x="3159874" y="3803441"/>
                  </a:cubicBezTo>
                  <a:cubicBezTo>
                    <a:pt x="3169208" y="3850780"/>
                    <a:pt x="3173455" y="3899124"/>
                    <a:pt x="3179604" y="3947077"/>
                  </a:cubicBezTo>
                  <a:cubicBezTo>
                    <a:pt x="3180721" y="3955796"/>
                    <a:pt x="3179769" y="3964794"/>
                    <a:pt x="3179769" y="3973680"/>
                  </a:cubicBezTo>
                  <a:cubicBezTo>
                    <a:pt x="3177088" y="3974071"/>
                    <a:pt x="3174405" y="3974463"/>
                    <a:pt x="3171722" y="3974854"/>
                  </a:cubicBezTo>
                  <a:lnTo>
                    <a:pt x="3171778" y="3974798"/>
                  </a:lnTo>
                  <a:cubicBezTo>
                    <a:pt x="3153223" y="3937520"/>
                    <a:pt x="3133607" y="3900689"/>
                    <a:pt x="3116225" y="3862852"/>
                  </a:cubicBezTo>
                  <a:cubicBezTo>
                    <a:pt x="3078500" y="3780695"/>
                    <a:pt x="3047481" y="3696078"/>
                    <a:pt x="3026298" y="3607940"/>
                  </a:cubicBezTo>
                  <a:cubicBezTo>
                    <a:pt x="3009197" y="3536849"/>
                    <a:pt x="3001764" y="3464920"/>
                    <a:pt x="3006459" y="3391928"/>
                  </a:cubicBezTo>
                  <a:cubicBezTo>
                    <a:pt x="3006849" y="3385668"/>
                    <a:pt x="3008079" y="3379520"/>
                    <a:pt x="3009476" y="3369069"/>
                  </a:cubicBezTo>
                  <a:close/>
                  <a:moveTo>
                    <a:pt x="2692640" y="3366050"/>
                  </a:moveTo>
                  <a:lnTo>
                    <a:pt x="2692696" y="3366106"/>
                  </a:lnTo>
                  <a:cubicBezTo>
                    <a:pt x="2693814" y="3374601"/>
                    <a:pt x="2695155" y="3379016"/>
                    <a:pt x="2694820" y="3383319"/>
                  </a:cubicBezTo>
                  <a:cubicBezTo>
                    <a:pt x="2685150" y="3516392"/>
                    <a:pt x="2667434" y="3648180"/>
                    <a:pt x="2625349" y="3775440"/>
                  </a:cubicBezTo>
                  <a:cubicBezTo>
                    <a:pt x="2602713" y="3843905"/>
                    <a:pt x="2572589" y="3908792"/>
                    <a:pt x="2525754" y="3964681"/>
                  </a:cubicBezTo>
                  <a:cubicBezTo>
                    <a:pt x="2522400" y="3968650"/>
                    <a:pt x="2518489" y="3972170"/>
                    <a:pt x="2511782" y="3978933"/>
                  </a:cubicBezTo>
                  <a:cubicBezTo>
                    <a:pt x="2510385" y="3970885"/>
                    <a:pt x="2508597" y="3966750"/>
                    <a:pt x="2509210" y="3962949"/>
                  </a:cubicBezTo>
                  <a:cubicBezTo>
                    <a:pt x="2535981" y="3785556"/>
                    <a:pt x="2576669" y="3611852"/>
                    <a:pt x="2649158" y="3446866"/>
                  </a:cubicBezTo>
                  <a:cubicBezTo>
                    <a:pt x="2658883" y="3424733"/>
                    <a:pt x="2670004" y="3403161"/>
                    <a:pt x="2680848" y="3381532"/>
                  </a:cubicBezTo>
                  <a:cubicBezTo>
                    <a:pt x="2683139" y="3376949"/>
                    <a:pt x="2687106" y="3373204"/>
                    <a:pt x="2692640" y="3366050"/>
                  </a:cubicBezTo>
                  <a:close/>
                  <a:moveTo>
                    <a:pt x="3076889" y="3337572"/>
                  </a:moveTo>
                  <a:lnTo>
                    <a:pt x="3104708" y="3371719"/>
                  </a:lnTo>
                  <a:cubicBezTo>
                    <a:pt x="3176394" y="3478684"/>
                    <a:pt x="3287576" y="3758576"/>
                    <a:pt x="3294178" y="3859219"/>
                  </a:cubicBezTo>
                  <a:cubicBezTo>
                    <a:pt x="3257850" y="3833398"/>
                    <a:pt x="3163117" y="3669306"/>
                    <a:pt x="3126397" y="3571221"/>
                  </a:cubicBezTo>
                  <a:cubicBezTo>
                    <a:pt x="3112452" y="3533970"/>
                    <a:pt x="3099905" y="3496412"/>
                    <a:pt x="3090928" y="3457730"/>
                  </a:cubicBezTo>
                  <a:close/>
                  <a:moveTo>
                    <a:pt x="3076823" y="3337491"/>
                  </a:moveTo>
                  <a:lnTo>
                    <a:pt x="3076880" y="3337491"/>
                  </a:lnTo>
                  <a:lnTo>
                    <a:pt x="3076889" y="3337572"/>
                  </a:lnTo>
                  <a:close/>
                  <a:moveTo>
                    <a:pt x="2623059" y="3333019"/>
                  </a:moveTo>
                  <a:cubicBezTo>
                    <a:pt x="2633062" y="3502867"/>
                    <a:pt x="2512006" y="3790139"/>
                    <a:pt x="2401066" y="3856535"/>
                  </a:cubicBezTo>
                  <a:cubicBezTo>
                    <a:pt x="2431301" y="3736317"/>
                    <a:pt x="2471654" y="3623140"/>
                    <a:pt x="2521060" y="3513095"/>
                  </a:cubicBezTo>
                  <a:cubicBezTo>
                    <a:pt x="2557445" y="3432055"/>
                    <a:pt x="2602659" y="3351630"/>
                    <a:pt x="2623059" y="3333019"/>
                  </a:cubicBezTo>
                  <a:close/>
                  <a:moveTo>
                    <a:pt x="3137240" y="3294679"/>
                  </a:moveTo>
                  <a:cubicBezTo>
                    <a:pt x="3141264" y="3298982"/>
                    <a:pt x="3144952" y="3301721"/>
                    <a:pt x="3146964" y="3305298"/>
                  </a:cubicBezTo>
                  <a:cubicBezTo>
                    <a:pt x="3227278" y="3449325"/>
                    <a:pt x="3307480" y="3593464"/>
                    <a:pt x="3389860" y="3741571"/>
                  </a:cubicBezTo>
                  <a:cubicBezTo>
                    <a:pt x="3294290" y="3697586"/>
                    <a:pt x="3130477" y="3405004"/>
                    <a:pt x="3137240" y="3294679"/>
                  </a:cubicBezTo>
                  <a:close/>
                  <a:moveTo>
                    <a:pt x="2574312" y="3272547"/>
                  </a:moveTo>
                  <a:lnTo>
                    <a:pt x="2563951" y="3330250"/>
                  </a:lnTo>
                  <a:cubicBezTo>
                    <a:pt x="2525774" y="3476740"/>
                    <a:pt x="2395936" y="3694262"/>
                    <a:pt x="2304096" y="3751576"/>
                  </a:cubicBezTo>
                  <a:cubicBezTo>
                    <a:pt x="2349478" y="3666122"/>
                    <a:pt x="2392905" y="3586758"/>
                    <a:pt x="2436609" y="3507507"/>
                  </a:cubicBezTo>
                  <a:close/>
                  <a:moveTo>
                    <a:pt x="2574377" y="3272436"/>
                  </a:moveTo>
                  <a:lnTo>
                    <a:pt x="2574312" y="3272547"/>
                  </a:lnTo>
                  <a:lnTo>
                    <a:pt x="2574322" y="3272492"/>
                  </a:lnTo>
                  <a:close/>
                  <a:moveTo>
                    <a:pt x="3181570" y="3249532"/>
                  </a:moveTo>
                  <a:lnTo>
                    <a:pt x="3190839" y="3260643"/>
                  </a:lnTo>
                  <a:cubicBezTo>
                    <a:pt x="3228954" y="3348333"/>
                    <a:pt x="3286185" y="3424230"/>
                    <a:pt x="3339224" y="3502700"/>
                  </a:cubicBezTo>
                  <a:cubicBezTo>
                    <a:pt x="3364206" y="3539643"/>
                    <a:pt x="3390028" y="3576026"/>
                    <a:pt x="3415346" y="3612746"/>
                  </a:cubicBezTo>
                  <a:cubicBezTo>
                    <a:pt x="3418252" y="3616937"/>
                    <a:pt x="3420487" y="3621577"/>
                    <a:pt x="3424177" y="3628115"/>
                  </a:cubicBezTo>
                  <a:cubicBezTo>
                    <a:pt x="3344367" y="3598186"/>
                    <a:pt x="3219113" y="3414042"/>
                    <a:pt x="3188485" y="3295575"/>
                  </a:cubicBezTo>
                  <a:close/>
                  <a:moveTo>
                    <a:pt x="3181560" y="3249465"/>
                  </a:moveTo>
                  <a:lnTo>
                    <a:pt x="3181570" y="3249532"/>
                  </a:lnTo>
                  <a:lnTo>
                    <a:pt x="3181560" y="3249520"/>
                  </a:lnTo>
                  <a:close/>
                  <a:moveTo>
                    <a:pt x="2523464" y="3233226"/>
                  </a:moveTo>
                  <a:lnTo>
                    <a:pt x="2523720" y="3243317"/>
                  </a:lnTo>
                  <a:cubicBezTo>
                    <a:pt x="2523797" y="3245525"/>
                    <a:pt x="2523769" y="3246811"/>
                    <a:pt x="2523350" y="3247956"/>
                  </a:cubicBezTo>
                  <a:cubicBezTo>
                    <a:pt x="2492555" y="3337044"/>
                    <a:pt x="2457010" y="3423952"/>
                    <a:pt x="2403188" y="3502141"/>
                  </a:cubicBezTo>
                  <a:cubicBezTo>
                    <a:pt x="2374461" y="3543891"/>
                    <a:pt x="2341430" y="3581616"/>
                    <a:pt x="2295713" y="3605815"/>
                  </a:cubicBezTo>
                  <a:cubicBezTo>
                    <a:pt x="2286994" y="3610454"/>
                    <a:pt x="2277717" y="3614031"/>
                    <a:pt x="2268664" y="3618111"/>
                  </a:cubicBezTo>
                  <a:lnTo>
                    <a:pt x="2264806" y="3613640"/>
                  </a:lnTo>
                  <a:cubicBezTo>
                    <a:pt x="2274922" y="3600059"/>
                    <a:pt x="2284423" y="3585975"/>
                    <a:pt x="2295267" y="3573009"/>
                  </a:cubicBezTo>
                  <a:cubicBezTo>
                    <a:pt x="2373176" y="3479784"/>
                    <a:pt x="2437225" y="3377228"/>
                    <a:pt x="2498032" y="3272436"/>
                  </a:cubicBezTo>
                  <a:cubicBezTo>
                    <a:pt x="2501414" y="3266595"/>
                    <a:pt x="2505075" y="3260922"/>
                    <a:pt x="2509246" y="3254634"/>
                  </a:cubicBezTo>
                  <a:close/>
                  <a:moveTo>
                    <a:pt x="2523462" y="3233145"/>
                  </a:moveTo>
                  <a:lnTo>
                    <a:pt x="2523518" y="3233145"/>
                  </a:lnTo>
                  <a:lnTo>
                    <a:pt x="2523464" y="3233226"/>
                  </a:lnTo>
                  <a:close/>
                  <a:moveTo>
                    <a:pt x="2589580" y="3222806"/>
                  </a:moveTo>
                  <a:cubicBezTo>
                    <a:pt x="2676265" y="3226606"/>
                    <a:pt x="2759093" y="3230240"/>
                    <a:pt x="2844324" y="3233984"/>
                  </a:cubicBezTo>
                  <a:cubicBezTo>
                    <a:pt x="2836163" y="3279925"/>
                    <a:pt x="2828284" y="3324301"/>
                    <a:pt x="2819900" y="3371528"/>
                  </a:cubicBezTo>
                  <a:cubicBezTo>
                    <a:pt x="2801960" y="3359735"/>
                    <a:pt x="2801513" y="3340789"/>
                    <a:pt x="2793688" y="3326425"/>
                  </a:cubicBezTo>
                  <a:cubicBezTo>
                    <a:pt x="2785919" y="3312117"/>
                    <a:pt x="2779884" y="3296803"/>
                    <a:pt x="2773121" y="3281937"/>
                  </a:cubicBezTo>
                  <a:cubicBezTo>
                    <a:pt x="2771108" y="3281992"/>
                    <a:pt x="2769097" y="3282105"/>
                    <a:pt x="2767028" y="3282160"/>
                  </a:cubicBezTo>
                  <a:cubicBezTo>
                    <a:pt x="2756187" y="3316757"/>
                    <a:pt x="2745343" y="3351352"/>
                    <a:pt x="2734501" y="3385948"/>
                  </a:cubicBezTo>
                  <a:cubicBezTo>
                    <a:pt x="2732712" y="3386171"/>
                    <a:pt x="2730868" y="3386451"/>
                    <a:pt x="2729080" y="3386674"/>
                  </a:cubicBezTo>
                  <a:cubicBezTo>
                    <a:pt x="2719523" y="3361691"/>
                    <a:pt x="2709966" y="3336653"/>
                    <a:pt x="2699514" y="3309379"/>
                  </a:cubicBezTo>
                  <a:cubicBezTo>
                    <a:pt x="2675370" y="3328996"/>
                    <a:pt x="2667489" y="3357723"/>
                    <a:pt x="2641947" y="3377508"/>
                  </a:cubicBezTo>
                  <a:cubicBezTo>
                    <a:pt x="2643457" y="3332294"/>
                    <a:pt x="2644798" y="3291271"/>
                    <a:pt x="2646307" y="3245106"/>
                  </a:cubicBezTo>
                  <a:cubicBezTo>
                    <a:pt x="2622723" y="3263940"/>
                    <a:pt x="2619257" y="3291326"/>
                    <a:pt x="2599249" y="3309266"/>
                  </a:cubicBezTo>
                  <a:cubicBezTo>
                    <a:pt x="2591257" y="3294736"/>
                    <a:pt x="2595281" y="3280595"/>
                    <a:pt x="2593492" y="3267517"/>
                  </a:cubicBezTo>
                  <a:cubicBezTo>
                    <a:pt x="2591592" y="3253880"/>
                    <a:pt x="2591034" y="3240075"/>
                    <a:pt x="2589580" y="3222806"/>
                  </a:cubicBezTo>
                  <a:close/>
                  <a:moveTo>
                    <a:pt x="2561991" y="3218549"/>
                  </a:moveTo>
                  <a:cubicBezTo>
                    <a:pt x="2566191" y="3218468"/>
                    <a:pt x="2571668" y="3219313"/>
                    <a:pt x="2578682" y="3220794"/>
                  </a:cubicBezTo>
                  <a:cubicBezTo>
                    <a:pt x="2568565" y="3232531"/>
                    <a:pt x="2561075" y="3241194"/>
                    <a:pt x="2551686" y="3252148"/>
                  </a:cubicBezTo>
                  <a:cubicBezTo>
                    <a:pt x="2548291" y="3227375"/>
                    <a:pt x="2549392" y="3218792"/>
                    <a:pt x="2561991" y="3218549"/>
                  </a:cubicBezTo>
                  <a:close/>
                  <a:moveTo>
                    <a:pt x="3148363" y="3202854"/>
                  </a:moveTo>
                  <a:cubicBezTo>
                    <a:pt x="3151212" y="3218503"/>
                    <a:pt x="3154286" y="3235102"/>
                    <a:pt x="3157305" y="3251702"/>
                  </a:cubicBezTo>
                  <a:cubicBezTo>
                    <a:pt x="3155572" y="3252763"/>
                    <a:pt x="3153783" y="3253882"/>
                    <a:pt x="3152050" y="3254943"/>
                  </a:cubicBezTo>
                  <a:cubicBezTo>
                    <a:pt x="3142941" y="3245888"/>
                    <a:pt x="3133775" y="3236834"/>
                    <a:pt x="3121199" y="3224316"/>
                  </a:cubicBezTo>
                  <a:cubicBezTo>
                    <a:pt x="3115835" y="3255557"/>
                    <a:pt x="3111197" y="3282328"/>
                    <a:pt x="3105942" y="3312733"/>
                  </a:cubicBezTo>
                  <a:cubicBezTo>
                    <a:pt x="3081911" y="3291550"/>
                    <a:pt x="3073527" y="3263550"/>
                    <a:pt x="3052065" y="3242145"/>
                  </a:cubicBezTo>
                  <a:cubicBezTo>
                    <a:pt x="3043906" y="3264947"/>
                    <a:pt x="3051394" y="3285682"/>
                    <a:pt x="3050724" y="3306082"/>
                  </a:cubicBezTo>
                  <a:cubicBezTo>
                    <a:pt x="3050053" y="3327376"/>
                    <a:pt x="3050556" y="3348670"/>
                    <a:pt x="3050556" y="3371807"/>
                  </a:cubicBezTo>
                  <a:cubicBezTo>
                    <a:pt x="3033565" y="3368062"/>
                    <a:pt x="3031498" y="3353419"/>
                    <a:pt x="3024344" y="3343919"/>
                  </a:cubicBezTo>
                  <a:cubicBezTo>
                    <a:pt x="3017135" y="3334362"/>
                    <a:pt x="3011322" y="3323742"/>
                    <a:pt x="3002156" y="3309267"/>
                  </a:cubicBezTo>
                  <a:cubicBezTo>
                    <a:pt x="2989413" y="3336262"/>
                    <a:pt x="2978347" y="3359679"/>
                    <a:pt x="2967281" y="3383153"/>
                  </a:cubicBezTo>
                  <a:cubicBezTo>
                    <a:pt x="2965493" y="3382930"/>
                    <a:pt x="2963704" y="3382650"/>
                    <a:pt x="2961971" y="3382427"/>
                  </a:cubicBezTo>
                  <a:cubicBezTo>
                    <a:pt x="2952078" y="3349842"/>
                    <a:pt x="2942131" y="3317204"/>
                    <a:pt x="2930730" y="3279758"/>
                  </a:cubicBezTo>
                  <a:cubicBezTo>
                    <a:pt x="2909659" y="3307032"/>
                    <a:pt x="2902337" y="3337994"/>
                    <a:pt x="2881099" y="3362753"/>
                  </a:cubicBezTo>
                  <a:cubicBezTo>
                    <a:pt x="2871934" y="3320670"/>
                    <a:pt x="2862767" y="3278528"/>
                    <a:pt x="2853211" y="3234655"/>
                  </a:cubicBezTo>
                  <a:lnTo>
                    <a:pt x="2853154" y="3234599"/>
                  </a:lnTo>
                  <a:cubicBezTo>
                    <a:pt x="2953531" y="3223813"/>
                    <a:pt x="3049215" y="3213529"/>
                    <a:pt x="3148363" y="3202854"/>
                  </a:cubicBezTo>
                  <a:close/>
                  <a:moveTo>
                    <a:pt x="3076708" y="2819552"/>
                  </a:moveTo>
                  <a:lnTo>
                    <a:pt x="3076712" y="2819563"/>
                  </a:lnTo>
                  <a:lnTo>
                    <a:pt x="3076657" y="2819563"/>
                  </a:lnTo>
                  <a:close/>
                  <a:moveTo>
                    <a:pt x="1912759" y="2756353"/>
                  </a:moveTo>
                  <a:cubicBezTo>
                    <a:pt x="1907506" y="2768258"/>
                    <a:pt x="1903537" y="2776193"/>
                    <a:pt x="1900463" y="2784466"/>
                  </a:cubicBezTo>
                  <a:cubicBezTo>
                    <a:pt x="1897111" y="2793632"/>
                    <a:pt x="1890683" y="2797487"/>
                    <a:pt x="1881461" y="2798103"/>
                  </a:cubicBezTo>
                  <a:cubicBezTo>
                    <a:pt x="1869389" y="2798885"/>
                    <a:pt x="1857261" y="2799500"/>
                    <a:pt x="1845245" y="2800785"/>
                  </a:cubicBezTo>
                  <a:cubicBezTo>
                    <a:pt x="1787008" y="2806933"/>
                    <a:pt x="1728660" y="2812801"/>
                    <a:pt x="1670535" y="2819955"/>
                  </a:cubicBezTo>
                  <a:cubicBezTo>
                    <a:pt x="1655612" y="2821799"/>
                    <a:pt x="1641136" y="2827724"/>
                    <a:pt x="1623642" y="2832586"/>
                  </a:cubicBezTo>
                  <a:cubicBezTo>
                    <a:pt x="1645049" y="2846950"/>
                    <a:pt x="1693114" y="2856395"/>
                    <a:pt x="1752915" y="2863101"/>
                  </a:cubicBezTo>
                  <a:cubicBezTo>
                    <a:pt x="1795503" y="2867852"/>
                    <a:pt x="1837868" y="2867405"/>
                    <a:pt x="1886267" y="2860027"/>
                  </a:cubicBezTo>
                  <a:cubicBezTo>
                    <a:pt x="1866147" y="2883669"/>
                    <a:pt x="1846809" y="2894121"/>
                    <a:pt x="1823783" y="2900157"/>
                  </a:cubicBezTo>
                  <a:cubicBezTo>
                    <a:pt x="1784269" y="2910552"/>
                    <a:pt x="1745035" y="2922121"/>
                    <a:pt x="1705857" y="2933801"/>
                  </a:cubicBezTo>
                  <a:cubicBezTo>
                    <a:pt x="1697473" y="2936317"/>
                    <a:pt x="1687358" y="2938217"/>
                    <a:pt x="1684284" y="2950960"/>
                  </a:cubicBezTo>
                  <a:cubicBezTo>
                    <a:pt x="1713234" y="2957108"/>
                    <a:pt x="1742912" y="2960461"/>
                    <a:pt x="1770353" y="2970130"/>
                  </a:cubicBezTo>
                  <a:cubicBezTo>
                    <a:pt x="1797012" y="2979520"/>
                    <a:pt x="1821435" y="2995337"/>
                    <a:pt x="1848431" y="3009197"/>
                  </a:cubicBezTo>
                  <a:cubicBezTo>
                    <a:pt x="1833005" y="3027585"/>
                    <a:pt x="1805788" y="3029149"/>
                    <a:pt x="1797180" y="3056535"/>
                  </a:cubicBezTo>
                  <a:cubicBezTo>
                    <a:pt x="1818026" y="3055250"/>
                    <a:pt x="1836135" y="3054523"/>
                    <a:pt x="1854131" y="3052846"/>
                  </a:cubicBezTo>
                  <a:cubicBezTo>
                    <a:pt x="1868942" y="3051449"/>
                    <a:pt x="1884088" y="3050443"/>
                    <a:pt x="1898283" y="3046420"/>
                  </a:cubicBezTo>
                  <a:cubicBezTo>
                    <a:pt x="1924888" y="3038929"/>
                    <a:pt x="1943834" y="3053126"/>
                    <a:pt x="1969376" y="3066819"/>
                  </a:cubicBezTo>
                  <a:cubicBezTo>
                    <a:pt x="1919522" y="3084423"/>
                    <a:pt x="1878611" y="3106222"/>
                    <a:pt x="1858100" y="3156968"/>
                  </a:cubicBezTo>
                  <a:cubicBezTo>
                    <a:pt x="1867097" y="3157862"/>
                    <a:pt x="1873357" y="3159931"/>
                    <a:pt x="1879058" y="3158868"/>
                  </a:cubicBezTo>
                  <a:cubicBezTo>
                    <a:pt x="1936848" y="3148026"/>
                    <a:pt x="1993631" y="3133886"/>
                    <a:pt x="2045385" y="3104543"/>
                  </a:cubicBezTo>
                  <a:cubicBezTo>
                    <a:pt x="2057458" y="3097726"/>
                    <a:pt x="2069362" y="3095099"/>
                    <a:pt x="2085681" y="3102197"/>
                  </a:cubicBezTo>
                  <a:cubicBezTo>
                    <a:pt x="2080371" y="3107171"/>
                    <a:pt x="2076627" y="3111419"/>
                    <a:pt x="2072099" y="3114772"/>
                  </a:cubicBezTo>
                  <a:cubicBezTo>
                    <a:pt x="2044547" y="3135283"/>
                    <a:pt x="2016322" y="3155013"/>
                    <a:pt x="1989327" y="3176194"/>
                  </a:cubicBezTo>
                  <a:cubicBezTo>
                    <a:pt x="1977143" y="3185751"/>
                    <a:pt x="1967754" y="3198550"/>
                    <a:pt x="1963171" y="3217217"/>
                  </a:cubicBezTo>
                  <a:cubicBezTo>
                    <a:pt x="1970046" y="3216659"/>
                    <a:pt x="1974462" y="3216938"/>
                    <a:pt x="1978540" y="3215932"/>
                  </a:cubicBezTo>
                  <a:cubicBezTo>
                    <a:pt x="2037561" y="3201010"/>
                    <a:pt x="2094959" y="3182287"/>
                    <a:pt x="2141124" y="3140090"/>
                  </a:cubicBezTo>
                  <a:cubicBezTo>
                    <a:pt x="2149339" y="3132600"/>
                    <a:pt x="2156549" y="3131651"/>
                    <a:pt x="2166218" y="3135899"/>
                  </a:cubicBezTo>
                  <a:cubicBezTo>
                    <a:pt x="2175495" y="3139922"/>
                    <a:pt x="2185387" y="3142660"/>
                    <a:pt x="2195784" y="3146182"/>
                  </a:cubicBezTo>
                  <a:cubicBezTo>
                    <a:pt x="2195615" y="3161384"/>
                    <a:pt x="2181364" y="3162167"/>
                    <a:pt x="2172645" y="3165743"/>
                  </a:cubicBezTo>
                  <a:cubicBezTo>
                    <a:pt x="2141515" y="3178486"/>
                    <a:pt x="2116979" y="3199388"/>
                    <a:pt x="2095350" y="3224091"/>
                  </a:cubicBezTo>
                  <a:cubicBezTo>
                    <a:pt x="2082496" y="3238791"/>
                    <a:pt x="2071373" y="3254831"/>
                    <a:pt x="2072883" y="3279645"/>
                  </a:cubicBezTo>
                  <a:cubicBezTo>
                    <a:pt x="2110942" y="3273051"/>
                    <a:pt x="2144141" y="3257737"/>
                    <a:pt x="2175439" y="3238399"/>
                  </a:cubicBezTo>
                  <a:cubicBezTo>
                    <a:pt x="2206738" y="3219062"/>
                    <a:pt x="2231832" y="3193185"/>
                    <a:pt x="2248039" y="3159260"/>
                  </a:cubicBezTo>
                  <a:cubicBezTo>
                    <a:pt x="2267769" y="3163954"/>
                    <a:pt x="2284703" y="3167979"/>
                    <a:pt x="2301526" y="3171947"/>
                  </a:cubicBezTo>
                  <a:cubicBezTo>
                    <a:pt x="2304432" y="3185081"/>
                    <a:pt x="2293702" y="3188714"/>
                    <a:pt x="2287834" y="3194973"/>
                  </a:cubicBezTo>
                  <a:cubicBezTo>
                    <a:pt x="2261063" y="3223477"/>
                    <a:pt x="2233789" y="3251422"/>
                    <a:pt x="2207129" y="3279981"/>
                  </a:cubicBezTo>
                  <a:cubicBezTo>
                    <a:pt x="2201875" y="3285570"/>
                    <a:pt x="2198523" y="3292891"/>
                    <a:pt x="2191033" y="3304293"/>
                  </a:cubicBezTo>
                  <a:cubicBezTo>
                    <a:pt x="2232838" y="3297084"/>
                    <a:pt x="2263801" y="3281825"/>
                    <a:pt x="2290963" y="3258855"/>
                  </a:cubicBezTo>
                  <a:cubicBezTo>
                    <a:pt x="2311083" y="3241809"/>
                    <a:pt x="2328018" y="3222024"/>
                    <a:pt x="2336066" y="3196202"/>
                  </a:cubicBezTo>
                  <a:cubicBezTo>
                    <a:pt x="2339867" y="3183851"/>
                    <a:pt x="2347411" y="3180330"/>
                    <a:pt x="2359428" y="3183405"/>
                  </a:cubicBezTo>
                  <a:cubicBezTo>
                    <a:pt x="2371779" y="3186590"/>
                    <a:pt x="2384354" y="3189161"/>
                    <a:pt x="2401401" y="3193017"/>
                  </a:cubicBezTo>
                  <a:cubicBezTo>
                    <a:pt x="2368929" y="3239853"/>
                    <a:pt x="2338582" y="3283670"/>
                    <a:pt x="2307842" y="3328046"/>
                  </a:cubicBezTo>
                  <a:cubicBezTo>
                    <a:pt x="2332825" y="3332629"/>
                    <a:pt x="2368481" y="3316310"/>
                    <a:pt x="2393295" y="3290265"/>
                  </a:cubicBezTo>
                  <a:cubicBezTo>
                    <a:pt x="2416771" y="3265562"/>
                    <a:pt x="2426271" y="3234934"/>
                    <a:pt x="2428506" y="3196930"/>
                  </a:cubicBezTo>
                  <a:lnTo>
                    <a:pt x="2428563" y="3197042"/>
                  </a:lnTo>
                  <a:cubicBezTo>
                    <a:pt x="2453489" y="3201010"/>
                    <a:pt x="2474113" y="3204307"/>
                    <a:pt x="2498816" y="3208276"/>
                  </a:cubicBezTo>
                  <a:cubicBezTo>
                    <a:pt x="2471319" y="3266456"/>
                    <a:pt x="2439517" y="3317539"/>
                    <a:pt x="2402239" y="3373316"/>
                  </a:cubicBezTo>
                  <a:cubicBezTo>
                    <a:pt x="2396482" y="3355990"/>
                    <a:pt x="2392905" y="3345036"/>
                    <a:pt x="2388154" y="3330784"/>
                  </a:cubicBezTo>
                  <a:cubicBezTo>
                    <a:pt x="2355458" y="3349452"/>
                    <a:pt x="2321143" y="3361244"/>
                    <a:pt x="2281741" y="3351352"/>
                  </a:cubicBezTo>
                  <a:cubicBezTo>
                    <a:pt x="2281239" y="3340453"/>
                    <a:pt x="2280791" y="3330561"/>
                    <a:pt x="2280287" y="3318601"/>
                  </a:cubicBezTo>
                  <a:cubicBezTo>
                    <a:pt x="2244352" y="3320669"/>
                    <a:pt x="2208638" y="3326873"/>
                    <a:pt x="2170018" y="3318601"/>
                  </a:cubicBezTo>
                  <a:cubicBezTo>
                    <a:pt x="2169069" y="3306026"/>
                    <a:pt x="2168173" y="3293618"/>
                    <a:pt x="2167112" y="3278975"/>
                  </a:cubicBezTo>
                  <a:cubicBezTo>
                    <a:pt x="2160797" y="3280876"/>
                    <a:pt x="2155152" y="3282944"/>
                    <a:pt x="2149339" y="3284228"/>
                  </a:cubicBezTo>
                  <a:cubicBezTo>
                    <a:pt x="2123072" y="3289873"/>
                    <a:pt x="2096860" y="3296245"/>
                    <a:pt x="2070312" y="3300325"/>
                  </a:cubicBezTo>
                  <a:cubicBezTo>
                    <a:pt x="2055222" y="3302616"/>
                    <a:pt x="2049073" y="3297530"/>
                    <a:pt x="2048459" y="3282105"/>
                  </a:cubicBezTo>
                  <a:cubicBezTo>
                    <a:pt x="2047901" y="3268524"/>
                    <a:pt x="2051365" y="3254719"/>
                    <a:pt x="2054104" y="3241194"/>
                  </a:cubicBezTo>
                  <a:cubicBezTo>
                    <a:pt x="2055668" y="3233481"/>
                    <a:pt x="2059300" y="3226159"/>
                    <a:pt x="2063215" y="3215205"/>
                  </a:cubicBezTo>
                  <a:cubicBezTo>
                    <a:pt x="2021520" y="3224651"/>
                    <a:pt x="1983684" y="3236722"/>
                    <a:pt x="1942100" y="3237450"/>
                  </a:cubicBezTo>
                  <a:cubicBezTo>
                    <a:pt x="1940034" y="3211405"/>
                    <a:pt x="1955179" y="3192179"/>
                    <a:pt x="1962110" y="3168314"/>
                  </a:cubicBezTo>
                  <a:cubicBezTo>
                    <a:pt x="1918516" y="3168425"/>
                    <a:pt x="1876766" y="3183516"/>
                    <a:pt x="1834291" y="3170717"/>
                  </a:cubicBezTo>
                  <a:cubicBezTo>
                    <a:pt x="1834514" y="3131148"/>
                    <a:pt x="1860111" y="3107115"/>
                    <a:pt x="1885206" y="3078611"/>
                  </a:cubicBezTo>
                  <a:cubicBezTo>
                    <a:pt x="1842674" y="3076432"/>
                    <a:pt x="1802154" y="3084200"/>
                    <a:pt x="1766665" y="3060280"/>
                  </a:cubicBezTo>
                  <a:cubicBezTo>
                    <a:pt x="1770744" y="3035018"/>
                    <a:pt x="1785164" y="3016686"/>
                    <a:pt x="1800477" y="2994666"/>
                  </a:cubicBezTo>
                  <a:cubicBezTo>
                    <a:pt x="1781475" y="2991927"/>
                    <a:pt x="1765380" y="2990586"/>
                    <a:pt x="1749730" y="2987009"/>
                  </a:cubicBezTo>
                  <a:cubicBezTo>
                    <a:pt x="1728044" y="2982035"/>
                    <a:pt x="1706527" y="2975943"/>
                    <a:pt x="1685345" y="2969180"/>
                  </a:cubicBezTo>
                  <a:cubicBezTo>
                    <a:pt x="1677801" y="2966777"/>
                    <a:pt x="1671429" y="2960852"/>
                    <a:pt x="1664219" y="2956381"/>
                  </a:cubicBezTo>
                  <a:cubicBezTo>
                    <a:pt x="1672044" y="2926815"/>
                    <a:pt x="1697473" y="2915750"/>
                    <a:pt x="1718264" y="2896971"/>
                  </a:cubicBezTo>
                  <a:cubicBezTo>
                    <a:pt x="1711724" y="2893897"/>
                    <a:pt x="1707254" y="2891718"/>
                    <a:pt x="1702670" y="2889761"/>
                  </a:cubicBezTo>
                  <a:cubicBezTo>
                    <a:pt x="1678751" y="2879534"/>
                    <a:pt x="1654606" y="2869864"/>
                    <a:pt x="1631021" y="2858910"/>
                  </a:cubicBezTo>
                  <a:cubicBezTo>
                    <a:pt x="1622190" y="2854830"/>
                    <a:pt x="1614645" y="2847900"/>
                    <a:pt x="1607659" y="2843093"/>
                  </a:cubicBezTo>
                  <a:cubicBezTo>
                    <a:pt x="1609112" y="2821184"/>
                    <a:pt x="1628002" y="2817161"/>
                    <a:pt x="1637950" y="2805033"/>
                  </a:cubicBezTo>
                  <a:cubicBezTo>
                    <a:pt x="1635044" y="2800561"/>
                    <a:pt x="1632586" y="2796761"/>
                    <a:pt x="1629792" y="2792570"/>
                  </a:cubicBezTo>
                  <a:cubicBezTo>
                    <a:pt x="1632586" y="2792010"/>
                    <a:pt x="1635436" y="2790613"/>
                    <a:pt x="1637784" y="2791172"/>
                  </a:cubicBezTo>
                  <a:cubicBezTo>
                    <a:pt x="1677018" y="2800227"/>
                    <a:pt x="1715414" y="2794413"/>
                    <a:pt x="1753809" y="2785416"/>
                  </a:cubicBezTo>
                  <a:cubicBezTo>
                    <a:pt x="1765490" y="2782678"/>
                    <a:pt x="1777618" y="2780776"/>
                    <a:pt x="1789580" y="2780441"/>
                  </a:cubicBezTo>
                  <a:cubicBezTo>
                    <a:pt x="1825292" y="2779436"/>
                    <a:pt x="1859665" y="2772338"/>
                    <a:pt x="1893309" y="2760769"/>
                  </a:cubicBezTo>
                  <a:cubicBezTo>
                    <a:pt x="1898172" y="2759091"/>
                    <a:pt x="1903426" y="2758421"/>
                    <a:pt x="1912759" y="2756353"/>
                  </a:cubicBezTo>
                  <a:close/>
                  <a:moveTo>
                    <a:pt x="3734865" y="2754845"/>
                  </a:moveTo>
                  <a:cubicBezTo>
                    <a:pt x="3781086" y="2774407"/>
                    <a:pt x="3829430" y="2782734"/>
                    <a:pt x="3879284" y="2780331"/>
                  </a:cubicBezTo>
                  <a:cubicBezTo>
                    <a:pt x="3929529" y="2777927"/>
                    <a:pt x="3973178" y="2800451"/>
                    <a:pt x="4018727" y="2815485"/>
                  </a:cubicBezTo>
                  <a:cubicBezTo>
                    <a:pt x="4029626" y="2819062"/>
                    <a:pt x="4036500" y="2828507"/>
                    <a:pt x="4039182" y="2842927"/>
                  </a:cubicBezTo>
                  <a:cubicBezTo>
                    <a:pt x="4007270" y="2867966"/>
                    <a:pt x="3968931" y="2881323"/>
                    <a:pt x="3927739" y="2894849"/>
                  </a:cubicBezTo>
                  <a:cubicBezTo>
                    <a:pt x="3945178" y="2915583"/>
                    <a:pt x="3971558" y="2925867"/>
                    <a:pt x="3981115" y="2954594"/>
                  </a:cubicBezTo>
                  <a:cubicBezTo>
                    <a:pt x="3942997" y="2987177"/>
                    <a:pt x="3894821" y="2986731"/>
                    <a:pt x="3846868" y="2993437"/>
                  </a:cubicBezTo>
                  <a:cubicBezTo>
                    <a:pt x="3855923" y="3016295"/>
                    <a:pt x="3877048" y="3032280"/>
                    <a:pt x="3877775" y="3059554"/>
                  </a:cubicBezTo>
                  <a:cubicBezTo>
                    <a:pt x="3863411" y="3075315"/>
                    <a:pt x="3842228" y="3075762"/>
                    <a:pt x="3822444" y="3077718"/>
                  </a:cubicBezTo>
                  <a:cubicBezTo>
                    <a:pt x="3803497" y="3079563"/>
                    <a:pt x="3784160" y="3078109"/>
                    <a:pt x="3762084" y="3078109"/>
                  </a:cubicBezTo>
                  <a:cubicBezTo>
                    <a:pt x="3782203" y="3108569"/>
                    <a:pt x="3814787" y="3130199"/>
                    <a:pt x="3810876" y="3172786"/>
                  </a:cubicBezTo>
                  <a:cubicBezTo>
                    <a:pt x="3768399" y="3180834"/>
                    <a:pt x="3727433" y="3170942"/>
                    <a:pt x="3684062" y="3167142"/>
                  </a:cubicBezTo>
                  <a:cubicBezTo>
                    <a:pt x="3688031" y="3191174"/>
                    <a:pt x="3707816" y="3209114"/>
                    <a:pt x="3702449" y="3236611"/>
                  </a:cubicBezTo>
                  <a:cubicBezTo>
                    <a:pt x="3662377" y="3238176"/>
                    <a:pt x="3624037" y="3224428"/>
                    <a:pt x="3581729" y="3215207"/>
                  </a:cubicBezTo>
                  <a:cubicBezTo>
                    <a:pt x="3584746" y="3223478"/>
                    <a:pt x="3586702" y="3228284"/>
                    <a:pt x="3588212" y="3233147"/>
                  </a:cubicBezTo>
                  <a:cubicBezTo>
                    <a:pt x="3591621" y="3243765"/>
                    <a:pt x="3596483" y="3254216"/>
                    <a:pt x="3597769" y="3265116"/>
                  </a:cubicBezTo>
                  <a:cubicBezTo>
                    <a:pt x="3601458" y="3296581"/>
                    <a:pt x="3589777" y="3305411"/>
                    <a:pt x="3564458" y="3299655"/>
                  </a:cubicBezTo>
                  <a:cubicBezTo>
                    <a:pt x="3541824" y="3294513"/>
                    <a:pt x="3519189" y="3289595"/>
                    <a:pt x="3496553" y="3284398"/>
                  </a:cubicBezTo>
                  <a:lnTo>
                    <a:pt x="3476489" y="3278979"/>
                  </a:lnTo>
                  <a:lnTo>
                    <a:pt x="3476489" y="3278919"/>
                  </a:lnTo>
                  <a:lnTo>
                    <a:pt x="3476265" y="3278919"/>
                  </a:lnTo>
                  <a:lnTo>
                    <a:pt x="3476489" y="3278979"/>
                  </a:lnTo>
                  <a:lnTo>
                    <a:pt x="3476489" y="3318881"/>
                  </a:lnTo>
                  <a:cubicBezTo>
                    <a:pt x="3438093" y="3325923"/>
                    <a:pt x="3402323" y="3322010"/>
                    <a:pt x="3364990" y="3317539"/>
                  </a:cubicBezTo>
                  <a:lnTo>
                    <a:pt x="3364990" y="3347832"/>
                  </a:lnTo>
                  <a:cubicBezTo>
                    <a:pt x="3325531" y="3365046"/>
                    <a:pt x="3278528" y="3350906"/>
                    <a:pt x="3258688" y="3315975"/>
                  </a:cubicBezTo>
                  <a:cubicBezTo>
                    <a:pt x="3240803" y="3284398"/>
                    <a:pt x="3223141" y="3252651"/>
                    <a:pt x="3205649" y="3220851"/>
                  </a:cubicBezTo>
                  <a:cubicBezTo>
                    <a:pt x="3201346" y="3213027"/>
                    <a:pt x="3198103" y="3204699"/>
                    <a:pt x="3192906" y="3193465"/>
                  </a:cubicBezTo>
                  <a:cubicBezTo>
                    <a:pt x="3209449" y="3189330"/>
                    <a:pt x="3222416" y="3186144"/>
                    <a:pt x="3239406" y="3181896"/>
                  </a:cubicBezTo>
                  <a:cubicBezTo>
                    <a:pt x="3239406" y="3221242"/>
                    <a:pt x="3240020" y="3258241"/>
                    <a:pt x="3265842" y="3286968"/>
                  </a:cubicBezTo>
                  <a:cubicBezTo>
                    <a:pt x="3277467" y="3299935"/>
                    <a:pt x="3291550" y="3311001"/>
                    <a:pt x="3305746" y="3321284"/>
                  </a:cubicBezTo>
                  <a:cubicBezTo>
                    <a:pt x="3317484" y="3329779"/>
                    <a:pt x="3331120" y="3335312"/>
                    <a:pt x="3350962" y="3338330"/>
                  </a:cubicBezTo>
                  <a:cubicBezTo>
                    <a:pt x="3322235" y="3282273"/>
                    <a:pt x="3288645" y="3234656"/>
                    <a:pt x="3260253" y="3181002"/>
                  </a:cubicBezTo>
                  <a:cubicBezTo>
                    <a:pt x="3278026" y="3174016"/>
                    <a:pt x="3293339" y="3169488"/>
                    <a:pt x="3312509" y="3168371"/>
                  </a:cubicBezTo>
                  <a:cubicBezTo>
                    <a:pt x="3324190" y="3221857"/>
                    <a:pt x="3354929" y="3261036"/>
                    <a:pt x="3402995" y="3285570"/>
                  </a:cubicBezTo>
                  <a:cubicBezTo>
                    <a:pt x="3421383" y="3294961"/>
                    <a:pt x="3439881" y="3306473"/>
                    <a:pt x="3466708" y="3303399"/>
                  </a:cubicBezTo>
                  <a:cubicBezTo>
                    <a:pt x="3428982" y="3249410"/>
                    <a:pt x="3380695" y="3209896"/>
                    <a:pt x="3334642" y="3161999"/>
                  </a:cubicBezTo>
                  <a:cubicBezTo>
                    <a:pt x="3357388" y="3156131"/>
                    <a:pt x="3376447" y="3151157"/>
                    <a:pt x="3398020" y="3145624"/>
                  </a:cubicBezTo>
                  <a:cubicBezTo>
                    <a:pt x="3432504" y="3225545"/>
                    <a:pt x="3500353" y="3259079"/>
                    <a:pt x="3581281" y="3281603"/>
                  </a:cubicBezTo>
                  <a:cubicBezTo>
                    <a:pt x="3580611" y="3272716"/>
                    <a:pt x="3581338" y="3267295"/>
                    <a:pt x="3579661" y="3262768"/>
                  </a:cubicBezTo>
                  <a:cubicBezTo>
                    <a:pt x="3563452" y="3219119"/>
                    <a:pt x="3529919" y="3191956"/>
                    <a:pt x="3490684" y="3170606"/>
                  </a:cubicBezTo>
                  <a:cubicBezTo>
                    <a:pt x="3472969" y="3160937"/>
                    <a:pt x="3454749" y="3152219"/>
                    <a:pt x="3430213" y="3139756"/>
                  </a:cubicBezTo>
                  <a:cubicBezTo>
                    <a:pt x="3452456" y="3130590"/>
                    <a:pt x="3468050" y="3124218"/>
                    <a:pt x="3486213" y="3116673"/>
                  </a:cubicBezTo>
                  <a:cubicBezTo>
                    <a:pt x="3511028" y="3146574"/>
                    <a:pt x="3541824" y="3169936"/>
                    <a:pt x="3577929" y="3185976"/>
                  </a:cubicBezTo>
                  <a:cubicBezTo>
                    <a:pt x="3612468" y="3201345"/>
                    <a:pt x="3647399" y="3215207"/>
                    <a:pt x="3686689" y="3220404"/>
                  </a:cubicBezTo>
                  <a:cubicBezTo>
                    <a:pt x="3687695" y="3204531"/>
                    <a:pt x="3678640" y="3196091"/>
                    <a:pt x="3670928" y="3187373"/>
                  </a:cubicBezTo>
                  <a:cubicBezTo>
                    <a:pt x="3640189" y="3152666"/>
                    <a:pt x="3600955" y="3129360"/>
                    <a:pt x="3561496" y="3106277"/>
                  </a:cubicBezTo>
                  <a:cubicBezTo>
                    <a:pt x="3553784" y="3101751"/>
                    <a:pt x="3546182" y="3097056"/>
                    <a:pt x="3533439" y="3089343"/>
                  </a:cubicBezTo>
                  <a:cubicBezTo>
                    <a:pt x="3559652" y="3083922"/>
                    <a:pt x="3577594" y="3079954"/>
                    <a:pt x="3597936" y="3093982"/>
                  </a:cubicBezTo>
                  <a:cubicBezTo>
                    <a:pt x="3645386" y="3126733"/>
                    <a:pt x="3700270" y="3142103"/>
                    <a:pt x="3756216" y="3153336"/>
                  </a:cubicBezTo>
                  <a:cubicBezTo>
                    <a:pt x="3768622" y="3155796"/>
                    <a:pt x="3781142" y="3157360"/>
                    <a:pt x="3795450" y="3159653"/>
                  </a:cubicBezTo>
                  <a:cubicBezTo>
                    <a:pt x="3794723" y="3134782"/>
                    <a:pt x="3779800" y="3121088"/>
                    <a:pt x="3765660" y="3108848"/>
                  </a:cubicBezTo>
                  <a:cubicBezTo>
                    <a:pt x="3751130" y="3096274"/>
                    <a:pt x="3734196" y="3085822"/>
                    <a:pt x="3716869" y="3077271"/>
                  </a:cubicBezTo>
                  <a:cubicBezTo>
                    <a:pt x="3699598" y="3068720"/>
                    <a:pt x="3680652" y="3063634"/>
                    <a:pt x="3657626" y="3055251"/>
                  </a:cubicBezTo>
                  <a:cubicBezTo>
                    <a:pt x="3679535" y="3040663"/>
                    <a:pt x="3695352" y="3029094"/>
                    <a:pt x="3720557" y="3034683"/>
                  </a:cubicBezTo>
                  <a:cubicBezTo>
                    <a:pt x="3758562" y="3043123"/>
                    <a:pt x="3797517" y="3047482"/>
                    <a:pt x="3836138" y="3053128"/>
                  </a:cubicBezTo>
                  <a:cubicBezTo>
                    <a:pt x="3844017" y="3054300"/>
                    <a:pt x="3852177" y="3053294"/>
                    <a:pt x="3865479" y="3053294"/>
                  </a:cubicBezTo>
                  <a:cubicBezTo>
                    <a:pt x="3844521" y="3019594"/>
                    <a:pt x="3809310" y="3014675"/>
                    <a:pt x="3784496" y="2995672"/>
                  </a:cubicBezTo>
                  <a:cubicBezTo>
                    <a:pt x="3799978" y="2978403"/>
                    <a:pt x="3830716" y="2964710"/>
                    <a:pt x="3852177" y="2963369"/>
                  </a:cubicBezTo>
                  <a:cubicBezTo>
                    <a:pt x="3882805" y="2961469"/>
                    <a:pt x="3913320" y="2958450"/>
                    <a:pt x="3943837" y="2955655"/>
                  </a:cubicBezTo>
                  <a:cubicBezTo>
                    <a:pt x="3949201" y="2955152"/>
                    <a:pt x="3954399" y="2953252"/>
                    <a:pt x="3963230" y="2951129"/>
                  </a:cubicBezTo>
                  <a:cubicBezTo>
                    <a:pt x="3957418" y="2945540"/>
                    <a:pt x="3954567" y="2940454"/>
                    <a:pt x="3950430" y="2939057"/>
                  </a:cubicBezTo>
                  <a:cubicBezTo>
                    <a:pt x="3917902" y="2928046"/>
                    <a:pt x="3885542" y="2915863"/>
                    <a:pt x="3852233" y="2907926"/>
                  </a:cubicBezTo>
                  <a:cubicBezTo>
                    <a:pt x="3826077" y="2901667"/>
                    <a:pt x="3803722" y="2889818"/>
                    <a:pt x="3782539" y="2874504"/>
                  </a:cubicBezTo>
                  <a:cubicBezTo>
                    <a:pt x="3780638" y="2873163"/>
                    <a:pt x="3780024" y="2869978"/>
                    <a:pt x="3777062" y="2864333"/>
                  </a:cubicBezTo>
                  <a:cubicBezTo>
                    <a:pt x="3860393" y="2872101"/>
                    <a:pt x="3939141" y="2859693"/>
                    <a:pt x="4022304" y="2838959"/>
                  </a:cubicBezTo>
                  <a:cubicBezTo>
                    <a:pt x="4014256" y="2833426"/>
                    <a:pt x="4010680" y="2829178"/>
                    <a:pt x="4006432" y="2828284"/>
                  </a:cubicBezTo>
                  <a:cubicBezTo>
                    <a:pt x="3979158" y="2822639"/>
                    <a:pt x="3951940" y="2815989"/>
                    <a:pt x="3924331" y="2812914"/>
                  </a:cubicBezTo>
                  <a:cubicBezTo>
                    <a:pt x="3872578" y="2807158"/>
                    <a:pt x="3820656" y="2802742"/>
                    <a:pt x="3768679" y="2799445"/>
                  </a:cubicBezTo>
                  <a:cubicBezTo>
                    <a:pt x="3747831" y="2798104"/>
                    <a:pt x="3732630" y="2793633"/>
                    <a:pt x="3729612" y="2770102"/>
                  </a:cubicBezTo>
                  <a:cubicBezTo>
                    <a:pt x="3729052" y="2765856"/>
                    <a:pt x="3726090" y="2761887"/>
                    <a:pt x="3723130" y="2755293"/>
                  </a:cubicBezTo>
                  <a:cubicBezTo>
                    <a:pt x="3728662" y="2755013"/>
                    <a:pt x="3732239" y="2753728"/>
                    <a:pt x="3734865" y="2754845"/>
                  </a:cubicBezTo>
                  <a:close/>
                  <a:moveTo>
                    <a:pt x="3395947" y="2657774"/>
                  </a:moveTo>
                  <a:cubicBezTo>
                    <a:pt x="3399769" y="2657699"/>
                    <a:pt x="3402411" y="2658289"/>
                    <a:pt x="3404119" y="2659763"/>
                  </a:cubicBezTo>
                  <a:cubicBezTo>
                    <a:pt x="3407536" y="2662711"/>
                    <a:pt x="3407214" y="2669194"/>
                    <a:pt x="3405118" y="2680958"/>
                  </a:cubicBezTo>
                  <a:cubicBezTo>
                    <a:pt x="3396567" y="2673581"/>
                    <a:pt x="3389413" y="2667321"/>
                    <a:pt x="3380695" y="2659776"/>
                  </a:cubicBezTo>
                  <a:cubicBezTo>
                    <a:pt x="3387122" y="2658589"/>
                    <a:pt x="3392125" y="2657849"/>
                    <a:pt x="3395947" y="2657774"/>
                  </a:cubicBezTo>
                  <a:close/>
                  <a:moveTo>
                    <a:pt x="2300023" y="2657417"/>
                  </a:moveTo>
                  <a:cubicBezTo>
                    <a:pt x="2304537" y="2657167"/>
                    <a:pt x="2310650" y="2657373"/>
                    <a:pt x="2318740" y="2657709"/>
                  </a:cubicBezTo>
                  <a:cubicBezTo>
                    <a:pt x="2307283" y="2667712"/>
                    <a:pt x="2300352" y="2673804"/>
                    <a:pt x="2292360" y="2680791"/>
                  </a:cubicBezTo>
                  <a:cubicBezTo>
                    <a:pt x="2287330" y="2663018"/>
                    <a:pt x="2286481" y="2658166"/>
                    <a:pt x="2300023" y="2657417"/>
                  </a:cubicBezTo>
                  <a:close/>
                  <a:moveTo>
                    <a:pt x="3174777" y="2627485"/>
                  </a:moveTo>
                  <a:cubicBezTo>
                    <a:pt x="3184145" y="2628086"/>
                    <a:pt x="3193213" y="2629735"/>
                    <a:pt x="3202183" y="2630377"/>
                  </a:cubicBezTo>
                  <a:cubicBezTo>
                    <a:pt x="3228116" y="2632222"/>
                    <a:pt x="3253993" y="2635631"/>
                    <a:pt x="3279703" y="2639767"/>
                  </a:cubicBezTo>
                  <a:cubicBezTo>
                    <a:pt x="3289204" y="2641275"/>
                    <a:pt x="3301277" y="2644294"/>
                    <a:pt x="3306641" y="2651000"/>
                  </a:cubicBezTo>
                  <a:cubicBezTo>
                    <a:pt x="3330673" y="2681125"/>
                    <a:pt x="3358283" y="2706778"/>
                    <a:pt x="3394220" y="2728296"/>
                  </a:cubicBezTo>
                  <a:cubicBezTo>
                    <a:pt x="3368622" y="2745286"/>
                    <a:pt x="3341237" y="2749702"/>
                    <a:pt x="3315695" y="2758308"/>
                  </a:cubicBezTo>
                  <a:cubicBezTo>
                    <a:pt x="3290210" y="2766916"/>
                    <a:pt x="3264165" y="2774125"/>
                    <a:pt x="3238233" y="2781223"/>
                  </a:cubicBezTo>
                  <a:cubicBezTo>
                    <a:pt x="3211350" y="2788600"/>
                    <a:pt x="3184299" y="2795475"/>
                    <a:pt x="3157193" y="2801902"/>
                  </a:cubicBezTo>
                  <a:lnTo>
                    <a:pt x="3076708" y="2819552"/>
                  </a:lnTo>
                  <a:lnTo>
                    <a:pt x="3057633" y="2762591"/>
                  </a:lnTo>
                  <a:cubicBezTo>
                    <a:pt x="3053421" y="2743344"/>
                    <a:pt x="3051507" y="2723573"/>
                    <a:pt x="3052345" y="2702475"/>
                  </a:cubicBezTo>
                  <a:cubicBezTo>
                    <a:pt x="3083755" y="2710188"/>
                    <a:pt x="3112427" y="2721198"/>
                    <a:pt x="3145568" y="2717733"/>
                  </a:cubicBezTo>
                  <a:lnTo>
                    <a:pt x="3145568" y="2630880"/>
                  </a:lnTo>
                  <a:cubicBezTo>
                    <a:pt x="3155739" y="2627332"/>
                    <a:pt x="3165408" y="2626885"/>
                    <a:pt x="3174777" y="2627485"/>
                  </a:cubicBezTo>
                  <a:close/>
                  <a:moveTo>
                    <a:pt x="2546322" y="2624231"/>
                  </a:moveTo>
                  <a:cubicBezTo>
                    <a:pt x="2548892" y="2623951"/>
                    <a:pt x="2551686" y="2625181"/>
                    <a:pt x="2558392" y="2626578"/>
                  </a:cubicBezTo>
                  <a:lnTo>
                    <a:pt x="2558449" y="2626634"/>
                  </a:lnTo>
                  <a:lnTo>
                    <a:pt x="2558449" y="2719690"/>
                  </a:lnTo>
                  <a:cubicBezTo>
                    <a:pt x="2588740" y="2730030"/>
                    <a:pt x="2616741" y="2719522"/>
                    <a:pt x="2644519" y="2717342"/>
                  </a:cubicBezTo>
                  <a:cubicBezTo>
                    <a:pt x="2653685" y="2748585"/>
                    <a:pt x="2643010" y="2801008"/>
                    <a:pt x="2620095" y="2835269"/>
                  </a:cubicBezTo>
                  <a:cubicBezTo>
                    <a:pt x="2499709" y="2818167"/>
                    <a:pt x="2380944" y="2790838"/>
                    <a:pt x="2260224" y="2752330"/>
                  </a:cubicBezTo>
                  <a:cubicBezTo>
                    <a:pt x="2266371" y="2747299"/>
                    <a:pt x="2269110" y="2743387"/>
                    <a:pt x="2272687" y="2742381"/>
                  </a:cubicBezTo>
                  <a:cubicBezTo>
                    <a:pt x="2324329" y="2728128"/>
                    <a:pt x="2363060" y="2696105"/>
                    <a:pt x="2394749" y="2654355"/>
                  </a:cubicBezTo>
                  <a:cubicBezTo>
                    <a:pt x="2400505" y="2646811"/>
                    <a:pt x="2405312" y="2639825"/>
                    <a:pt x="2416155" y="2638706"/>
                  </a:cubicBezTo>
                  <a:cubicBezTo>
                    <a:pt x="2459580" y="2634235"/>
                    <a:pt x="2502951" y="2628982"/>
                    <a:pt x="2546322" y="2624231"/>
                  </a:cubicBezTo>
                  <a:close/>
                  <a:moveTo>
                    <a:pt x="2834453" y="2611816"/>
                  </a:moveTo>
                  <a:cubicBezTo>
                    <a:pt x="2948167" y="2611614"/>
                    <a:pt x="3068776" y="2615931"/>
                    <a:pt x="3116673" y="2624342"/>
                  </a:cubicBezTo>
                  <a:cubicBezTo>
                    <a:pt x="3124665" y="2643623"/>
                    <a:pt x="3125558" y="2655585"/>
                    <a:pt x="3120865" y="2689006"/>
                  </a:cubicBezTo>
                  <a:cubicBezTo>
                    <a:pt x="3085934" y="2690739"/>
                    <a:pt x="3057542" y="2677885"/>
                    <a:pt x="3035186" y="2649771"/>
                  </a:cubicBezTo>
                  <a:cubicBezTo>
                    <a:pt x="3024232" y="2675593"/>
                    <a:pt x="3024400" y="2687105"/>
                    <a:pt x="3036247" y="2780441"/>
                  </a:cubicBezTo>
                  <a:cubicBezTo>
                    <a:pt x="3030826" y="2782788"/>
                    <a:pt x="3025126" y="2785192"/>
                    <a:pt x="3018307" y="2788098"/>
                  </a:cubicBezTo>
                  <a:cubicBezTo>
                    <a:pt x="3017972" y="2795419"/>
                    <a:pt x="3017637" y="2802685"/>
                    <a:pt x="3017357" y="2810007"/>
                  </a:cubicBezTo>
                  <a:cubicBezTo>
                    <a:pt x="3016630" y="2828338"/>
                    <a:pt x="3014395" y="2832418"/>
                    <a:pt x="2997572" y="2833871"/>
                  </a:cubicBezTo>
                  <a:cubicBezTo>
                    <a:pt x="2906809" y="2841752"/>
                    <a:pt x="2815988" y="2850470"/>
                    <a:pt x="2724665" y="2843875"/>
                  </a:cubicBezTo>
                  <a:cubicBezTo>
                    <a:pt x="2717398" y="2843372"/>
                    <a:pt x="2710190" y="2841472"/>
                    <a:pt x="2698565" y="2839404"/>
                  </a:cubicBezTo>
                  <a:lnTo>
                    <a:pt x="2698565" y="2839349"/>
                  </a:lnTo>
                  <a:cubicBezTo>
                    <a:pt x="2698565" y="2825879"/>
                    <a:pt x="2698229" y="2814869"/>
                    <a:pt x="2698620" y="2803915"/>
                  </a:cubicBezTo>
                  <a:cubicBezTo>
                    <a:pt x="2699068" y="2791172"/>
                    <a:pt x="2695770" y="2781727"/>
                    <a:pt x="2679561" y="2782118"/>
                  </a:cubicBezTo>
                  <a:cubicBezTo>
                    <a:pt x="2682748" y="2737853"/>
                    <a:pt x="2694986" y="2695322"/>
                    <a:pt x="2683699" y="2647816"/>
                  </a:cubicBezTo>
                  <a:cubicBezTo>
                    <a:pt x="2658380" y="2674251"/>
                    <a:pt x="2632223" y="2691745"/>
                    <a:pt x="2596118" y="2689006"/>
                  </a:cubicBezTo>
                  <a:cubicBezTo>
                    <a:pt x="2590138" y="2667712"/>
                    <a:pt x="2593156" y="2646754"/>
                    <a:pt x="2593604" y="2626411"/>
                  </a:cubicBezTo>
                  <a:cubicBezTo>
                    <a:pt x="2613920" y="2616742"/>
                    <a:pt x="2720739" y="2612019"/>
                    <a:pt x="2834453" y="2611816"/>
                  </a:cubicBezTo>
                  <a:close/>
                  <a:moveTo>
                    <a:pt x="4114298" y="1960208"/>
                  </a:moveTo>
                  <a:cubicBezTo>
                    <a:pt x="4117931" y="1960711"/>
                    <a:pt x="4121005" y="1960208"/>
                    <a:pt x="4122793" y="1961494"/>
                  </a:cubicBezTo>
                  <a:cubicBezTo>
                    <a:pt x="4219147" y="2030405"/>
                    <a:pt x="4325169" y="2079364"/>
                    <a:pt x="4437897" y="2114462"/>
                  </a:cubicBezTo>
                  <a:cubicBezTo>
                    <a:pt x="4502282" y="2134527"/>
                    <a:pt x="4552023" y="2172141"/>
                    <a:pt x="4580975" y="2234512"/>
                  </a:cubicBezTo>
                  <a:cubicBezTo>
                    <a:pt x="4582539" y="2237866"/>
                    <a:pt x="4584159" y="2241275"/>
                    <a:pt x="4585167" y="2244797"/>
                  </a:cubicBezTo>
                  <a:cubicBezTo>
                    <a:pt x="4585612" y="2246306"/>
                    <a:pt x="4584551" y="2248262"/>
                    <a:pt x="4583825" y="2251726"/>
                  </a:cubicBezTo>
                  <a:lnTo>
                    <a:pt x="4583825" y="2251783"/>
                  </a:lnTo>
                  <a:cubicBezTo>
                    <a:pt x="4576223" y="2251783"/>
                    <a:pt x="4568119" y="2252789"/>
                    <a:pt x="4560294" y="2251615"/>
                  </a:cubicBezTo>
                  <a:cubicBezTo>
                    <a:pt x="4501276" y="2243008"/>
                    <a:pt x="4442927" y="2230769"/>
                    <a:pt x="4386646" y="2210983"/>
                  </a:cubicBezTo>
                  <a:cubicBezTo>
                    <a:pt x="4319860" y="2187510"/>
                    <a:pt x="4253854" y="2161969"/>
                    <a:pt x="4198970" y="2114910"/>
                  </a:cubicBezTo>
                  <a:cubicBezTo>
                    <a:pt x="4155208" y="2077408"/>
                    <a:pt x="4124022" y="2032528"/>
                    <a:pt x="4114410" y="1974571"/>
                  </a:cubicBezTo>
                  <a:cubicBezTo>
                    <a:pt x="4113682" y="1970213"/>
                    <a:pt x="4114298" y="1965685"/>
                    <a:pt x="4114298" y="1960208"/>
                  </a:cubicBezTo>
                  <a:close/>
                  <a:moveTo>
                    <a:pt x="1583738" y="1957582"/>
                  </a:moveTo>
                  <a:cubicBezTo>
                    <a:pt x="1582731" y="1993016"/>
                    <a:pt x="1572112" y="2020402"/>
                    <a:pt x="1557414" y="2046278"/>
                  </a:cubicBezTo>
                  <a:cubicBezTo>
                    <a:pt x="1537797" y="2080873"/>
                    <a:pt x="1510914" y="2109210"/>
                    <a:pt x="1478441" y="2131789"/>
                  </a:cubicBezTo>
                  <a:cubicBezTo>
                    <a:pt x="1455583" y="2147661"/>
                    <a:pt x="1431215" y="2161466"/>
                    <a:pt x="1407463" y="2176054"/>
                  </a:cubicBezTo>
                  <a:cubicBezTo>
                    <a:pt x="1395838" y="2183207"/>
                    <a:pt x="1384324" y="2184381"/>
                    <a:pt x="1370464" y="2180189"/>
                  </a:cubicBezTo>
                  <a:cubicBezTo>
                    <a:pt x="1314798" y="2163143"/>
                    <a:pt x="1260138" y="2169403"/>
                    <a:pt x="1206651" y="2190529"/>
                  </a:cubicBezTo>
                  <a:cubicBezTo>
                    <a:pt x="1183625" y="2199583"/>
                    <a:pt x="1160711" y="2208972"/>
                    <a:pt x="1133157" y="2220094"/>
                  </a:cubicBezTo>
                  <a:cubicBezTo>
                    <a:pt x="1136734" y="2210984"/>
                    <a:pt x="1137517" y="2205619"/>
                    <a:pt x="1140479" y="2201930"/>
                  </a:cubicBezTo>
                  <a:cubicBezTo>
                    <a:pt x="1176471" y="2156827"/>
                    <a:pt x="1218556" y="2120444"/>
                    <a:pt x="1274558" y="2101050"/>
                  </a:cubicBezTo>
                  <a:cubicBezTo>
                    <a:pt x="1358112" y="2072155"/>
                    <a:pt x="1440717" y="2040522"/>
                    <a:pt x="1518291" y="1997431"/>
                  </a:cubicBezTo>
                  <a:cubicBezTo>
                    <a:pt x="1539194" y="1985805"/>
                    <a:pt x="1559146" y="1972616"/>
                    <a:pt x="1583738" y="1957582"/>
                  </a:cubicBezTo>
                  <a:close/>
                  <a:moveTo>
                    <a:pt x="1496537" y="1840217"/>
                  </a:moveTo>
                  <a:lnTo>
                    <a:pt x="1485282" y="1890215"/>
                  </a:lnTo>
                  <a:cubicBezTo>
                    <a:pt x="1478652" y="1905019"/>
                    <a:pt x="1469472" y="1918237"/>
                    <a:pt x="1458713" y="1930756"/>
                  </a:cubicBezTo>
                  <a:cubicBezTo>
                    <a:pt x="1430098" y="1964010"/>
                    <a:pt x="1392596" y="1984689"/>
                    <a:pt x="1353250" y="2001903"/>
                  </a:cubicBezTo>
                  <a:cubicBezTo>
                    <a:pt x="1297585" y="2026271"/>
                    <a:pt x="1238957" y="2041193"/>
                    <a:pt x="1179156" y="2050135"/>
                  </a:cubicBezTo>
                  <a:cubicBezTo>
                    <a:pt x="1126842" y="2057960"/>
                    <a:pt x="1073971" y="2062152"/>
                    <a:pt x="1021378" y="2067686"/>
                  </a:cubicBezTo>
                  <a:cubicBezTo>
                    <a:pt x="1017243" y="2068132"/>
                    <a:pt x="1012883" y="2066288"/>
                    <a:pt x="1003886" y="2064611"/>
                  </a:cubicBezTo>
                  <a:cubicBezTo>
                    <a:pt x="1013107" y="2055781"/>
                    <a:pt x="1019088" y="2049353"/>
                    <a:pt x="1025794" y="2043764"/>
                  </a:cubicBezTo>
                  <a:cubicBezTo>
                    <a:pt x="1077660" y="2000395"/>
                    <a:pt x="1137461" y="1970213"/>
                    <a:pt x="1198549" y="1942772"/>
                  </a:cubicBezTo>
                  <a:cubicBezTo>
                    <a:pt x="1290207" y="1901582"/>
                    <a:pt x="1385332" y="1869725"/>
                    <a:pt x="1482075" y="1842619"/>
                  </a:cubicBezTo>
                  <a:close/>
                  <a:moveTo>
                    <a:pt x="1496550" y="1840159"/>
                  </a:moveTo>
                  <a:lnTo>
                    <a:pt x="1496550" y="1840215"/>
                  </a:lnTo>
                  <a:lnTo>
                    <a:pt x="1496537" y="1840217"/>
                  </a:lnTo>
                  <a:close/>
                  <a:moveTo>
                    <a:pt x="4198354" y="1837307"/>
                  </a:moveTo>
                  <a:cubicBezTo>
                    <a:pt x="4235521" y="1848541"/>
                    <a:pt x="4266541" y="1857595"/>
                    <a:pt x="4297392" y="1867319"/>
                  </a:cubicBezTo>
                  <a:cubicBezTo>
                    <a:pt x="4388770" y="1896158"/>
                    <a:pt x="4479032" y="1928183"/>
                    <a:pt x="4564486" y="1971721"/>
                  </a:cubicBezTo>
                  <a:cubicBezTo>
                    <a:pt x="4601597" y="1990667"/>
                    <a:pt x="4636696" y="2013694"/>
                    <a:pt x="4672129" y="2035826"/>
                  </a:cubicBezTo>
                  <a:cubicBezTo>
                    <a:pt x="4682861" y="2042532"/>
                    <a:pt x="4691634" y="2052257"/>
                    <a:pt x="4702310" y="2061479"/>
                  </a:cubicBezTo>
                  <a:cubicBezTo>
                    <a:pt x="4698398" y="2064441"/>
                    <a:pt x="4696274" y="2067403"/>
                    <a:pt x="4694372" y="2067291"/>
                  </a:cubicBezTo>
                  <a:cubicBezTo>
                    <a:pt x="4566722" y="2060362"/>
                    <a:pt x="4440580" y="2045663"/>
                    <a:pt x="4322876" y="1990835"/>
                  </a:cubicBezTo>
                  <a:cubicBezTo>
                    <a:pt x="4290628" y="1975801"/>
                    <a:pt x="4261677" y="1955681"/>
                    <a:pt x="4237700" y="1928966"/>
                  </a:cubicBezTo>
                  <a:cubicBezTo>
                    <a:pt x="4215959" y="1904766"/>
                    <a:pt x="4204559" y="1876318"/>
                    <a:pt x="4198354" y="1837362"/>
                  </a:cubicBezTo>
                  <a:close/>
                  <a:moveTo>
                    <a:pt x="1413052" y="1732907"/>
                  </a:moveTo>
                  <a:cubicBezTo>
                    <a:pt x="1409588" y="1740732"/>
                    <a:pt x="1408134" y="1745595"/>
                    <a:pt x="1405452" y="1749730"/>
                  </a:cubicBezTo>
                  <a:cubicBezTo>
                    <a:pt x="1355598" y="1826912"/>
                    <a:pt x="1281544" y="1868160"/>
                    <a:pt x="1195084" y="1890459"/>
                  </a:cubicBezTo>
                  <a:cubicBezTo>
                    <a:pt x="1149870" y="1902140"/>
                    <a:pt x="1103871" y="1907114"/>
                    <a:pt x="1057091" y="1908679"/>
                  </a:cubicBezTo>
                  <a:cubicBezTo>
                    <a:pt x="981474" y="1911249"/>
                    <a:pt x="906750" y="1905773"/>
                    <a:pt x="832585" y="1891354"/>
                  </a:cubicBezTo>
                  <a:cubicBezTo>
                    <a:pt x="827498" y="1890348"/>
                    <a:pt x="822580" y="1888446"/>
                    <a:pt x="817549" y="1886938"/>
                  </a:cubicBezTo>
                  <a:cubicBezTo>
                    <a:pt x="816935" y="1884591"/>
                    <a:pt x="816320" y="1882188"/>
                    <a:pt x="815706" y="1879840"/>
                  </a:cubicBezTo>
                  <a:lnTo>
                    <a:pt x="815762" y="1879840"/>
                  </a:lnTo>
                  <a:cubicBezTo>
                    <a:pt x="825206" y="1874586"/>
                    <a:pt x="834429" y="1868829"/>
                    <a:pt x="844097" y="1864135"/>
                  </a:cubicBezTo>
                  <a:cubicBezTo>
                    <a:pt x="900602" y="1836806"/>
                    <a:pt x="961019" y="1821435"/>
                    <a:pt x="1021434" y="1806289"/>
                  </a:cubicBezTo>
                  <a:cubicBezTo>
                    <a:pt x="1141542" y="1776221"/>
                    <a:pt x="1263324" y="1754927"/>
                    <a:pt x="1385387" y="1734752"/>
                  </a:cubicBezTo>
                  <a:cubicBezTo>
                    <a:pt x="1393323" y="1733466"/>
                    <a:pt x="1401483" y="1733633"/>
                    <a:pt x="1413052" y="1732907"/>
                  </a:cubicBezTo>
                  <a:close/>
                  <a:moveTo>
                    <a:pt x="4300480" y="1732570"/>
                  </a:moveTo>
                  <a:cubicBezTo>
                    <a:pt x="4305133" y="1732905"/>
                    <a:pt x="4309632" y="1734443"/>
                    <a:pt x="4313879" y="1735141"/>
                  </a:cubicBezTo>
                  <a:cubicBezTo>
                    <a:pt x="4465338" y="1760012"/>
                    <a:pt x="4616743" y="1785386"/>
                    <a:pt x="4764180" y="1829259"/>
                  </a:cubicBezTo>
                  <a:cubicBezTo>
                    <a:pt x="4793523" y="1837978"/>
                    <a:pt x="4821913" y="1849995"/>
                    <a:pt x="4850306" y="1861452"/>
                  </a:cubicBezTo>
                  <a:cubicBezTo>
                    <a:pt x="4861092" y="1865810"/>
                    <a:pt x="4870816" y="1872797"/>
                    <a:pt x="4881044" y="1878609"/>
                  </a:cubicBezTo>
                  <a:cubicBezTo>
                    <a:pt x="4880541" y="1881292"/>
                    <a:pt x="4880039" y="1883975"/>
                    <a:pt x="4879592" y="1886658"/>
                  </a:cubicBezTo>
                  <a:cubicBezTo>
                    <a:pt x="4864501" y="1889732"/>
                    <a:pt x="4849522" y="1893476"/>
                    <a:pt x="4834321" y="1895823"/>
                  </a:cubicBezTo>
                  <a:cubicBezTo>
                    <a:pt x="4740985" y="1910466"/>
                    <a:pt x="4647259" y="1914491"/>
                    <a:pt x="4553588" y="1900574"/>
                  </a:cubicBezTo>
                  <a:cubicBezTo>
                    <a:pt x="4483783" y="1890178"/>
                    <a:pt x="4417944" y="1868270"/>
                    <a:pt x="4360881" y="1824787"/>
                  </a:cubicBezTo>
                  <a:cubicBezTo>
                    <a:pt x="4333216" y="1803718"/>
                    <a:pt x="4309911" y="1778624"/>
                    <a:pt x="4291467" y="1749113"/>
                  </a:cubicBezTo>
                  <a:cubicBezTo>
                    <a:pt x="4289174" y="1745425"/>
                    <a:pt x="4287890" y="1741121"/>
                    <a:pt x="4286158" y="1737210"/>
                  </a:cubicBezTo>
                  <a:cubicBezTo>
                    <a:pt x="4291021" y="1733101"/>
                    <a:pt x="4295827" y="1732235"/>
                    <a:pt x="4300480" y="1732570"/>
                  </a:cubicBezTo>
                  <a:close/>
                  <a:moveTo>
                    <a:pt x="4371585" y="1606966"/>
                  </a:moveTo>
                  <a:cubicBezTo>
                    <a:pt x="4379577" y="1606875"/>
                    <a:pt x="4386899" y="1606903"/>
                    <a:pt x="4394192" y="1607378"/>
                  </a:cubicBezTo>
                  <a:cubicBezTo>
                    <a:pt x="4517483" y="1615817"/>
                    <a:pt x="4640887" y="1622803"/>
                    <a:pt x="4763900" y="1633982"/>
                  </a:cubicBezTo>
                  <a:cubicBezTo>
                    <a:pt x="4823814" y="1639403"/>
                    <a:pt x="4883167" y="1652090"/>
                    <a:pt x="4942467" y="1663045"/>
                  </a:cubicBezTo>
                  <a:cubicBezTo>
                    <a:pt x="4958898" y="1666062"/>
                    <a:pt x="4976726" y="1669304"/>
                    <a:pt x="4992376" y="1684785"/>
                  </a:cubicBezTo>
                  <a:cubicBezTo>
                    <a:pt x="4983657" y="1688082"/>
                    <a:pt x="4978123" y="1690821"/>
                    <a:pt x="4972313" y="1692274"/>
                  </a:cubicBezTo>
                  <a:cubicBezTo>
                    <a:pt x="4870034" y="1717145"/>
                    <a:pt x="4766751" y="1735197"/>
                    <a:pt x="4661063" y="1735756"/>
                  </a:cubicBezTo>
                  <a:cubicBezTo>
                    <a:pt x="4599473" y="1736091"/>
                    <a:pt x="4538499" y="1731341"/>
                    <a:pt x="4479423" y="1712003"/>
                  </a:cubicBezTo>
                  <a:cubicBezTo>
                    <a:pt x="4428565" y="1695348"/>
                    <a:pt x="4385474" y="1667683"/>
                    <a:pt x="4353895" y="1623698"/>
                  </a:cubicBezTo>
                  <a:cubicBezTo>
                    <a:pt x="4351381" y="1620177"/>
                    <a:pt x="4349704" y="1616042"/>
                    <a:pt x="4344954" y="1607266"/>
                  </a:cubicBezTo>
                  <a:cubicBezTo>
                    <a:pt x="4354930" y="1607266"/>
                    <a:pt x="4363593" y="1607057"/>
                    <a:pt x="4371585" y="1606966"/>
                  </a:cubicBezTo>
                  <a:close/>
                  <a:moveTo>
                    <a:pt x="1315579" y="1605536"/>
                  </a:moveTo>
                  <a:cubicBezTo>
                    <a:pt x="1324858" y="1605592"/>
                    <a:pt x="1334135" y="1606263"/>
                    <a:pt x="1343358" y="1606934"/>
                  </a:cubicBezTo>
                  <a:cubicBezTo>
                    <a:pt x="1344865" y="1607045"/>
                    <a:pt x="1346319" y="1608945"/>
                    <a:pt x="1350287" y="1611851"/>
                  </a:cubicBezTo>
                  <a:lnTo>
                    <a:pt x="1350343" y="1611908"/>
                  </a:lnTo>
                  <a:cubicBezTo>
                    <a:pt x="1318989" y="1664723"/>
                    <a:pt x="1271762" y="1694008"/>
                    <a:pt x="1216544" y="1712228"/>
                  </a:cubicBezTo>
                  <a:cubicBezTo>
                    <a:pt x="1170268" y="1727487"/>
                    <a:pt x="1122482" y="1733467"/>
                    <a:pt x="1073857" y="1734808"/>
                  </a:cubicBezTo>
                  <a:cubicBezTo>
                    <a:pt x="955707" y="1737938"/>
                    <a:pt x="840575" y="1718712"/>
                    <a:pt x="726673" y="1689593"/>
                  </a:cubicBezTo>
                  <a:cubicBezTo>
                    <a:pt x="723376" y="1688756"/>
                    <a:pt x="720190" y="1687302"/>
                    <a:pt x="715719" y="1685682"/>
                  </a:cubicBezTo>
                  <a:cubicBezTo>
                    <a:pt x="720022" y="1675285"/>
                    <a:pt x="728796" y="1674503"/>
                    <a:pt x="736287" y="1671988"/>
                  </a:cubicBezTo>
                  <a:cubicBezTo>
                    <a:pt x="801789" y="1650248"/>
                    <a:pt x="869303" y="1637337"/>
                    <a:pt x="937432" y="1628003"/>
                  </a:cubicBezTo>
                  <a:cubicBezTo>
                    <a:pt x="1062903" y="1610846"/>
                    <a:pt x="1189046" y="1604754"/>
                    <a:pt x="1315579" y="1605536"/>
                  </a:cubicBezTo>
                  <a:close/>
                  <a:moveTo>
                    <a:pt x="2243570" y="1551771"/>
                  </a:moveTo>
                  <a:cubicBezTo>
                    <a:pt x="2274141" y="1554397"/>
                    <a:pt x="2305103" y="1555347"/>
                    <a:pt x="2334948" y="1561663"/>
                  </a:cubicBezTo>
                  <a:cubicBezTo>
                    <a:pt x="2374854" y="1570102"/>
                    <a:pt x="2414422" y="1581224"/>
                    <a:pt x="2452988" y="1594526"/>
                  </a:cubicBezTo>
                  <a:cubicBezTo>
                    <a:pt x="2470760" y="1600617"/>
                    <a:pt x="2488421" y="1612075"/>
                    <a:pt x="2501500" y="1625600"/>
                  </a:cubicBezTo>
                  <a:cubicBezTo>
                    <a:pt x="2520333" y="1645106"/>
                    <a:pt x="2541738" y="1654998"/>
                    <a:pt x="2567783" y="1656451"/>
                  </a:cubicBezTo>
                  <a:cubicBezTo>
                    <a:pt x="2581422" y="1657234"/>
                    <a:pt x="2595114" y="1656563"/>
                    <a:pt x="2609756" y="1656563"/>
                  </a:cubicBezTo>
                  <a:cubicBezTo>
                    <a:pt x="2606123" y="1668004"/>
                    <a:pt x="2589916" y="1682328"/>
                    <a:pt x="2561244" y="1699542"/>
                  </a:cubicBezTo>
                  <a:cubicBezTo>
                    <a:pt x="2589525" y="1715303"/>
                    <a:pt x="2618028" y="1708876"/>
                    <a:pt x="2645359" y="1704237"/>
                  </a:cubicBezTo>
                  <a:cubicBezTo>
                    <a:pt x="2673527" y="1699431"/>
                    <a:pt x="2700968" y="1690656"/>
                    <a:pt x="2732099" y="1682719"/>
                  </a:cubicBezTo>
                  <a:cubicBezTo>
                    <a:pt x="2734334" y="1700660"/>
                    <a:pt x="2736290" y="1717762"/>
                    <a:pt x="2738693" y="1734865"/>
                  </a:cubicBezTo>
                  <a:cubicBezTo>
                    <a:pt x="2741152" y="1752245"/>
                    <a:pt x="2744059" y="1769571"/>
                    <a:pt x="2746965" y="1788574"/>
                  </a:cubicBezTo>
                  <a:cubicBezTo>
                    <a:pt x="2770216" y="1783041"/>
                    <a:pt x="2785529" y="1766051"/>
                    <a:pt x="2803916" y="1754537"/>
                  </a:cubicBezTo>
                  <a:cubicBezTo>
                    <a:pt x="2821969" y="1743248"/>
                    <a:pt x="2839239" y="1730617"/>
                    <a:pt x="2857627" y="1717985"/>
                  </a:cubicBezTo>
                  <a:lnTo>
                    <a:pt x="2857738" y="1718042"/>
                  </a:lnTo>
                  <a:cubicBezTo>
                    <a:pt x="2895016" y="1743583"/>
                    <a:pt x="2929277" y="1767000"/>
                    <a:pt x="2966610" y="1792598"/>
                  </a:cubicBezTo>
                  <a:cubicBezTo>
                    <a:pt x="2977341" y="1754425"/>
                    <a:pt x="2972814" y="1717148"/>
                    <a:pt x="2986452" y="1682272"/>
                  </a:cubicBezTo>
                  <a:cubicBezTo>
                    <a:pt x="3040552" y="1698703"/>
                    <a:pt x="3093366" y="1716979"/>
                    <a:pt x="3153503" y="1703454"/>
                  </a:cubicBezTo>
                  <a:cubicBezTo>
                    <a:pt x="3139756" y="1683166"/>
                    <a:pt x="3111141" y="1685794"/>
                    <a:pt x="3103874" y="1660420"/>
                  </a:cubicBezTo>
                  <a:cubicBezTo>
                    <a:pt x="3109910" y="1659246"/>
                    <a:pt x="3115666" y="1657569"/>
                    <a:pt x="3121480" y="1657122"/>
                  </a:cubicBezTo>
                  <a:cubicBezTo>
                    <a:pt x="3136291" y="1655892"/>
                    <a:pt x="3151883" y="1657737"/>
                    <a:pt x="3165800" y="1653657"/>
                  </a:cubicBezTo>
                  <a:cubicBezTo>
                    <a:pt x="3180443" y="1649354"/>
                    <a:pt x="3197210" y="1642759"/>
                    <a:pt x="3206543" y="1631637"/>
                  </a:cubicBezTo>
                  <a:cubicBezTo>
                    <a:pt x="3228675" y="1605424"/>
                    <a:pt x="3256566" y="1590502"/>
                    <a:pt x="3287862" y="1580163"/>
                  </a:cubicBezTo>
                  <a:cubicBezTo>
                    <a:pt x="3349284" y="1559874"/>
                    <a:pt x="3411824" y="1546964"/>
                    <a:pt x="3477048" y="1554677"/>
                  </a:cubicBezTo>
                  <a:cubicBezTo>
                    <a:pt x="3481464" y="1555180"/>
                    <a:pt x="3485711" y="1556689"/>
                    <a:pt x="3496274" y="1559148"/>
                  </a:cubicBezTo>
                  <a:cubicBezTo>
                    <a:pt x="3486101" y="1565128"/>
                    <a:pt x="3480792" y="1569097"/>
                    <a:pt x="3474869" y="1571666"/>
                  </a:cubicBezTo>
                  <a:cubicBezTo>
                    <a:pt x="3420152" y="1595420"/>
                    <a:pt x="3366778" y="1621632"/>
                    <a:pt x="3317932" y="1656283"/>
                  </a:cubicBezTo>
                  <a:cubicBezTo>
                    <a:pt x="3311839" y="1660588"/>
                    <a:pt x="3305301" y="1664443"/>
                    <a:pt x="3300045" y="1669642"/>
                  </a:cubicBezTo>
                  <a:cubicBezTo>
                    <a:pt x="3249857" y="1719719"/>
                    <a:pt x="3186479" y="1746377"/>
                    <a:pt x="3121871" y="1770913"/>
                  </a:cubicBezTo>
                  <a:cubicBezTo>
                    <a:pt x="3115221" y="1773428"/>
                    <a:pt x="3108848" y="1776502"/>
                    <a:pt x="3096049" y="1782091"/>
                  </a:cubicBezTo>
                  <a:cubicBezTo>
                    <a:pt x="3108122" y="1785444"/>
                    <a:pt x="3113768" y="1788407"/>
                    <a:pt x="3119413" y="1788350"/>
                  </a:cubicBezTo>
                  <a:cubicBezTo>
                    <a:pt x="3154621" y="1788127"/>
                    <a:pt x="3187205" y="1777899"/>
                    <a:pt x="3217720" y="1760685"/>
                  </a:cubicBezTo>
                  <a:cubicBezTo>
                    <a:pt x="3223925" y="1757164"/>
                    <a:pt x="3230240" y="1753922"/>
                    <a:pt x="3236724" y="1750402"/>
                  </a:cubicBezTo>
                  <a:cubicBezTo>
                    <a:pt x="3237953" y="1753699"/>
                    <a:pt x="3239518" y="1755822"/>
                    <a:pt x="3238959" y="1756885"/>
                  </a:cubicBezTo>
                  <a:cubicBezTo>
                    <a:pt x="3214647" y="1803608"/>
                    <a:pt x="3202576" y="1854244"/>
                    <a:pt x="3192013" y="1905271"/>
                  </a:cubicBezTo>
                  <a:cubicBezTo>
                    <a:pt x="3186926" y="1929750"/>
                    <a:pt x="3186647" y="1929359"/>
                    <a:pt x="3163733" y="1928241"/>
                  </a:cubicBezTo>
                  <a:cubicBezTo>
                    <a:pt x="3080066" y="1924106"/>
                    <a:pt x="2996456" y="1920138"/>
                    <a:pt x="2912734" y="1917119"/>
                  </a:cubicBezTo>
                  <a:cubicBezTo>
                    <a:pt x="2896190" y="1916505"/>
                    <a:pt x="2882608" y="1913264"/>
                    <a:pt x="2869195" y="1902756"/>
                  </a:cubicBezTo>
                  <a:cubicBezTo>
                    <a:pt x="2825825" y="1868719"/>
                    <a:pt x="2775971" y="1852847"/>
                    <a:pt x="2720753" y="1855921"/>
                  </a:cubicBezTo>
                  <a:cubicBezTo>
                    <a:pt x="2665925" y="1858994"/>
                    <a:pt x="2611153" y="1863187"/>
                    <a:pt x="2556327" y="1866539"/>
                  </a:cubicBezTo>
                  <a:cubicBezTo>
                    <a:pt x="2543528" y="1867322"/>
                    <a:pt x="2530617" y="1866652"/>
                    <a:pt x="2517650" y="1866652"/>
                  </a:cubicBezTo>
                  <a:cubicBezTo>
                    <a:pt x="2504126" y="1828814"/>
                    <a:pt x="2490825" y="1791480"/>
                    <a:pt x="2476181" y="1750513"/>
                  </a:cubicBezTo>
                  <a:cubicBezTo>
                    <a:pt x="2483838" y="1753867"/>
                    <a:pt x="2490098" y="1755990"/>
                    <a:pt x="2495743" y="1759233"/>
                  </a:cubicBezTo>
                  <a:cubicBezTo>
                    <a:pt x="2526817" y="1777451"/>
                    <a:pt x="2559903" y="1788742"/>
                    <a:pt x="2596287" y="1788294"/>
                  </a:cubicBezTo>
                  <a:cubicBezTo>
                    <a:pt x="2602156" y="1788239"/>
                    <a:pt x="2607968" y="1785500"/>
                    <a:pt x="2620431" y="1782259"/>
                  </a:cubicBezTo>
                  <a:cubicBezTo>
                    <a:pt x="2607633" y="1776837"/>
                    <a:pt x="2601150" y="1773763"/>
                    <a:pt x="2594498" y="1771304"/>
                  </a:cubicBezTo>
                  <a:cubicBezTo>
                    <a:pt x="2527878" y="1746377"/>
                    <a:pt x="2464947" y="1716029"/>
                    <a:pt x="2411126" y="1667462"/>
                  </a:cubicBezTo>
                  <a:cubicBezTo>
                    <a:pt x="2370159" y="1630463"/>
                    <a:pt x="2319188" y="1607940"/>
                    <a:pt x="2269502" y="1584409"/>
                  </a:cubicBezTo>
                  <a:cubicBezTo>
                    <a:pt x="2253629" y="1576920"/>
                    <a:pt x="2237365" y="1570326"/>
                    <a:pt x="2220151" y="1562837"/>
                  </a:cubicBezTo>
                  <a:cubicBezTo>
                    <a:pt x="2224959" y="1550429"/>
                    <a:pt x="2234962" y="1550988"/>
                    <a:pt x="2243570" y="1551771"/>
                  </a:cubicBezTo>
                  <a:close/>
                  <a:moveTo>
                    <a:pt x="804417" y="1476990"/>
                  </a:moveTo>
                  <a:cubicBezTo>
                    <a:pt x="908706" y="1476264"/>
                    <a:pt x="1013051" y="1477102"/>
                    <a:pt x="1117341" y="1478890"/>
                  </a:cubicBezTo>
                  <a:cubicBezTo>
                    <a:pt x="1169375" y="1479784"/>
                    <a:pt x="1221407" y="1484200"/>
                    <a:pt x="1273441" y="1487162"/>
                  </a:cubicBezTo>
                  <a:cubicBezTo>
                    <a:pt x="1277912" y="1487441"/>
                    <a:pt x="1282327" y="1488615"/>
                    <a:pt x="1293281" y="1490515"/>
                  </a:cubicBezTo>
                  <a:lnTo>
                    <a:pt x="1293281" y="1490572"/>
                  </a:lnTo>
                  <a:cubicBezTo>
                    <a:pt x="1241752" y="1524609"/>
                    <a:pt x="1192736" y="1546238"/>
                    <a:pt x="1140313" y="1560043"/>
                  </a:cubicBezTo>
                  <a:cubicBezTo>
                    <a:pt x="1047424" y="1584521"/>
                    <a:pt x="953250" y="1588098"/>
                    <a:pt x="857791" y="1578598"/>
                  </a:cubicBezTo>
                  <a:cubicBezTo>
                    <a:pt x="742212" y="1567084"/>
                    <a:pt x="630656" y="1539643"/>
                    <a:pt x="521727" y="1500184"/>
                  </a:cubicBezTo>
                  <a:cubicBezTo>
                    <a:pt x="515971" y="1498117"/>
                    <a:pt x="510382" y="1495434"/>
                    <a:pt x="505073" y="1487666"/>
                  </a:cubicBezTo>
                  <a:cubicBezTo>
                    <a:pt x="520162" y="1486156"/>
                    <a:pt x="535196" y="1483697"/>
                    <a:pt x="550287" y="1483250"/>
                  </a:cubicBezTo>
                  <a:cubicBezTo>
                    <a:pt x="634960" y="1480790"/>
                    <a:pt x="719687" y="1477549"/>
                    <a:pt x="804417" y="1476990"/>
                  </a:cubicBezTo>
                  <a:close/>
                  <a:moveTo>
                    <a:pt x="4807208" y="1466216"/>
                  </a:moveTo>
                  <a:cubicBezTo>
                    <a:pt x="4982107" y="1466230"/>
                    <a:pt x="5156635" y="1474921"/>
                    <a:pt x="5205092" y="1492359"/>
                  </a:cubicBezTo>
                  <a:cubicBezTo>
                    <a:pt x="5177092" y="1502139"/>
                    <a:pt x="5153115" y="1511305"/>
                    <a:pt x="5128692" y="1518962"/>
                  </a:cubicBezTo>
                  <a:cubicBezTo>
                    <a:pt x="5048713" y="1544056"/>
                    <a:pt x="4967394" y="1563730"/>
                    <a:pt x="4884176" y="1574348"/>
                  </a:cubicBezTo>
                  <a:cubicBezTo>
                    <a:pt x="4763957" y="1589718"/>
                    <a:pt x="4644689" y="1589439"/>
                    <a:pt x="4527993" y="1551154"/>
                  </a:cubicBezTo>
                  <a:cubicBezTo>
                    <a:pt x="4486466" y="1537517"/>
                    <a:pt x="4447008" y="1519577"/>
                    <a:pt x="4407159" y="1492134"/>
                  </a:cubicBezTo>
                  <a:lnTo>
                    <a:pt x="4407103" y="1492134"/>
                  </a:lnTo>
                  <a:cubicBezTo>
                    <a:pt x="4457041" y="1474865"/>
                    <a:pt x="4632310" y="1466202"/>
                    <a:pt x="4807208" y="1466216"/>
                  </a:cubicBezTo>
                  <a:close/>
                  <a:moveTo>
                    <a:pt x="358082" y="1229846"/>
                  </a:moveTo>
                  <a:cubicBezTo>
                    <a:pt x="511666" y="1231243"/>
                    <a:pt x="664860" y="1238677"/>
                    <a:pt x="816376" y="1265894"/>
                  </a:cubicBezTo>
                  <a:cubicBezTo>
                    <a:pt x="867515" y="1275060"/>
                    <a:pt x="917647" y="1290374"/>
                    <a:pt x="968843" y="1299149"/>
                  </a:cubicBezTo>
                  <a:cubicBezTo>
                    <a:pt x="1045746" y="1312339"/>
                    <a:pt x="1123153" y="1322231"/>
                    <a:pt x="1200392" y="1333632"/>
                  </a:cubicBezTo>
                  <a:cubicBezTo>
                    <a:pt x="1205590" y="1334414"/>
                    <a:pt x="1210676" y="1335868"/>
                    <a:pt x="1219394" y="1337825"/>
                  </a:cubicBezTo>
                  <a:cubicBezTo>
                    <a:pt x="1212185" y="1343302"/>
                    <a:pt x="1208328" y="1347046"/>
                    <a:pt x="1203857" y="1349449"/>
                  </a:cubicBezTo>
                  <a:cubicBezTo>
                    <a:pt x="1139081" y="1384101"/>
                    <a:pt x="1070225" y="1403997"/>
                    <a:pt x="996843" y="1410536"/>
                  </a:cubicBezTo>
                  <a:cubicBezTo>
                    <a:pt x="848847" y="1423782"/>
                    <a:pt x="708733" y="1390360"/>
                    <a:pt x="571132" y="1341234"/>
                  </a:cubicBezTo>
                  <a:cubicBezTo>
                    <a:pt x="498364" y="1315245"/>
                    <a:pt x="428503" y="1282494"/>
                    <a:pt x="360485" y="1245831"/>
                  </a:cubicBezTo>
                  <a:cubicBezTo>
                    <a:pt x="355847" y="1243315"/>
                    <a:pt x="351599" y="1240018"/>
                    <a:pt x="341316" y="1233200"/>
                  </a:cubicBezTo>
                  <a:cubicBezTo>
                    <a:pt x="351264" y="1231187"/>
                    <a:pt x="354673" y="1229846"/>
                    <a:pt x="358082" y="1229846"/>
                  </a:cubicBezTo>
                  <a:close/>
                  <a:moveTo>
                    <a:pt x="5334811" y="1226492"/>
                  </a:moveTo>
                  <a:cubicBezTo>
                    <a:pt x="5341797" y="1226101"/>
                    <a:pt x="5348895" y="1227051"/>
                    <a:pt x="5361190" y="1227554"/>
                  </a:cubicBezTo>
                  <a:cubicBezTo>
                    <a:pt x="5352807" y="1234708"/>
                    <a:pt x="5348783" y="1239570"/>
                    <a:pt x="5343642" y="1242308"/>
                  </a:cubicBezTo>
                  <a:cubicBezTo>
                    <a:pt x="5193522" y="1323125"/>
                    <a:pt x="5036307" y="1384547"/>
                    <a:pt x="4866233" y="1406400"/>
                  </a:cubicBezTo>
                  <a:cubicBezTo>
                    <a:pt x="4753338" y="1420931"/>
                    <a:pt x="4641447" y="1416012"/>
                    <a:pt x="4534867" y="1369569"/>
                  </a:cubicBezTo>
                  <a:cubicBezTo>
                    <a:pt x="4516367" y="1361521"/>
                    <a:pt x="4498538" y="1351796"/>
                    <a:pt x="4480430" y="1342853"/>
                  </a:cubicBezTo>
                  <a:cubicBezTo>
                    <a:pt x="4480988" y="1340898"/>
                    <a:pt x="4481491" y="1338885"/>
                    <a:pt x="4482049" y="1336930"/>
                  </a:cubicBezTo>
                  <a:lnTo>
                    <a:pt x="4482049" y="1337041"/>
                  </a:lnTo>
                  <a:cubicBezTo>
                    <a:pt x="4518714" y="1332011"/>
                    <a:pt x="4555377" y="1326533"/>
                    <a:pt x="4592097" y="1322119"/>
                  </a:cubicBezTo>
                  <a:cubicBezTo>
                    <a:pt x="4677217" y="1311891"/>
                    <a:pt x="4760435" y="1292385"/>
                    <a:pt x="4844213" y="1274948"/>
                  </a:cubicBezTo>
                  <a:cubicBezTo>
                    <a:pt x="4909660" y="1261367"/>
                    <a:pt x="4975945" y="1249910"/>
                    <a:pt x="5042397" y="1243874"/>
                  </a:cubicBezTo>
                  <a:cubicBezTo>
                    <a:pt x="5139590" y="1235043"/>
                    <a:pt x="5237284" y="1231857"/>
                    <a:pt x="5334811" y="1226492"/>
                  </a:cubicBezTo>
                  <a:close/>
                  <a:moveTo>
                    <a:pt x="5478390" y="951181"/>
                  </a:moveTo>
                  <a:cubicBezTo>
                    <a:pt x="5462239" y="988963"/>
                    <a:pt x="5316423" y="1086546"/>
                    <a:pt x="5207105" y="1134108"/>
                  </a:cubicBezTo>
                  <a:cubicBezTo>
                    <a:pt x="5105496" y="1178260"/>
                    <a:pt x="4999362" y="1203745"/>
                    <a:pt x="4889093" y="1213023"/>
                  </a:cubicBezTo>
                  <a:cubicBezTo>
                    <a:pt x="4781449" y="1222077"/>
                    <a:pt x="4595730" y="1205086"/>
                    <a:pt x="4559681" y="1180551"/>
                  </a:cubicBezTo>
                  <a:cubicBezTo>
                    <a:pt x="4867241" y="1103760"/>
                    <a:pt x="5172284" y="1027581"/>
                    <a:pt x="5478390" y="951181"/>
                  </a:cubicBezTo>
                  <a:close/>
                  <a:moveTo>
                    <a:pt x="203605" y="942184"/>
                  </a:moveTo>
                  <a:cubicBezTo>
                    <a:pt x="514517" y="1021492"/>
                    <a:pt x="825430" y="1100854"/>
                    <a:pt x="1138076" y="1180609"/>
                  </a:cubicBezTo>
                  <a:cubicBezTo>
                    <a:pt x="1100239" y="1209057"/>
                    <a:pt x="882885" y="1224202"/>
                    <a:pt x="757413" y="1206709"/>
                  </a:cubicBezTo>
                  <a:cubicBezTo>
                    <a:pt x="545648" y="1177200"/>
                    <a:pt x="359984" y="1090906"/>
                    <a:pt x="200531" y="949226"/>
                  </a:cubicBezTo>
                  <a:cubicBezTo>
                    <a:pt x="201537" y="946879"/>
                    <a:pt x="202599" y="944532"/>
                    <a:pt x="203605" y="942240"/>
                  </a:cubicBezTo>
                  <a:close/>
                  <a:moveTo>
                    <a:pt x="4676322" y="783345"/>
                  </a:moveTo>
                  <a:lnTo>
                    <a:pt x="4676387" y="783381"/>
                  </a:lnTo>
                  <a:lnTo>
                    <a:pt x="4676322" y="783401"/>
                  </a:lnTo>
                  <a:close/>
                  <a:moveTo>
                    <a:pt x="1010816" y="678777"/>
                  </a:moveTo>
                  <a:cubicBezTo>
                    <a:pt x="1019813" y="678777"/>
                    <a:pt x="1025905" y="677995"/>
                    <a:pt x="1031718" y="678889"/>
                  </a:cubicBezTo>
                  <a:cubicBezTo>
                    <a:pt x="1146738" y="697164"/>
                    <a:pt x="1262318" y="709963"/>
                    <a:pt x="1378847" y="712926"/>
                  </a:cubicBezTo>
                  <a:cubicBezTo>
                    <a:pt x="1413276" y="713820"/>
                    <a:pt x="1447759" y="717006"/>
                    <a:pt x="1482074" y="715272"/>
                  </a:cubicBezTo>
                  <a:cubicBezTo>
                    <a:pt x="1586644" y="710018"/>
                    <a:pt x="1657232" y="759649"/>
                    <a:pt x="1705241" y="848457"/>
                  </a:cubicBezTo>
                  <a:cubicBezTo>
                    <a:pt x="1735980" y="905296"/>
                    <a:pt x="1756380" y="966160"/>
                    <a:pt x="1774767" y="1027750"/>
                  </a:cubicBezTo>
                  <a:cubicBezTo>
                    <a:pt x="1790975" y="1082130"/>
                    <a:pt x="1804668" y="1137238"/>
                    <a:pt x="1820708" y="1191618"/>
                  </a:cubicBezTo>
                  <a:cubicBezTo>
                    <a:pt x="1847759" y="1283165"/>
                    <a:pt x="1899791" y="1359509"/>
                    <a:pt x="1966916" y="1426018"/>
                  </a:cubicBezTo>
                  <a:cubicBezTo>
                    <a:pt x="2034373" y="1492861"/>
                    <a:pt x="2112282" y="1544504"/>
                    <a:pt x="2198689" y="1584017"/>
                  </a:cubicBezTo>
                  <a:cubicBezTo>
                    <a:pt x="2323657" y="1641135"/>
                    <a:pt x="2408274" y="1735868"/>
                    <a:pt x="2456002" y="1864190"/>
                  </a:cubicBezTo>
                  <a:cubicBezTo>
                    <a:pt x="2456618" y="1865867"/>
                    <a:pt x="2456450" y="1867823"/>
                    <a:pt x="2456953" y="1872910"/>
                  </a:cubicBezTo>
                  <a:cubicBezTo>
                    <a:pt x="2381670" y="1886602"/>
                    <a:pt x="2304543" y="1889173"/>
                    <a:pt x="2228365" y="1902922"/>
                  </a:cubicBezTo>
                  <a:cubicBezTo>
                    <a:pt x="2217971" y="1923768"/>
                    <a:pt x="2235017" y="1944671"/>
                    <a:pt x="2228086" y="1968089"/>
                  </a:cubicBezTo>
                  <a:cubicBezTo>
                    <a:pt x="2059077" y="1997207"/>
                    <a:pt x="1890962" y="2034764"/>
                    <a:pt x="1718766" y="2082774"/>
                  </a:cubicBezTo>
                  <a:cubicBezTo>
                    <a:pt x="1727206" y="2056394"/>
                    <a:pt x="1733744" y="2035883"/>
                    <a:pt x="1741346" y="2012018"/>
                  </a:cubicBezTo>
                  <a:cubicBezTo>
                    <a:pt x="1694175" y="2017047"/>
                    <a:pt x="1652538" y="2036553"/>
                    <a:pt x="1604249" y="2043316"/>
                  </a:cubicBezTo>
                  <a:cubicBezTo>
                    <a:pt x="1620569" y="1994804"/>
                    <a:pt x="1635490" y="1950428"/>
                    <a:pt x="1651196" y="1903648"/>
                  </a:cubicBezTo>
                  <a:cubicBezTo>
                    <a:pt x="1611179" y="1899177"/>
                    <a:pt x="1574682" y="1905939"/>
                    <a:pt x="1535225" y="1904710"/>
                  </a:cubicBezTo>
                  <a:cubicBezTo>
                    <a:pt x="1549813" y="1866928"/>
                    <a:pt x="1568536" y="1836357"/>
                    <a:pt x="1589605" y="1801426"/>
                  </a:cubicBezTo>
                  <a:cubicBezTo>
                    <a:pt x="1562164" y="1800477"/>
                    <a:pt x="1538522" y="1801091"/>
                    <a:pt x="1515217" y="1798520"/>
                  </a:cubicBezTo>
                  <a:cubicBezTo>
                    <a:pt x="1491576" y="1795949"/>
                    <a:pt x="1466873" y="1798240"/>
                    <a:pt x="1442505" y="1786616"/>
                  </a:cubicBezTo>
                  <a:cubicBezTo>
                    <a:pt x="1465251" y="1746375"/>
                    <a:pt x="1494762" y="1713737"/>
                    <a:pt x="1532431" y="1684729"/>
                  </a:cubicBezTo>
                  <a:cubicBezTo>
                    <a:pt x="1512982" y="1673943"/>
                    <a:pt x="1494035" y="1679755"/>
                    <a:pt x="1476597" y="1676346"/>
                  </a:cubicBezTo>
                  <a:cubicBezTo>
                    <a:pt x="1459271" y="1672937"/>
                    <a:pt x="1441722" y="1670981"/>
                    <a:pt x="1424229" y="1668186"/>
                  </a:cubicBezTo>
                  <a:cubicBezTo>
                    <a:pt x="1406177" y="1665335"/>
                    <a:pt x="1388125" y="1662318"/>
                    <a:pt x="1365209" y="1658574"/>
                  </a:cubicBezTo>
                  <a:cubicBezTo>
                    <a:pt x="1395054" y="1615538"/>
                    <a:pt x="1431048" y="1586700"/>
                    <a:pt x="1472908" y="1563282"/>
                  </a:cubicBezTo>
                  <a:cubicBezTo>
                    <a:pt x="1411597" y="1558419"/>
                    <a:pt x="1351070" y="1565070"/>
                    <a:pt x="1288641" y="1550707"/>
                  </a:cubicBezTo>
                  <a:cubicBezTo>
                    <a:pt x="1307364" y="1507058"/>
                    <a:pt x="1340227" y="1476039"/>
                    <a:pt x="1372923" y="1439542"/>
                  </a:cubicBezTo>
                  <a:cubicBezTo>
                    <a:pt x="1310661" y="1435687"/>
                    <a:pt x="1252257" y="1435742"/>
                    <a:pt x="1194635" y="1413834"/>
                  </a:cubicBezTo>
                  <a:cubicBezTo>
                    <a:pt x="1221406" y="1382033"/>
                    <a:pt x="1252760" y="1360459"/>
                    <a:pt x="1284394" y="1339557"/>
                  </a:cubicBezTo>
                  <a:lnTo>
                    <a:pt x="1379962" y="1279025"/>
                  </a:lnTo>
                  <a:lnTo>
                    <a:pt x="1380020" y="1279029"/>
                  </a:lnTo>
                  <a:lnTo>
                    <a:pt x="1380132" y="1278917"/>
                  </a:lnTo>
                  <a:lnTo>
                    <a:pt x="1379962" y="1279025"/>
                  </a:lnTo>
                  <a:lnTo>
                    <a:pt x="1273336" y="1271381"/>
                  </a:lnTo>
                  <a:cubicBezTo>
                    <a:pt x="1185536" y="1264061"/>
                    <a:pt x="1149435" y="1256883"/>
                    <a:pt x="1120470" y="1242254"/>
                  </a:cubicBezTo>
                  <a:cubicBezTo>
                    <a:pt x="1171553" y="1190444"/>
                    <a:pt x="1234206" y="1159146"/>
                    <a:pt x="1299205" y="1129581"/>
                  </a:cubicBezTo>
                  <a:cubicBezTo>
                    <a:pt x="1293895" y="1120303"/>
                    <a:pt x="1286741" y="1121867"/>
                    <a:pt x="1279532" y="1121476"/>
                  </a:cubicBezTo>
                  <a:cubicBezTo>
                    <a:pt x="1199107" y="1117229"/>
                    <a:pt x="1121085" y="1100630"/>
                    <a:pt x="1044908" y="1074976"/>
                  </a:cubicBezTo>
                  <a:cubicBezTo>
                    <a:pt x="1042616" y="1074195"/>
                    <a:pt x="1040884" y="1071735"/>
                    <a:pt x="1037195" y="1068605"/>
                  </a:cubicBezTo>
                  <a:cubicBezTo>
                    <a:pt x="1056476" y="1046585"/>
                    <a:pt x="1082578" y="1036133"/>
                    <a:pt x="1105994" y="1022216"/>
                  </a:cubicBezTo>
                  <a:cubicBezTo>
                    <a:pt x="1128965" y="1008636"/>
                    <a:pt x="1152998" y="996787"/>
                    <a:pt x="1181055" y="981810"/>
                  </a:cubicBezTo>
                  <a:cubicBezTo>
                    <a:pt x="1152773" y="967613"/>
                    <a:pt x="1125836" y="961633"/>
                    <a:pt x="1100965" y="950790"/>
                  </a:cubicBezTo>
                  <a:cubicBezTo>
                    <a:pt x="1076262" y="939948"/>
                    <a:pt x="1051167" y="930056"/>
                    <a:pt x="1026631" y="918877"/>
                  </a:cubicBezTo>
                  <a:cubicBezTo>
                    <a:pt x="1001314" y="907420"/>
                    <a:pt x="976443" y="894957"/>
                    <a:pt x="947548" y="881096"/>
                  </a:cubicBezTo>
                  <a:cubicBezTo>
                    <a:pt x="954982" y="875396"/>
                    <a:pt x="958950" y="870197"/>
                    <a:pt x="964091" y="868689"/>
                  </a:cubicBezTo>
                  <a:cubicBezTo>
                    <a:pt x="1008524" y="855163"/>
                    <a:pt x="1053068" y="842029"/>
                    <a:pt x="1097779" y="829454"/>
                  </a:cubicBezTo>
                  <a:cubicBezTo>
                    <a:pt x="1112478" y="825319"/>
                    <a:pt x="1127679" y="823028"/>
                    <a:pt x="1143776" y="817383"/>
                  </a:cubicBezTo>
                  <a:cubicBezTo>
                    <a:pt x="1081013" y="789606"/>
                    <a:pt x="1033506" y="748695"/>
                    <a:pt x="1010816" y="678777"/>
                  </a:cubicBezTo>
                  <a:close/>
                  <a:moveTo>
                    <a:pt x="4686717" y="676821"/>
                  </a:moveTo>
                  <a:cubicBezTo>
                    <a:pt x="4667437" y="756575"/>
                    <a:pt x="4609367" y="790444"/>
                    <a:pt x="4544312" y="818837"/>
                  </a:cubicBezTo>
                  <a:cubicBezTo>
                    <a:pt x="4613112" y="835603"/>
                    <a:pt x="4682806" y="844154"/>
                    <a:pt x="4752108" y="877631"/>
                  </a:cubicBezTo>
                  <a:lnTo>
                    <a:pt x="4752108" y="877688"/>
                  </a:lnTo>
                  <a:cubicBezTo>
                    <a:pt x="4675092" y="921505"/>
                    <a:pt x="4599251" y="950400"/>
                    <a:pt x="4519441" y="978680"/>
                  </a:cubicBezTo>
                  <a:cubicBezTo>
                    <a:pt x="4533637" y="995670"/>
                    <a:pt x="4552527" y="999359"/>
                    <a:pt x="4567337" y="1008916"/>
                  </a:cubicBezTo>
                  <a:cubicBezTo>
                    <a:pt x="4582149" y="1018473"/>
                    <a:pt x="4598467" y="1025682"/>
                    <a:pt x="4613670" y="1034793"/>
                  </a:cubicBezTo>
                  <a:cubicBezTo>
                    <a:pt x="4629487" y="1044238"/>
                    <a:pt x="4644744" y="1054745"/>
                    <a:pt x="4660674" y="1065029"/>
                  </a:cubicBezTo>
                  <a:cubicBezTo>
                    <a:pt x="4644297" y="1080399"/>
                    <a:pt x="4605398" y="1093699"/>
                    <a:pt x="4531513" y="1106946"/>
                  </a:cubicBezTo>
                  <a:cubicBezTo>
                    <a:pt x="4488198" y="1114715"/>
                    <a:pt x="4444268" y="1119130"/>
                    <a:pt x="4396541" y="1125669"/>
                  </a:cubicBezTo>
                  <a:cubicBezTo>
                    <a:pt x="4428899" y="1144839"/>
                    <a:pt x="4458353" y="1161438"/>
                    <a:pt x="4486856" y="1179490"/>
                  </a:cubicBezTo>
                  <a:cubicBezTo>
                    <a:pt x="4515639" y="1197766"/>
                    <a:pt x="4542467" y="1218724"/>
                    <a:pt x="4569741" y="1247452"/>
                  </a:cubicBezTo>
                  <a:cubicBezTo>
                    <a:pt x="4480597" y="1263883"/>
                    <a:pt x="4395533" y="1271764"/>
                    <a:pt x="4308905" y="1278247"/>
                  </a:cubicBezTo>
                  <a:cubicBezTo>
                    <a:pt x="4341880" y="1298032"/>
                    <a:pt x="4375358" y="1317034"/>
                    <a:pt x="4407718" y="1337825"/>
                  </a:cubicBezTo>
                  <a:cubicBezTo>
                    <a:pt x="4440413" y="1358840"/>
                    <a:pt x="4470928" y="1382928"/>
                    <a:pt x="4501165" y="1412605"/>
                  </a:cubicBezTo>
                  <a:cubicBezTo>
                    <a:pt x="4472269" y="1425739"/>
                    <a:pt x="4443710" y="1428589"/>
                    <a:pt x="4415765" y="1432948"/>
                  </a:cubicBezTo>
                  <a:cubicBezTo>
                    <a:pt x="4388714" y="1437196"/>
                    <a:pt x="4361330" y="1439656"/>
                    <a:pt x="4331038" y="1443288"/>
                  </a:cubicBezTo>
                  <a:cubicBezTo>
                    <a:pt x="4359708" y="1478274"/>
                    <a:pt x="4388659" y="1509350"/>
                    <a:pt x="4410121" y="1551155"/>
                  </a:cubicBezTo>
                  <a:cubicBezTo>
                    <a:pt x="4351045" y="1556911"/>
                    <a:pt x="4294989" y="1554620"/>
                    <a:pt x="4232112" y="1551155"/>
                  </a:cubicBezTo>
                  <a:cubicBezTo>
                    <a:pt x="4267827" y="1587427"/>
                    <a:pt x="4303595" y="1616042"/>
                    <a:pt x="4330031" y="1658295"/>
                  </a:cubicBezTo>
                  <a:cubicBezTo>
                    <a:pt x="4275371" y="1670647"/>
                    <a:pt x="4223451" y="1677464"/>
                    <a:pt x="4166387" y="1680372"/>
                  </a:cubicBezTo>
                  <a:cubicBezTo>
                    <a:pt x="4172535" y="1687581"/>
                    <a:pt x="4175554" y="1692667"/>
                    <a:pt x="4179913" y="1695964"/>
                  </a:cubicBezTo>
                  <a:cubicBezTo>
                    <a:pt x="4208583" y="1717481"/>
                    <a:pt x="4231331" y="1744476"/>
                    <a:pt x="4252234" y="1773147"/>
                  </a:cubicBezTo>
                  <a:cubicBezTo>
                    <a:pt x="4254804" y="1776724"/>
                    <a:pt x="4256257" y="1781084"/>
                    <a:pt x="4259946" y="1788517"/>
                  </a:cubicBezTo>
                  <a:cubicBezTo>
                    <a:pt x="4209422" y="1799360"/>
                    <a:pt x="4160295" y="1794609"/>
                    <a:pt x="4107815" y="1797906"/>
                  </a:cubicBezTo>
                  <a:cubicBezTo>
                    <a:pt x="4121675" y="1835632"/>
                    <a:pt x="4145707" y="1865420"/>
                    <a:pt x="4159960" y="1901805"/>
                  </a:cubicBezTo>
                  <a:cubicBezTo>
                    <a:pt x="4140175" y="1910132"/>
                    <a:pt x="4121955" y="1901637"/>
                    <a:pt x="4104015" y="1902588"/>
                  </a:cubicBezTo>
                  <a:cubicBezTo>
                    <a:pt x="4085795" y="1903594"/>
                    <a:pt x="4067519" y="1902811"/>
                    <a:pt x="4045498" y="1902811"/>
                  </a:cubicBezTo>
                  <a:cubicBezTo>
                    <a:pt x="4061427" y="1950149"/>
                    <a:pt x="4076406" y="1994470"/>
                    <a:pt x="4092669" y="2042702"/>
                  </a:cubicBezTo>
                  <a:cubicBezTo>
                    <a:pt x="4044771" y="2036387"/>
                    <a:pt x="4003806" y="2018056"/>
                    <a:pt x="3956412" y="2011068"/>
                  </a:cubicBezTo>
                  <a:cubicBezTo>
                    <a:pt x="3963005" y="2033090"/>
                    <a:pt x="3968427" y="2051197"/>
                    <a:pt x="3974632" y="2072044"/>
                  </a:cubicBezTo>
                  <a:cubicBezTo>
                    <a:pt x="3967365" y="2071541"/>
                    <a:pt x="3962222" y="2071821"/>
                    <a:pt x="3957473" y="2070759"/>
                  </a:cubicBezTo>
                  <a:cubicBezTo>
                    <a:pt x="3835129" y="2042590"/>
                    <a:pt x="3712957" y="2013360"/>
                    <a:pt x="3590392" y="1986365"/>
                  </a:cubicBezTo>
                  <a:cubicBezTo>
                    <a:pt x="3527794" y="1972562"/>
                    <a:pt x="3464529" y="1961216"/>
                    <a:pt x="3401150" y="1951547"/>
                  </a:cubicBezTo>
                  <a:cubicBezTo>
                    <a:pt x="3352470" y="1944114"/>
                    <a:pt x="3303120" y="1941151"/>
                    <a:pt x="3254049" y="1936177"/>
                  </a:cubicBezTo>
                  <a:cubicBezTo>
                    <a:pt x="3244939" y="1935227"/>
                    <a:pt x="3235884" y="1934165"/>
                    <a:pt x="3225377" y="1932991"/>
                  </a:cubicBezTo>
                  <a:cubicBezTo>
                    <a:pt x="3225377" y="1926005"/>
                    <a:pt x="3224260" y="1920472"/>
                    <a:pt x="3225545" y="1915609"/>
                  </a:cubicBezTo>
                  <a:cubicBezTo>
                    <a:pt x="3263271" y="1774545"/>
                    <a:pt x="3342913" y="1665840"/>
                    <a:pt x="3472856" y="1596258"/>
                  </a:cubicBezTo>
                  <a:cubicBezTo>
                    <a:pt x="3490852" y="1586588"/>
                    <a:pt x="3510190" y="1579379"/>
                    <a:pt x="3528353" y="1570045"/>
                  </a:cubicBezTo>
                  <a:cubicBezTo>
                    <a:pt x="3653433" y="1505885"/>
                    <a:pt x="3758674" y="1419591"/>
                    <a:pt x="3831162" y="1297026"/>
                  </a:cubicBezTo>
                  <a:cubicBezTo>
                    <a:pt x="3863802" y="1241807"/>
                    <a:pt x="3881239" y="1181223"/>
                    <a:pt x="3897056" y="1119689"/>
                  </a:cubicBezTo>
                  <a:cubicBezTo>
                    <a:pt x="3916562" y="1043959"/>
                    <a:pt x="3937744" y="968676"/>
                    <a:pt x="3969208" y="896802"/>
                  </a:cubicBezTo>
                  <a:cubicBezTo>
                    <a:pt x="3991398" y="846166"/>
                    <a:pt x="4018504" y="798604"/>
                    <a:pt x="4062433" y="762835"/>
                  </a:cubicBezTo>
                  <a:cubicBezTo>
                    <a:pt x="4097588" y="734220"/>
                    <a:pt x="4137940" y="719353"/>
                    <a:pt x="4182875" y="716670"/>
                  </a:cubicBezTo>
                  <a:cubicBezTo>
                    <a:pt x="4272074" y="711417"/>
                    <a:pt x="4361330" y="707504"/>
                    <a:pt x="4450417" y="700741"/>
                  </a:cubicBezTo>
                  <a:cubicBezTo>
                    <a:pt x="4515361" y="695824"/>
                    <a:pt x="4580024" y="687161"/>
                    <a:pt x="4644801" y="680342"/>
                  </a:cubicBezTo>
                  <a:cubicBezTo>
                    <a:pt x="4657432" y="679001"/>
                    <a:pt x="4670174" y="678218"/>
                    <a:pt x="4686717" y="676821"/>
                  </a:cubicBezTo>
                  <a:close/>
                  <a:moveTo>
                    <a:pt x="5620649" y="611058"/>
                  </a:moveTo>
                  <a:lnTo>
                    <a:pt x="5605749" y="642453"/>
                  </a:lnTo>
                  <a:cubicBezTo>
                    <a:pt x="5554549" y="724468"/>
                    <a:pt x="5395870" y="860389"/>
                    <a:pt x="5275959" y="920441"/>
                  </a:cubicBezTo>
                  <a:cubicBezTo>
                    <a:pt x="5073528" y="1021769"/>
                    <a:pt x="4860924" y="1039095"/>
                    <a:pt x="4640776" y="996340"/>
                  </a:cubicBezTo>
                  <a:cubicBezTo>
                    <a:pt x="4672521" y="981752"/>
                    <a:pt x="4706726" y="975772"/>
                    <a:pt x="4739588" y="965600"/>
                  </a:cubicBezTo>
                  <a:cubicBezTo>
                    <a:pt x="4773346" y="955149"/>
                    <a:pt x="4807438" y="945760"/>
                    <a:pt x="4841250" y="935532"/>
                  </a:cubicBezTo>
                  <a:cubicBezTo>
                    <a:pt x="4875064" y="925304"/>
                    <a:pt x="4908821" y="914853"/>
                    <a:pt x="4942467" y="903955"/>
                  </a:cubicBezTo>
                  <a:cubicBezTo>
                    <a:pt x="4976057" y="893056"/>
                    <a:pt x="5009534" y="881655"/>
                    <a:pt x="5042844" y="869974"/>
                  </a:cubicBezTo>
                  <a:cubicBezTo>
                    <a:pt x="5076211" y="858293"/>
                    <a:pt x="5109463" y="846277"/>
                    <a:pt x="5142551" y="833869"/>
                  </a:cubicBezTo>
                  <a:cubicBezTo>
                    <a:pt x="5174744" y="821741"/>
                    <a:pt x="5206824" y="809221"/>
                    <a:pt x="5238681" y="796199"/>
                  </a:cubicBezTo>
                  <a:cubicBezTo>
                    <a:pt x="5271377" y="782786"/>
                    <a:pt x="5303904" y="768813"/>
                    <a:pt x="5336152" y="754395"/>
                  </a:cubicBezTo>
                  <a:cubicBezTo>
                    <a:pt x="5368456" y="740030"/>
                    <a:pt x="5400536" y="725221"/>
                    <a:pt x="5432393" y="709850"/>
                  </a:cubicBezTo>
                  <a:cubicBezTo>
                    <a:pt x="5464250" y="694536"/>
                    <a:pt x="5495940" y="678776"/>
                    <a:pt x="5527237" y="662344"/>
                  </a:cubicBezTo>
                  <a:close/>
                  <a:moveTo>
                    <a:pt x="5620685" y="610982"/>
                  </a:moveTo>
                  <a:lnTo>
                    <a:pt x="5620685" y="611038"/>
                  </a:lnTo>
                  <a:lnTo>
                    <a:pt x="5620649" y="611058"/>
                  </a:lnTo>
                  <a:close/>
                  <a:moveTo>
                    <a:pt x="60550" y="600629"/>
                  </a:moveTo>
                  <a:lnTo>
                    <a:pt x="300279" y="724785"/>
                  </a:lnTo>
                  <a:cubicBezTo>
                    <a:pt x="543929" y="838960"/>
                    <a:pt x="798700" y="924439"/>
                    <a:pt x="1060892" y="993602"/>
                  </a:cubicBezTo>
                  <a:cubicBezTo>
                    <a:pt x="1035183" y="1011319"/>
                    <a:pt x="868408" y="1022832"/>
                    <a:pt x="792008" y="1017523"/>
                  </a:cubicBezTo>
                  <a:cubicBezTo>
                    <a:pt x="617354" y="1005395"/>
                    <a:pt x="456672" y="952970"/>
                    <a:pt x="311974" y="853543"/>
                  </a:cubicBezTo>
                  <a:cubicBezTo>
                    <a:pt x="262149" y="819311"/>
                    <a:pt x="215761" y="781656"/>
                    <a:pt x="173585" y="739759"/>
                  </a:cubicBezTo>
                  <a:close/>
                  <a:moveTo>
                    <a:pt x="60472" y="600532"/>
                  </a:moveTo>
                  <a:lnTo>
                    <a:pt x="60550" y="600629"/>
                  </a:lnTo>
                  <a:lnTo>
                    <a:pt x="60472" y="600588"/>
                  </a:lnTo>
                  <a:close/>
                  <a:moveTo>
                    <a:pt x="5648520" y="364398"/>
                  </a:moveTo>
                  <a:cubicBezTo>
                    <a:pt x="5645948" y="371998"/>
                    <a:pt x="5644942" y="377755"/>
                    <a:pt x="5642316" y="382618"/>
                  </a:cubicBezTo>
                  <a:cubicBezTo>
                    <a:pt x="5592182" y="475171"/>
                    <a:pt x="5521091" y="549448"/>
                    <a:pt x="5437648" y="612100"/>
                  </a:cubicBezTo>
                  <a:cubicBezTo>
                    <a:pt x="5300161" y="715328"/>
                    <a:pt x="5146241" y="783456"/>
                    <a:pt x="4978517" y="819170"/>
                  </a:cubicBezTo>
                  <a:cubicBezTo>
                    <a:pt x="4909102" y="833925"/>
                    <a:pt x="4838290" y="837222"/>
                    <a:pt x="4767869" y="822356"/>
                  </a:cubicBezTo>
                  <a:cubicBezTo>
                    <a:pt x="4752304" y="819086"/>
                    <a:pt x="4737172" y="814727"/>
                    <a:pt x="4722054" y="808488"/>
                  </a:cubicBezTo>
                  <a:lnTo>
                    <a:pt x="4676387" y="783381"/>
                  </a:lnTo>
                  <a:lnTo>
                    <a:pt x="4719189" y="770148"/>
                  </a:lnTo>
                  <a:cubicBezTo>
                    <a:pt x="4732603" y="766005"/>
                    <a:pt x="4745346" y="762023"/>
                    <a:pt x="4758033" y="757859"/>
                  </a:cubicBezTo>
                  <a:cubicBezTo>
                    <a:pt x="4866794" y="722034"/>
                    <a:pt x="4972202" y="677659"/>
                    <a:pt x="5076995" y="631829"/>
                  </a:cubicBezTo>
                  <a:cubicBezTo>
                    <a:pt x="5266291" y="549168"/>
                    <a:pt x="5452235" y="459298"/>
                    <a:pt x="5637173" y="367472"/>
                  </a:cubicBezTo>
                  <a:cubicBezTo>
                    <a:pt x="5639521" y="366298"/>
                    <a:pt x="5642316" y="366018"/>
                    <a:pt x="5648520" y="364398"/>
                  </a:cubicBezTo>
                  <a:close/>
                  <a:moveTo>
                    <a:pt x="46277" y="362611"/>
                  </a:moveTo>
                  <a:cubicBezTo>
                    <a:pt x="211598" y="440688"/>
                    <a:pt x="369764" y="516978"/>
                    <a:pt x="529274" y="590304"/>
                  </a:cubicBezTo>
                  <a:cubicBezTo>
                    <a:pt x="687719" y="663128"/>
                    <a:pt x="847732" y="732543"/>
                    <a:pt x="1021045" y="783346"/>
                  </a:cubicBezTo>
                  <a:cubicBezTo>
                    <a:pt x="988908" y="805757"/>
                    <a:pt x="958672" y="816042"/>
                    <a:pt x="926983" y="822692"/>
                  </a:cubicBezTo>
                  <a:cubicBezTo>
                    <a:pt x="857456" y="837336"/>
                    <a:pt x="787706" y="833591"/>
                    <a:pt x="719130" y="819059"/>
                  </a:cubicBezTo>
                  <a:cubicBezTo>
                    <a:pt x="538831" y="780831"/>
                    <a:pt x="375075" y="705883"/>
                    <a:pt x="231439" y="589633"/>
                  </a:cubicBezTo>
                  <a:cubicBezTo>
                    <a:pt x="161521" y="533018"/>
                    <a:pt x="101551" y="467124"/>
                    <a:pt x="57902" y="387537"/>
                  </a:cubicBezTo>
                  <a:cubicBezTo>
                    <a:pt x="54548" y="381390"/>
                    <a:pt x="51922" y="374794"/>
                    <a:pt x="46277" y="362611"/>
                  </a:cubicBezTo>
                  <a:close/>
                  <a:moveTo>
                    <a:pt x="58" y="22101"/>
                  </a:moveTo>
                  <a:lnTo>
                    <a:pt x="11457" y="26883"/>
                  </a:lnTo>
                  <a:cubicBezTo>
                    <a:pt x="110716" y="105967"/>
                    <a:pt x="218750" y="171861"/>
                    <a:pt x="327289" y="236972"/>
                  </a:cubicBezTo>
                  <a:cubicBezTo>
                    <a:pt x="499708" y="340423"/>
                    <a:pt x="676821" y="435435"/>
                    <a:pt x="855668" y="527262"/>
                  </a:cubicBezTo>
                  <a:cubicBezTo>
                    <a:pt x="906135" y="553138"/>
                    <a:pt x="955038" y="582033"/>
                    <a:pt x="1004556" y="609699"/>
                  </a:cubicBezTo>
                  <a:cubicBezTo>
                    <a:pt x="1009139" y="612268"/>
                    <a:pt x="1013108" y="615846"/>
                    <a:pt x="1022050" y="622385"/>
                  </a:cubicBezTo>
                  <a:cubicBezTo>
                    <a:pt x="1010593" y="624733"/>
                    <a:pt x="1004053" y="626856"/>
                    <a:pt x="997459" y="627248"/>
                  </a:cubicBezTo>
                  <a:cubicBezTo>
                    <a:pt x="854102" y="635184"/>
                    <a:pt x="715161" y="614337"/>
                    <a:pt x="582424" y="559006"/>
                  </a:cubicBezTo>
                  <a:cubicBezTo>
                    <a:pt x="426437" y="493951"/>
                    <a:pt x="285483" y="404695"/>
                    <a:pt x="161018" y="290067"/>
                  </a:cubicBezTo>
                  <a:cubicBezTo>
                    <a:pt x="84450" y="219590"/>
                    <a:pt x="36999" y="130614"/>
                    <a:pt x="782" y="34708"/>
                  </a:cubicBezTo>
                  <a:close/>
                  <a:moveTo>
                    <a:pt x="0" y="22077"/>
                  </a:moveTo>
                  <a:lnTo>
                    <a:pt x="56" y="22077"/>
                  </a:lnTo>
                  <a:lnTo>
                    <a:pt x="58" y="22101"/>
                  </a:lnTo>
                  <a:close/>
                  <a:moveTo>
                    <a:pt x="5711002" y="0"/>
                  </a:moveTo>
                  <a:cubicBezTo>
                    <a:pt x="5712623" y="446"/>
                    <a:pt x="5714244" y="838"/>
                    <a:pt x="5715863" y="1285"/>
                  </a:cubicBezTo>
                  <a:lnTo>
                    <a:pt x="5715808" y="1341"/>
                  </a:lnTo>
                  <a:cubicBezTo>
                    <a:pt x="5711170" y="15090"/>
                    <a:pt x="5706978" y="29006"/>
                    <a:pt x="5701724" y="42476"/>
                  </a:cubicBezTo>
                  <a:cubicBezTo>
                    <a:pt x="5668469" y="128042"/>
                    <a:pt x="5615879" y="200978"/>
                    <a:pt x="5553002" y="266816"/>
                  </a:cubicBezTo>
                  <a:cubicBezTo>
                    <a:pt x="5488338" y="334498"/>
                    <a:pt x="5414229" y="390387"/>
                    <a:pt x="5334586" y="439458"/>
                  </a:cubicBezTo>
                  <a:cubicBezTo>
                    <a:pt x="5264780" y="482493"/>
                    <a:pt x="5194416" y="524075"/>
                    <a:pt x="5118239" y="555205"/>
                  </a:cubicBezTo>
                  <a:cubicBezTo>
                    <a:pt x="5019202" y="595725"/>
                    <a:pt x="4917204" y="623111"/>
                    <a:pt x="4809617" y="624565"/>
                  </a:cubicBezTo>
                  <a:cubicBezTo>
                    <a:pt x="4768092" y="625123"/>
                    <a:pt x="4726343" y="623056"/>
                    <a:pt x="4681965" y="611374"/>
                  </a:cubicBezTo>
                  <a:cubicBezTo>
                    <a:pt x="4687610" y="606008"/>
                    <a:pt x="4690516" y="601594"/>
                    <a:pt x="4694653" y="599582"/>
                  </a:cubicBezTo>
                  <a:cubicBezTo>
                    <a:pt x="4875566" y="511835"/>
                    <a:pt x="5054022" y="419394"/>
                    <a:pt x="5229124" y="320581"/>
                  </a:cubicBezTo>
                  <a:cubicBezTo>
                    <a:pt x="5360463" y="246472"/>
                    <a:pt x="5490909" y="170798"/>
                    <a:pt x="5612022" y="80425"/>
                  </a:cubicBezTo>
                  <a:cubicBezTo>
                    <a:pt x="5646057" y="55051"/>
                    <a:pt x="5678026" y="26883"/>
                    <a:pt x="5711002" y="0"/>
                  </a:cubicBezTo>
                  <a:close/>
                </a:path>
              </a:pathLst>
            </a:custGeom>
            <a:gradFill>
              <a:gsLst>
                <a:gs pos="0">
                  <a:srgbClr val="F7A621"/>
                </a:gs>
                <a:gs pos="100000">
                  <a:srgbClr val="E34527"/>
                </a:gs>
              </a:gsLst>
              <a:lin ang="5400000" scaled="1"/>
            </a:gradFill>
            <a:ln w="0" cap="flat">
              <a:noFill/>
              <a:prstDash val="solid"/>
              <a:miter/>
            </a:ln>
          </p:spPr>
          <p:txBody>
            <a:bodyPr rtlCol="0" anchor="ctr"/>
            <a:lstStyle/>
            <a:p>
              <a:endParaRPr lang="en-US" sz="1600" dirty="0">
                <a:latin typeface="Sintony" panose="02000503050000020004" pitchFamily="2" charset="0"/>
              </a:endParaRPr>
            </a:p>
          </p:txBody>
        </p:sp>
        <p:sp>
          <p:nvSpPr>
            <p:cNvPr id="354" name="Freeform: Shape 353">
              <a:extLst>
                <a:ext uri="{FF2B5EF4-FFF2-40B4-BE49-F238E27FC236}">
                  <a16:creationId xmlns:a16="http://schemas.microsoft.com/office/drawing/2014/main" id="{00CB8B85-6128-6D22-5FD2-BA90AE18B57E}"/>
                </a:ext>
              </a:extLst>
            </p:cNvPr>
            <p:cNvSpPr/>
            <p:nvPr/>
          </p:nvSpPr>
          <p:spPr>
            <a:xfrm>
              <a:off x="7467303" y="8521811"/>
              <a:ext cx="1386170" cy="870820"/>
            </a:xfrm>
            <a:custGeom>
              <a:avLst/>
              <a:gdLst>
                <a:gd name="connsiteX0" fmla="*/ 238135 w 1105213"/>
                <a:gd name="connsiteY0" fmla="*/ 592404 h 694317"/>
                <a:gd name="connsiteX1" fmla="*/ 237021 w 1105213"/>
                <a:gd name="connsiteY1" fmla="*/ 518031 h 694317"/>
                <a:gd name="connsiteX2" fmla="*/ 306313 w 1105213"/>
                <a:gd name="connsiteY2" fmla="*/ 513174 h 694317"/>
                <a:gd name="connsiteX3" fmla="*/ 337328 w 1105213"/>
                <a:gd name="connsiteY3" fmla="*/ 537549 h 694317"/>
                <a:gd name="connsiteX4" fmla="*/ 340225 w 1105213"/>
                <a:gd name="connsiteY4" fmla="*/ 581709 h 694317"/>
                <a:gd name="connsiteX5" fmla="*/ 311661 w 1105213"/>
                <a:gd name="connsiteY5" fmla="*/ 637589 h 694317"/>
                <a:gd name="connsiteX6" fmla="*/ 223385 w 1105213"/>
                <a:gd name="connsiteY6" fmla="*/ 677383 h 694317"/>
                <a:gd name="connsiteX7" fmla="*/ 137693 w 1105213"/>
                <a:gd name="connsiteY7" fmla="*/ 678675 h 694317"/>
                <a:gd name="connsiteX8" fmla="*/ 31726 w 1105213"/>
                <a:gd name="connsiteY8" fmla="*/ 672793 h 694317"/>
                <a:gd name="connsiteX9" fmla="*/ 8599 w 1105213"/>
                <a:gd name="connsiteY9" fmla="*/ 652918 h 694317"/>
                <a:gd name="connsiteX10" fmla="*/ 4856 w 1105213"/>
                <a:gd name="connsiteY10" fmla="*/ 482293 h 694317"/>
                <a:gd name="connsiteX11" fmla="*/ 77446 w 1105213"/>
                <a:gd name="connsiteY11" fmla="*/ 271295 h 694317"/>
                <a:gd name="connsiteX12" fmla="*/ 476716 w 1105213"/>
                <a:gd name="connsiteY12" fmla="*/ 5842 h 694317"/>
                <a:gd name="connsiteX13" fmla="*/ 941047 w 1105213"/>
                <a:gd name="connsiteY13" fmla="*/ 160381 h 694317"/>
                <a:gd name="connsiteX14" fmla="*/ 1091753 w 1105213"/>
                <a:gd name="connsiteY14" fmla="*/ 433231 h 694317"/>
                <a:gd name="connsiteX15" fmla="*/ 1097724 w 1105213"/>
                <a:gd name="connsiteY15" fmla="*/ 645432 h 694317"/>
                <a:gd name="connsiteX16" fmla="*/ 1083063 w 1105213"/>
                <a:gd name="connsiteY16" fmla="*/ 665485 h 694317"/>
                <a:gd name="connsiteX17" fmla="*/ 1038323 w 1105213"/>
                <a:gd name="connsiteY17" fmla="*/ 674664 h 694317"/>
                <a:gd name="connsiteX18" fmla="*/ 926564 w 1105213"/>
                <a:gd name="connsiteY18" fmla="*/ 688166 h 694317"/>
                <a:gd name="connsiteX19" fmla="*/ 843679 w 1105213"/>
                <a:gd name="connsiteY19" fmla="*/ 680858 h 694317"/>
                <a:gd name="connsiteX20" fmla="*/ 781962 w 1105213"/>
                <a:gd name="connsiteY20" fmla="*/ 649799 h 694317"/>
                <a:gd name="connsiteX21" fmla="*/ 828662 w 1105213"/>
                <a:gd name="connsiteY21" fmla="*/ 626984 h 694317"/>
                <a:gd name="connsiteX22" fmla="*/ 818146 w 1105213"/>
                <a:gd name="connsiteY22" fmla="*/ 616824 h 694317"/>
                <a:gd name="connsiteX23" fmla="*/ 794305 w 1105213"/>
                <a:gd name="connsiteY23" fmla="*/ 596771 h 694317"/>
                <a:gd name="connsiteX24" fmla="*/ 755448 w 1105213"/>
                <a:gd name="connsiteY24" fmla="*/ 508005 h 694317"/>
                <a:gd name="connsiteX25" fmla="*/ 745421 w 1105213"/>
                <a:gd name="connsiteY25" fmla="*/ 431003 h 694317"/>
                <a:gd name="connsiteX26" fmla="*/ 743951 w 1105213"/>
                <a:gd name="connsiteY26" fmla="*/ 411440 h 694317"/>
                <a:gd name="connsiteX27" fmla="*/ 673945 w 1105213"/>
                <a:gd name="connsiteY27" fmla="*/ 277800 h 694317"/>
                <a:gd name="connsiteX28" fmla="*/ 566908 w 1105213"/>
                <a:gd name="connsiteY28" fmla="*/ 242463 h 694317"/>
                <a:gd name="connsiteX29" fmla="*/ 373289 w 1105213"/>
                <a:gd name="connsiteY29" fmla="*/ 260332 h 694317"/>
                <a:gd name="connsiteX30" fmla="*/ 296421 w 1105213"/>
                <a:gd name="connsiteY30" fmla="*/ 299725 h 694317"/>
                <a:gd name="connsiteX31" fmla="*/ 273917 w 1105213"/>
                <a:gd name="connsiteY31" fmla="*/ 305384 h 694317"/>
                <a:gd name="connsiteX32" fmla="*/ 236263 w 1105213"/>
                <a:gd name="connsiteY32" fmla="*/ 303156 h 694317"/>
                <a:gd name="connsiteX33" fmla="*/ 127889 w 1105213"/>
                <a:gd name="connsiteY33" fmla="*/ 432874 h 694317"/>
                <a:gd name="connsiteX34" fmla="*/ 160063 w 1105213"/>
                <a:gd name="connsiteY34" fmla="*/ 510099 h 694317"/>
                <a:gd name="connsiteX35" fmla="*/ 232653 w 1105213"/>
                <a:gd name="connsiteY35" fmla="*/ 591201 h 694317"/>
                <a:gd name="connsiteX36" fmla="*/ 238135 w 1105213"/>
                <a:gd name="connsiteY36" fmla="*/ 592315 h 69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5213" h="694317">
                  <a:moveTo>
                    <a:pt x="238135" y="592404"/>
                  </a:moveTo>
                  <a:cubicBezTo>
                    <a:pt x="237644" y="566959"/>
                    <a:pt x="227841" y="541604"/>
                    <a:pt x="237021" y="518031"/>
                  </a:cubicBezTo>
                  <a:cubicBezTo>
                    <a:pt x="261039" y="516293"/>
                    <a:pt x="283632" y="514243"/>
                    <a:pt x="306313" y="513174"/>
                  </a:cubicBezTo>
                  <a:cubicBezTo>
                    <a:pt x="330511" y="512060"/>
                    <a:pt x="332739" y="513397"/>
                    <a:pt x="337328" y="537549"/>
                  </a:cubicBezTo>
                  <a:cubicBezTo>
                    <a:pt x="340046" y="551942"/>
                    <a:pt x="340937" y="567049"/>
                    <a:pt x="340225" y="581709"/>
                  </a:cubicBezTo>
                  <a:cubicBezTo>
                    <a:pt x="339200" y="604213"/>
                    <a:pt x="328817" y="622750"/>
                    <a:pt x="311661" y="637589"/>
                  </a:cubicBezTo>
                  <a:cubicBezTo>
                    <a:pt x="286127" y="659692"/>
                    <a:pt x="255469" y="670208"/>
                    <a:pt x="223385" y="677383"/>
                  </a:cubicBezTo>
                  <a:cubicBezTo>
                    <a:pt x="194954" y="683755"/>
                    <a:pt x="167014" y="685537"/>
                    <a:pt x="137693" y="678675"/>
                  </a:cubicBezTo>
                  <a:cubicBezTo>
                    <a:pt x="103158" y="670565"/>
                    <a:pt x="67688" y="665975"/>
                    <a:pt x="31726" y="672793"/>
                  </a:cubicBezTo>
                  <a:cubicBezTo>
                    <a:pt x="17244" y="675556"/>
                    <a:pt x="11629" y="669629"/>
                    <a:pt x="8599" y="652918"/>
                  </a:cubicBezTo>
                  <a:cubicBezTo>
                    <a:pt x="-1695" y="596236"/>
                    <a:pt x="-2497" y="539420"/>
                    <a:pt x="4856" y="482293"/>
                  </a:cubicBezTo>
                  <a:cubicBezTo>
                    <a:pt x="14570" y="406895"/>
                    <a:pt x="37786" y="336042"/>
                    <a:pt x="77446" y="271295"/>
                  </a:cubicBezTo>
                  <a:cubicBezTo>
                    <a:pt x="169331" y="121256"/>
                    <a:pt x="302214" y="29861"/>
                    <a:pt x="476716" y="5842"/>
                  </a:cubicBezTo>
                  <a:cubicBezTo>
                    <a:pt x="655586" y="-18800"/>
                    <a:pt x="811506" y="34852"/>
                    <a:pt x="941047" y="160381"/>
                  </a:cubicBezTo>
                  <a:cubicBezTo>
                    <a:pt x="1018583" y="235512"/>
                    <a:pt x="1068179" y="327620"/>
                    <a:pt x="1091753" y="433231"/>
                  </a:cubicBezTo>
                  <a:cubicBezTo>
                    <a:pt x="1107438" y="503504"/>
                    <a:pt x="1109399" y="574223"/>
                    <a:pt x="1097724" y="645432"/>
                  </a:cubicBezTo>
                  <a:cubicBezTo>
                    <a:pt x="1096075" y="655503"/>
                    <a:pt x="1092154" y="661563"/>
                    <a:pt x="1083063" y="665485"/>
                  </a:cubicBezTo>
                  <a:cubicBezTo>
                    <a:pt x="1068759" y="671634"/>
                    <a:pt x="1055168" y="676670"/>
                    <a:pt x="1038323" y="674664"/>
                  </a:cubicBezTo>
                  <a:cubicBezTo>
                    <a:pt x="1000312" y="670119"/>
                    <a:pt x="962301" y="675467"/>
                    <a:pt x="926564" y="688166"/>
                  </a:cubicBezTo>
                  <a:cubicBezTo>
                    <a:pt x="896663" y="698817"/>
                    <a:pt x="870416" y="695163"/>
                    <a:pt x="843679" y="680858"/>
                  </a:cubicBezTo>
                  <a:cubicBezTo>
                    <a:pt x="824206" y="670476"/>
                    <a:pt x="804287" y="660984"/>
                    <a:pt x="781962" y="649799"/>
                  </a:cubicBezTo>
                  <a:cubicBezTo>
                    <a:pt x="797915" y="638124"/>
                    <a:pt x="817611" y="643204"/>
                    <a:pt x="828662" y="626984"/>
                  </a:cubicBezTo>
                  <a:cubicBezTo>
                    <a:pt x="825098" y="623508"/>
                    <a:pt x="821800" y="619988"/>
                    <a:pt x="818146" y="616824"/>
                  </a:cubicBezTo>
                  <a:cubicBezTo>
                    <a:pt x="810303" y="610050"/>
                    <a:pt x="802148" y="603589"/>
                    <a:pt x="794305" y="596771"/>
                  </a:cubicBezTo>
                  <a:cubicBezTo>
                    <a:pt x="767524" y="573287"/>
                    <a:pt x="755003" y="543297"/>
                    <a:pt x="755448" y="508005"/>
                  </a:cubicBezTo>
                  <a:cubicBezTo>
                    <a:pt x="755760" y="481803"/>
                    <a:pt x="752462" y="456224"/>
                    <a:pt x="745421" y="431003"/>
                  </a:cubicBezTo>
                  <a:cubicBezTo>
                    <a:pt x="743684" y="424809"/>
                    <a:pt x="743461" y="417902"/>
                    <a:pt x="743951" y="411440"/>
                  </a:cubicBezTo>
                  <a:cubicBezTo>
                    <a:pt x="748585" y="352129"/>
                    <a:pt x="725101" y="307969"/>
                    <a:pt x="673945" y="277800"/>
                  </a:cubicBezTo>
                  <a:cubicBezTo>
                    <a:pt x="640702" y="258193"/>
                    <a:pt x="604519" y="246296"/>
                    <a:pt x="566908" y="242463"/>
                  </a:cubicBezTo>
                  <a:cubicBezTo>
                    <a:pt x="501537" y="235824"/>
                    <a:pt x="436477" y="239166"/>
                    <a:pt x="373289" y="260332"/>
                  </a:cubicBezTo>
                  <a:cubicBezTo>
                    <a:pt x="345617" y="269601"/>
                    <a:pt x="319503" y="281722"/>
                    <a:pt x="296421" y="299725"/>
                  </a:cubicBezTo>
                  <a:cubicBezTo>
                    <a:pt x="289469" y="305117"/>
                    <a:pt x="282963" y="306944"/>
                    <a:pt x="273917" y="305384"/>
                  </a:cubicBezTo>
                  <a:cubicBezTo>
                    <a:pt x="261573" y="303290"/>
                    <a:pt x="248829" y="303512"/>
                    <a:pt x="236263" y="303156"/>
                  </a:cubicBezTo>
                  <a:cubicBezTo>
                    <a:pt x="175926" y="301507"/>
                    <a:pt x="119557" y="356451"/>
                    <a:pt x="127889" y="432874"/>
                  </a:cubicBezTo>
                  <a:cubicBezTo>
                    <a:pt x="131009" y="461750"/>
                    <a:pt x="142461" y="487952"/>
                    <a:pt x="160063" y="510099"/>
                  </a:cubicBezTo>
                  <a:cubicBezTo>
                    <a:pt x="182611" y="538440"/>
                    <a:pt x="208233" y="564330"/>
                    <a:pt x="232653" y="591201"/>
                  </a:cubicBezTo>
                  <a:cubicBezTo>
                    <a:pt x="233411" y="592048"/>
                    <a:pt x="235327" y="591780"/>
                    <a:pt x="238135" y="592315"/>
                  </a:cubicBezTo>
                  <a:close/>
                </a:path>
              </a:pathLst>
            </a:custGeom>
            <a:gradFill flip="none" rotWithShape="1">
              <a:gsLst>
                <a:gs pos="7000">
                  <a:srgbClr val="F7A621"/>
                </a:gs>
                <a:gs pos="100000">
                  <a:srgbClr val="E34527"/>
                </a:gs>
              </a:gsLst>
              <a:path path="circle">
                <a:fillToRect l="50000" t="50000" r="50000" b="50000"/>
              </a:path>
              <a:tileRect/>
            </a:gradFill>
            <a:ln w="0" cap="flat">
              <a:noFill/>
              <a:prstDash val="solid"/>
              <a:miter/>
            </a:ln>
          </p:spPr>
          <p:txBody>
            <a:bodyPr rtlCol="0" anchor="ctr"/>
            <a:lstStyle/>
            <a:p>
              <a:endParaRPr lang="en-US" sz="1600" dirty="0">
                <a:latin typeface="Sintony" panose="02000503050000020004" pitchFamily="2" charset="0"/>
              </a:endParaRPr>
            </a:p>
          </p:txBody>
        </p:sp>
        <p:sp>
          <p:nvSpPr>
            <p:cNvPr id="355" name="Freeform: Shape 354">
              <a:extLst>
                <a:ext uri="{FF2B5EF4-FFF2-40B4-BE49-F238E27FC236}">
                  <a16:creationId xmlns:a16="http://schemas.microsoft.com/office/drawing/2014/main" id="{92461276-B9DB-6714-CBC1-2E6B30EF0804}"/>
                </a:ext>
              </a:extLst>
            </p:cNvPr>
            <p:cNvSpPr/>
            <p:nvPr/>
          </p:nvSpPr>
          <p:spPr>
            <a:xfrm>
              <a:off x="7122632" y="10569777"/>
              <a:ext cx="1986589" cy="494200"/>
            </a:xfrm>
            <a:custGeom>
              <a:avLst/>
              <a:gdLst>
                <a:gd name="connsiteX0" fmla="*/ 1248122 w 1986589"/>
                <a:gd name="connsiteY0" fmla="*/ 323651 h 494200"/>
                <a:gd name="connsiteX1" fmla="*/ 1248122 w 1986589"/>
                <a:gd name="connsiteY1" fmla="*/ 323706 h 494200"/>
                <a:gd name="connsiteX2" fmla="*/ 1248107 w 1986589"/>
                <a:gd name="connsiteY2" fmla="*/ 323653 h 494200"/>
                <a:gd name="connsiteX3" fmla="*/ 961578 w 1986589"/>
                <a:gd name="connsiteY3" fmla="*/ 309343 h 494200"/>
                <a:gd name="connsiteX4" fmla="*/ 1055081 w 1986589"/>
                <a:gd name="connsiteY4" fmla="*/ 309343 h 494200"/>
                <a:gd name="connsiteX5" fmla="*/ 1061787 w 1986589"/>
                <a:gd name="connsiteY5" fmla="*/ 338852 h 494200"/>
                <a:gd name="connsiteX6" fmla="*/ 961578 w 1986589"/>
                <a:gd name="connsiteY6" fmla="*/ 338852 h 494200"/>
                <a:gd name="connsiteX7" fmla="*/ 1425125 w 1986589"/>
                <a:gd name="connsiteY7" fmla="*/ 307331 h 494200"/>
                <a:gd name="connsiteX8" fmla="*/ 1434738 w 1986589"/>
                <a:gd name="connsiteY8" fmla="*/ 314485 h 494200"/>
                <a:gd name="connsiteX9" fmla="*/ 1430154 w 1986589"/>
                <a:gd name="connsiteY9" fmla="*/ 323036 h 494200"/>
                <a:gd name="connsiteX10" fmla="*/ 1338496 w 1986589"/>
                <a:gd name="connsiteY10" fmla="*/ 338350 h 494200"/>
                <a:gd name="connsiteX11" fmla="*/ 1335254 w 1986589"/>
                <a:gd name="connsiteY11" fmla="*/ 334997 h 494200"/>
                <a:gd name="connsiteX12" fmla="*/ 1335254 w 1986589"/>
                <a:gd name="connsiteY12" fmla="*/ 334940 h 494200"/>
                <a:gd name="connsiteX13" fmla="*/ 1340954 w 1986589"/>
                <a:gd name="connsiteY13" fmla="*/ 325103 h 494200"/>
                <a:gd name="connsiteX14" fmla="*/ 1425125 w 1986589"/>
                <a:gd name="connsiteY14" fmla="*/ 307331 h 494200"/>
                <a:gd name="connsiteX15" fmla="*/ 1239068 w 1986589"/>
                <a:gd name="connsiteY15" fmla="*/ 291906 h 494200"/>
                <a:gd name="connsiteX16" fmla="*/ 1243092 w 1986589"/>
                <a:gd name="connsiteY16" fmla="*/ 306088 h 494200"/>
                <a:gd name="connsiteX17" fmla="*/ 1248107 w 1986589"/>
                <a:gd name="connsiteY17" fmla="*/ 323653 h 494200"/>
                <a:gd name="connsiteX18" fmla="*/ 1146963 w 1986589"/>
                <a:gd name="connsiteY18" fmla="*/ 335891 h 494200"/>
                <a:gd name="connsiteX19" fmla="*/ 1143442 w 1986589"/>
                <a:gd name="connsiteY19" fmla="*/ 302917 h 494200"/>
                <a:gd name="connsiteX20" fmla="*/ 1239068 w 1986589"/>
                <a:gd name="connsiteY20" fmla="*/ 291906 h 494200"/>
                <a:gd name="connsiteX21" fmla="*/ 1048597 w 1986589"/>
                <a:gd name="connsiteY21" fmla="*/ 277207 h 494200"/>
                <a:gd name="connsiteX22" fmla="*/ 959341 w 1986589"/>
                <a:gd name="connsiteY22" fmla="*/ 278101 h 494200"/>
                <a:gd name="connsiteX23" fmla="*/ 933018 w 1986589"/>
                <a:gd name="connsiteY23" fmla="*/ 279330 h 494200"/>
                <a:gd name="connsiteX24" fmla="*/ 932962 w 1986589"/>
                <a:gd name="connsiteY24" fmla="*/ 279443 h 494200"/>
                <a:gd name="connsiteX25" fmla="*/ 932292 w 1986589"/>
                <a:gd name="connsiteY25" fmla="*/ 400108 h 494200"/>
                <a:gd name="connsiteX26" fmla="*/ 955541 w 1986589"/>
                <a:gd name="connsiteY26" fmla="*/ 400108 h 494200"/>
                <a:gd name="connsiteX27" fmla="*/ 963199 w 1986589"/>
                <a:gd name="connsiteY27" fmla="*/ 370039 h 494200"/>
                <a:gd name="connsiteX28" fmla="*/ 1030433 w 1986589"/>
                <a:gd name="connsiteY28" fmla="*/ 370095 h 494200"/>
                <a:gd name="connsiteX29" fmla="*/ 1060278 w 1986589"/>
                <a:gd name="connsiteY29" fmla="*/ 387420 h 494200"/>
                <a:gd name="connsiteX30" fmla="*/ 1070058 w 1986589"/>
                <a:gd name="connsiteY30" fmla="*/ 403349 h 494200"/>
                <a:gd name="connsiteX31" fmla="*/ 1092191 w 1986589"/>
                <a:gd name="connsiteY31" fmla="*/ 394519 h 494200"/>
                <a:gd name="connsiteX32" fmla="*/ 1082243 w 1986589"/>
                <a:gd name="connsiteY32" fmla="*/ 358135 h 494200"/>
                <a:gd name="connsiteX33" fmla="*/ 1089843 w 1986589"/>
                <a:gd name="connsiteY33" fmla="*/ 314429 h 494200"/>
                <a:gd name="connsiteX34" fmla="*/ 1048597 w 1986589"/>
                <a:gd name="connsiteY34" fmla="*/ 277207 h 494200"/>
                <a:gd name="connsiteX35" fmla="*/ 594607 w 1986589"/>
                <a:gd name="connsiteY35" fmla="*/ 268879 h 494200"/>
                <a:gd name="connsiteX36" fmla="*/ 675369 w 1986589"/>
                <a:gd name="connsiteY36" fmla="*/ 283242 h 494200"/>
                <a:gd name="connsiteX37" fmla="*/ 689675 w 1986589"/>
                <a:gd name="connsiteY37" fmla="*/ 304090 h 494200"/>
                <a:gd name="connsiteX38" fmla="*/ 683024 w 1986589"/>
                <a:gd name="connsiteY38" fmla="*/ 345224 h 494200"/>
                <a:gd name="connsiteX39" fmla="*/ 580970 w 1986589"/>
                <a:gd name="connsiteY39" fmla="*/ 328345 h 494200"/>
                <a:gd name="connsiteX40" fmla="*/ 594607 w 1986589"/>
                <a:gd name="connsiteY40" fmla="*/ 268935 h 494200"/>
                <a:gd name="connsiteX41" fmla="*/ 748807 w 1986589"/>
                <a:gd name="connsiteY41" fmla="*/ 265526 h 494200"/>
                <a:gd name="connsiteX42" fmla="*/ 734219 w 1986589"/>
                <a:gd name="connsiteY42" fmla="*/ 382446 h 494200"/>
                <a:gd name="connsiteX43" fmla="*/ 757358 w 1986589"/>
                <a:gd name="connsiteY43" fmla="*/ 388259 h 494200"/>
                <a:gd name="connsiteX44" fmla="*/ 885066 w 1986589"/>
                <a:gd name="connsiteY44" fmla="*/ 399940 h 494200"/>
                <a:gd name="connsiteX45" fmla="*/ 901161 w 1986589"/>
                <a:gd name="connsiteY45" fmla="*/ 370934 h 494200"/>
                <a:gd name="connsiteX46" fmla="*/ 901105 w 1986589"/>
                <a:gd name="connsiteY46" fmla="*/ 370934 h 494200"/>
                <a:gd name="connsiteX47" fmla="*/ 833032 w 1986589"/>
                <a:gd name="connsiteY47" fmla="*/ 366686 h 494200"/>
                <a:gd name="connsiteX48" fmla="*/ 769653 w 1986589"/>
                <a:gd name="connsiteY48" fmla="*/ 356234 h 494200"/>
                <a:gd name="connsiteX49" fmla="*/ 791339 w 1986589"/>
                <a:gd name="connsiteY49" fmla="*/ 345169 h 494200"/>
                <a:gd name="connsiteX50" fmla="*/ 877520 w 1986589"/>
                <a:gd name="connsiteY50" fmla="*/ 351372 h 494200"/>
                <a:gd name="connsiteX51" fmla="*/ 886630 w 1986589"/>
                <a:gd name="connsiteY51" fmla="*/ 348243 h 494200"/>
                <a:gd name="connsiteX52" fmla="*/ 888362 w 1986589"/>
                <a:gd name="connsiteY52" fmla="*/ 332537 h 494200"/>
                <a:gd name="connsiteX53" fmla="*/ 884841 w 1986589"/>
                <a:gd name="connsiteY53" fmla="*/ 323986 h 494200"/>
                <a:gd name="connsiteX54" fmla="*/ 868745 w 1986589"/>
                <a:gd name="connsiteY54" fmla="*/ 322589 h 494200"/>
                <a:gd name="connsiteX55" fmla="*/ 788153 w 1986589"/>
                <a:gd name="connsiteY55" fmla="*/ 315771 h 494200"/>
                <a:gd name="connsiteX56" fmla="*/ 776751 w 1986589"/>
                <a:gd name="connsiteY56" fmla="*/ 304034 h 494200"/>
                <a:gd name="connsiteX57" fmla="*/ 790165 w 1986589"/>
                <a:gd name="connsiteY57" fmla="*/ 297774 h 494200"/>
                <a:gd name="connsiteX58" fmla="*/ 865113 w 1986589"/>
                <a:gd name="connsiteY58" fmla="*/ 304201 h 494200"/>
                <a:gd name="connsiteX59" fmla="*/ 905632 w 1986589"/>
                <a:gd name="connsiteY59" fmla="*/ 304369 h 494200"/>
                <a:gd name="connsiteX60" fmla="*/ 904460 w 1986589"/>
                <a:gd name="connsiteY60" fmla="*/ 277823 h 494200"/>
                <a:gd name="connsiteX61" fmla="*/ 748807 w 1986589"/>
                <a:gd name="connsiteY61" fmla="*/ 265526 h 494200"/>
                <a:gd name="connsiteX62" fmla="*/ 1417971 w 1986589"/>
                <a:gd name="connsiteY62" fmla="*/ 261502 h 494200"/>
                <a:gd name="connsiteX63" fmla="*/ 1425684 w 1986589"/>
                <a:gd name="connsiteY63" fmla="*/ 267929 h 494200"/>
                <a:gd name="connsiteX64" fmla="*/ 1339837 w 1986589"/>
                <a:gd name="connsiteY64" fmla="*/ 293862 h 494200"/>
                <a:gd name="connsiteX65" fmla="*/ 1323294 w 1986589"/>
                <a:gd name="connsiteY65" fmla="*/ 288496 h 494200"/>
                <a:gd name="connsiteX66" fmla="*/ 1334192 w 1986589"/>
                <a:gd name="connsiteY66" fmla="*/ 277263 h 494200"/>
                <a:gd name="connsiteX67" fmla="*/ 1417971 w 1986589"/>
                <a:gd name="connsiteY67" fmla="*/ 261502 h 494200"/>
                <a:gd name="connsiteX68" fmla="*/ 1240577 w 1986589"/>
                <a:gd name="connsiteY68" fmla="*/ 260887 h 494200"/>
                <a:gd name="connsiteX69" fmla="*/ 1135394 w 1986589"/>
                <a:gd name="connsiteY69" fmla="*/ 272344 h 494200"/>
                <a:gd name="connsiteX70" fmla="*/ 1111864 w 1986589"/>
                <a:gd name="connsiteY70" fmla="*/ 295483 h 494200"/>
                <a:gd name="connsiteX71" fmla="*/ 1118404 w 1986589"/>
                <a:gd name="connsiteY71" fmla="*/ 397480 h 494200"/>
                <a:gd name="connsiteX72" fmla="*/ 1147912 w 1986589"/>
                <a:gd name="connsiteY72" fmla="*/ 394854 h 494200"/>
                <a:gd name="connsiteX73" fmla="*/ 1147912 w 1986589"/>
                <a:gd name="connsiteY73" fmla="*/ 394911 h 494200"/>
                <a:gd name="connsiteX74" fmla="*/ 1152160 w 1986589"/>
                <a:gd name="connsiteY74" fmla="*/ 363836 h 494200"/>
                <a:gd name="connsiteX75" fmla="*/ 1248290 w 1986589"/>
                <a:gd name="connsiteY75" fmla="*/ 356961 h 494200"/>
                <a:gd name="connsiteX76" fmla="*/ 1257008 w 1986589"/>
                <a:gd name="connsiteY76" fmla="*/ 385465 h 494200"/>
                <a:gd name="connsiteX77" fmla="*/ 1286239 w 1986589"/>
                <a:gd name="connsiteY77" fmla="*/ 380602 h 494200"/>
                <a:gd name="connsiteX78" fmla="*/ 1270703 w 1986589"/>
                <a:gd name="connsiteY78" fmla="*/ 279834 h 494200"/>
                <a:gd name="connsiteX79" fmla="*/ 1240577 w 1986589"/>
                <a:gd name="connsiteY79" fmla="*/ 260887 h 494200"/>
                <a:gd name="connsiteX80" fmla="*/ 569624 w 1986589"/>
                <a:gd name="connsiteY80" fmla="*/ 234284 h 494200"/>
                <a:gd name="connsiteX81" fmla="*/ 544085 w 1986589"/>
                <a:gd name="connsiteY81" fmla="*/ 349919 h 494200"/>
                <a:gd name="connsiteX82" fmla="*/ 544140 w 1986589"/>
                <a:gd name="connsiteY82" fmla="*/ 349863 h 494200"/>
                <a:gd name="connsiteX83" fmla="*/ 686547 w 1986589"/>
                <a:gd name="connsiteY83" fmla="*/ 378255 h 494200"/>
                <a:gd name="connsiteX84" fmla="*/ 714435 w 1986589"/>
                <a:gd name="connsiteY84" fmla="*/ 353552 h 494200"/>
                <a:gd name="connsiteX85" fmla="*/ 722707 w 1986589"/>
                <a:gd name="connsiteY85" fmla="*/ 292912 h 494200"/>
                <a:gd name="connsiteX86" fmla="*/ 697613 w 1986589"/>
                <a:gd name="connsiteY86" fmla="*/ 257311 h 494200"/>
                <a:gd name="connsiteX87" fmla="*/ 645468 w 1986589"/>
                <a:gd name="connsiteY87" fmla="*/ 248535 h 494200"/>
                <a:gd name="connsiteX88" fmla="*/ 569624 w 1986589"/>
                <a:gd name="connsiteY88" fmla="*/ 234284 h 494200"/>
                <a:gd name="connsiteX89" fmla="*/ 1410258 w 1986589"/>
                <a:gd name="connsiteY89" fmla="*/ 229589 h 494200"/>
                <a:gd name="connsiteX90" fmla="*/ 1323182 w 1986589"/>
                <a:gd name="connsiteY90" fmla="*/ 247474 h 494200"/>
                <a:gd name="connsiteX91" fmla="*/ 1295405 w 1986589"/>
                <a:gd name="connsiteY91" fmla="*/ 288049 h 494200"/>
                <a:gd name="connsiteX92" fmla="*/ 1296579 w 1986589"/>
                <a:gd name="connsiteY92" fmla="*/ 299115 h 494200"/>
                <a:gd name="connsiteX93" fmla="*/ 1309769 w 1986589"/>
                <a:gd name="connsiteY93" fmla="*/ 373337 h 494200"/>
                <a:gd name="connsiteX94" fmla="*/ 1317538 w 1986589"/>
                <a:gd name="connsiteY94" fmla="*/ 376411 h 494200"/>
                <a:gd name="connsiteX95" fmla="*/ 1448430 w 1986589"/>
                <a:gd name="connsiteY95" fmla="*/ 351372 h 494200"/>
                <a:gd name="connsiteX96" fmla="*/ 1468886 w 1986589"/>
                <a:gd name="connsiteY96" fmla="*/ 315603 h 494200"/>
                <a:gd name="connsiteX97" fmla="*/ 1453907 w 1986589"/>
                <a:gd name="connsiteY97" fmla="*/ 256304 h 494200"/>
                <a:gd name="connsiteX98" fmla="*/ 1410258 w 1986589"/>
                <a:gd name="connsiteY98" fmla="*/ 229589 h 494200"/>
                <a:gd name="connsiteX99" fmla="*/ 1599891 w 1986589"/>
                <a:gd name="connsiteY99" fmla="*/ 208351 h 494200"/>
                <a:gd name="connsiteX100" fmla="*/ 1599891 w 1986589"/>
                <a:gd name="connsiteY100" fmla="*/ 208407 h 494200"/>
                <a:gd name="connsiteX101" fmla="*/ 1611907 w 1986589"/>
                <a:gd name="connsiteY101" fmla="*/ 239090 h 494200"/>
                <a:gd name="connsiteX102" fmla="*/ 1515385 w 1986589"/>
                <a:gd name="connsiteY102" fmla="*/ 268711 h 494200"/>
                <a:gd name="connsiteX103" fmla="*/ 1504599 w 1986589"/>
                <a:gd name="connsiteY103" fmla="*/ 238419 h 494200"/>
                <a:gd name="connsiteX104" fmla="*/ 1599891 w 1986589"/>
                <a:gd name="connsiteY104" fmla="*/ 208351 h 494200"/>
                <a:gd name="connsiteX105" fmla="*/ 407043 w 1986589"/>
                <a:gd name="connsiteY105" fmla="*/ 189209 h 494200"/>
                <a:gd name="connsiteX106" fmla="*/ 393909 w 1986589"/>
                <a:gd name="connsiteY106" fmla="*/ 191473 h 494200"/>
                <a:gd name="connsiteX107" fmla="*/ 384016 w 1986589"/>
                <a:gd name="connsiteY107" fmla="*/ 232495 h 494200"/>
                <a:gd name="connsiteX108" fmla="*/ 425263 w 1986589"/>
                <a:gd name="connsiteY108" fmla="*/ 273966 h 494200"/>
                <a:gd name="connsiteX109" fmla="*/ 433480 w 1986589"/>
                <a:gd name="connsiteY109" fmla="*/ 280784 h 494200"/>
                <a:gd name="connsiteX110" fmla="*/ 423586 w 1986589"/>
                <a:gd name="connsiteY110" fmla="*/ 319739 h 494200"/>
                <a:gd name="connsiteX111" fmla="*/ 452984 w 1986589"/>
                <a:gd name="connsiteY111" fmla="*/ 326278 h 494200"/>
                <a:gd name="connsiteX112" fmla="*/ 467570 w 1986589"/>
                <a:gd name="connsiteY112" fmla="*/ 286820 h 494200"/>
                <a:gd name="connsiteX113" fmla="*/ 467627 w 1986589"/>
                <a:gd name="connsiteY113" fmla="*/ 286764 h 494200"/>
                <a:gd name="connsiteX114" fmla="*/ 544810 w 1986589"/>
                <a:gd name="connsiteY114" fmla="*/ 232272 h 494200"/>
                <a:gd name="connsiteX115" fmla="*/ 513065 w 1986589"/>
                <a:gd name="connsiteY115" fmla="*/ 240152 h 494200"/>
                <a:gd name="connsiteX116" fmla="*/ 477184 w 1986589"/>
                <a:gd name="connsiteY116" fmla="*/ 257087 h 494200"/>
                <a:gd name="connsiteX117" fmla="*/ 455778 w 1986589"/>
                <a:gd name="connsiteY117" fmla="*/ 250772 h 494200"/>
                <a:gd name="connsiteX118" fmla="*/ 418166 w 1986589"/>
                <a:gd name="connsiteY118" fmla="*/ 196670 h 494200"/>
                <a:gd name="connsiteX119" fmla="*/ 407043 w 1986589"/>
                <a:gd name="connsiteY119" fmla="*/ 189209 h 494200"/>
                <a:gd name="connsiteX120" fmla="*/ 1615421 w 1986589"/>
                <a:gd name="connsiteY120" fmla="*/ 178234 h 494200"/>
                <a:gd name="connsiteX121" fmla="*/ 1588321 w 1986589"/>
                <a:gd name="connsiteY121" fmla="*/ 179344 h 494200"/>
                <a:gd name="connsiteX122" fmla="*/ 1497892 w 1986589"/>
                <a:gd name="connsiteY122" fmla="*/ 207121 h 494200"/>
                <a:gd name="connsiteX123" fmla="*/ 1475369 w 1986589"/>
                <a:gd name="connsiteY123" fmla="*/ 246971 h 494200"/>
                <a:gd name="connsiteX124" fmla="*/ 1495154 w 1986589"/>
                <a:gd name="connsiteY124" fmla="*/ 322421 h 494200"/>
                <a:gd name="connsiteX125" fmla="*/ 1503201 w 1986589"/>
                <a:gd name="connsiteY125" fmla="*/ 338741 h 494200"/>
                <a:gd name="connsiteX126" fmla="*/ 1528575 w 1986589"/>
                <a:gd name="connsiteY126" fmla="*/ 329631 h 494200"/>
                <a:gd name="connsiteX127" fmla="*/ 1525501 w 1986589"/>
                <a:gd name="connsiteY127" fmla="*/ 299618 h 494200"/>
                <a:gd name="connsiteX128" fmla="*/ 1618837 w 1986589"/>
                <a:gd name="connsiteY128" fmla="*/ 271395 h 494200"/>
                <a:gd name="connsiteX129" fmla="*/ 1661089 w 1986589"/>
                <a:gd name="connsiteY129" fmla="*/ 285367 h 494200"/>
                <a:gd name="connsiteX130" fmla="*/ 1661089 w 1986589"/>
                <a:gd name="connsiteY130" fmla="*/ 285255 h 494200"/>
                <a:gd name="connsiteX131" fmla="*/ 1631244 w 1986589"/>
                <a:gd name="connsiteY131" fmla="*/ 200304 h 494200"/>
                <a:gd name="connsiteX132" fmla="*/ 1615421 w 1986589"/>
                <a:gd name="connsiteY132" fmla="*/ 178234 h 494200"/>
                <a:gd name="connsiteX133" fmla="*/ 1774408 w 1986589"/>
                <a:gd name="connsiteY133" fmla="*/ 140568 h 494200"/>
                <a:gd name="connsiteX134" fmla="*/ 1802602 w 1986589"/>
                <a:gd name="connsiteY134" fmla="*/ 201644 h 494200"/>
                <a:gd name="connsiteX135" fmla="*/ 1711782 w 1986589"/>
                <a:gd name="connsiteY135" fmla="*/ 239872 h 494200"/>
                <a:gd name="connsiteX136" fmla="*/ 1683725 w 1986589"/>
                <a:gd name="connsiteY136" fmla="*/ 178338 h 494200"/>
                <a:gd name="connsiteX137" fmla="*/ 1774377 w 1986589"/>
                <a:gd name="connsiteY137" fmla="*/ 140501 h 494200"/>
                <a:gd name="connsiteX138" fmla="*/ 1774434 w 1986589"/>
                <a:gd name="connsiteY138" fmla="*/ 140557 h 494200"/>
                <a:gd name="connsiteX139" fmla="*/ 1774408 w 1986589"/>
                <a:gd name="connsiteY139" fmla="*/ 140568 h 494200"/>
                <a:gd name="connsiteX140" fmla="*/ 221099 w 1986589"/>
                <a:gd name="connsiteY140" fmla="*/ 121164 h 494200"/>
                <a:gd name="connsiteX141" fmla="*/ 175492 w 1986589"/>
                <a:gd name="connsiteY141" fmla="*/ 226515 h 494200"/>
                <a:gd name="connsiteX142" fmla="*/ 202599 w 1986589"/>
                <a:gd name="connsiteY142" fmla="*/ 239593 h 494200"/>
                <a:gd name="connsiteX143" fmla="*/ 222886 w 1986589"/>
                <a:gd name="connsiteY143" fmla="*/ 200079 h 494200"/>
                <a:gd name="connsiteX144" fmla="*/ 316167 w 1986589"/>
                <a:gd name="connsiteY144" fmla="*/ 237246 h 494200"/>
                <a:gd name="connsiteX145" fmla="*/ 305213 w 1986589"/>
                <a:gd name="connsiteY145" fmla="*/ 280113 h 494200"/>
                <a:gd name="connsiteX146" fmla="*/ 334387 w 1986589"/>
                <a:gd name="connsiteY146" fmla="*/ 289447 h 494200"/>
                <a:gd name="connsiteX147" fmla="*/ 364903 w 1986589"/>
                <a:gd name="connsiteY147" fmla="*/ 198180 h 494200"/>
                <a:gd name="connsiteX148" fmla="*/ 342379 w 1986589"/>
                <a:gd name="connsiteY148" fmla="*/ 173812 h 494200"/>
                <a:gd name="connsiteX149" fmla="*/ 326562 w 1986589"/>
                <a:gd name="connsiteY149" fmla="*/ 207066 h 494200"/>
                <a:gd name="connsiteX150" fmla="*/ 234624 w 1986589"/>
                <a:gd name="connsiteY150" fmla="*/ 169061 h 494200"/>
                <a:gd name="connsiteX151" fmla="*/ 248373 w 1986589"/>
                <a:gd name="connsiteY151" fmla="*/ 131559 h 494200"/>
                <a:gd name="connsiteX152" fmla="*/ 248373 w 1986589"/>
                <a:gd name="connsiteY152" fmla="*/ 131504 h 494200"/>
                <a:gd name="connsiteX153" fmla="*/ 221099 w 1986589"/>
                <a:gd name="connsiteY153" fmla="*/ 121164 h 494200"/>
                <a:gd name="connsiteX154" fmla="*/ 1785373 w 1986589"/>
                <a:gd name="connsiteY154" fmla="*/ 107981 h 494200"/>
                <a:gd name="connsiteX155" fmla="*/ 1761690 w 1986589"/>
                <a:gd name="connsiteY155" fmla="*/ 111216 h 494200"/>
                <a:gd name="connsiteX156" fmla="*/ 1674614 w 1986589"/>
                <a:gd name="connsiteY156" fmla="*/ 148159 h 494200"/>
                <a:gd name="connsiteX157" fmla="*/ 1641360 w 1986589"/>
                <a:gd name="connsiteY157" fmla="*/ 161572 h 494200"/>
                <a:gd name="connsiteX158" fmla="*/ 1641416 w 1986589"/>
                <a:gd name="connsiteY158" fmla="*/ 161572 h 494200"/>
                <a:gd name="connsiteX159" fmla="*/ 1684394 w 1986589"/>
                <a:gd name="connsiteY159" fmla="*/ 277486 h 494200"/>
                <a:gd name="connsiteX160" fmla="*/ 1692499 w 1986589"/>
                <a:gd name="connsiteY160" fmla="*/ 278437 h 494200"/>
                <a:gd name="connsiteX161" fmla="*/ 1818810 w 1986589"/>
                <a:gd name="connsiteY161" fmla="*/ 227466 h 494200"/>
                <a:gd name="connsiteX162" fmla="*/ 1834179 w 1986589"/>
                <a:gd name="connsiteY162" fmla="*/ 193932 h 494200"/>
                <a:gd name="connsiteX163" fmla="*/ 1801429 w 1986589"/>
                <a:gd name="connsiteY163" fmla="*/ 123232 h 494200"/>
                <a:gd name="connsiteX164" fmla="*/ 1785373 w 1986589"/>
                <a:gd name="connsiteY164" fmla="*/ 107981 h 494200"/>
                <a:gd name="connsiteX165" fmla="*/ 1776845 w 1986589"/>
                <a:gd name="connsiteY165" fmla="*/ 743 h 494200"/>
                <a:gd name="connsiteX166" fmla="*/ 1883530 w 1986589"/>
                <a:gd name="connsiteY166" fmla="*/ 125244 h 494200"/>
                <a:gd name="connsiteX167" fmla="*/ 1882746 w 1986589"/>
                <a:gd name="connsiteY167" fmla="*/ 139161 h 494200"/>
                <a:gd name="connsiteX168" fmla="*/ 1895881 w 1986589"/>
                <a:gd name="connsiteY168" fmla="*/ 166938 h 494200"/>
                <a:gd name="connsiteX169" fmla="*/ 1975467 w 1986589"/>
                <a:gd name="connsiteY169" fmla="*/ 223721 h 494200"/>
                <a:gd name="connsiteX170" fmla="*/ 1986589 w 1986589"/>
                <a:gd name="connsiteY170" fmla="*/ 233613 h 494200"/>
                <a:gd name="connsiteX171" fmla="*/ 1986533 w 1986589"/>
                <a:gd name="connsiteY171" fmla="*/ 233669 h 494200"/>
                <a:gd name="connsiteX172" fmla="*/ 1973456 w 1986589"/>
                <a:gd name="connsiteY172" fmla="*/ 243506 h 494200"/>
                <a:gd name="connsiteX173" fmla="*/ 1779462 w 1986589"/>
                <a:gd name="connsiteY173" fmla="*/ 336058 h 494200"/>
                <a:gd name="connsiteX174" fmla="*/ 1705968 w 1986589"/>
                <a:gd name="connsiteY174" fmla="*/ 347180 h 494200"/>
                <a:gd name="connsiteX175" fmla="*/ 1679029 w 1986589"/>
                <a:gd name="connsiteY175" fmla="*/ 357575 h 494200"/>
                <a:gd name="connsiteX176" fmla="*/ 1610230 w 1986589"/>
                <a:gd name="connsiteY176" fmla="*/ 397760 h 494200"/>
                <a:gd name="connsiteX177" fmla="*/ 1247564 w 1986589"/>
                <a:gd name="connsiteY177" fmla="*/ 474776 h 494200"/>
                <a:gd name="connsiteX178" fmla="*/ 935981 w 1986589"/>
                <a:gd name="connsiteY178" fmla="*/ 493834 h 494200"/>
                <a:gd name="connsiteX179" fmla="*/ 719185 w 1986589"/>
                <a:gd name="connsiteY179" fmla="*/ 476228 h 494200"/>
                <a:gd name="connsiteX180" fmla="*/ 513009 w 1986589"/>
                <a:gd name="connsiteY180" fmla="*/ 440907 h 494200"/>
                <a:gd name="connsiteX181" fmla="*/ 374572 w 1986589"/>
                <a:gd name="connsiteY181" fmla="*/ 408268 h 494200"/>
                <a:gd name="connsiteX182" fmla="*/ 312477 w 1986589"/>
                <a:gd name="connsiteY182" fmla="*/ 372499 h 494200"/>
                <a:gd name="connsiteX183" fmla="*/ 283191 w 1986589"/>
                <a:gd name="connsiteY183" fmla="*/ 361768 h 494200"/>
                <a:gd name="connsiteX184" fmla="*/ 201706 w 1986589"/>
                <a:gd name="connsiteY184" fmla="*/ 348298 h 494200"/>
                <a:gd name="connsiteX185" fmla="*/ 23809 w 1986589"/>
                <a:gd name="connsiteY185" fmla="*/ 267482 h 494200"/>
                <a:gd name="connsiteX186" fmla="*/ 0 w 1986589"/>
                <a:gd name="connsiteY186" fmla="*/ 253734 h 494200"/>
                <a:gd name="connsiteX187" fmla="*/ 19506 w 1986589"/>
                <a:gd name="connsiteY187" fmla="*/ 237972 h 494200"/>
                <a:gd name="connsiteX188" fmla="*/ 91100 w 1986589"/>
                <a:gd name="connsiteY188" fmla="*/ 184543 h 494200"/>
                <a:gd name="connsiteX189" fmla="*/ 102948 w 1986589"/>
                <a:gd name="connsiteY189" fmla="*/ 153692 h 494200"/>
                <a:gd name="connsiteX190" fmla="*/ 197513 w 1986589"/>
                <a:gd name="connsiteY190" fmla="*/ 17936 h 494200"/>
                <a:gd name="connsiteX191" fmla="*/ 268605 w 1986589"/>
                <a:gd name="connsiteY191" fmla="*/ 24979 h 494200"/>
                <a:gd name="connsiteX192" fmla="*/ 509320 w 1986589"/>
                <a:gd name="connsiteY192" fmla="*/ 105515 h 494200"/>
                <a:gd name="connsiteX193" fmla="*/ 823307 w 1986589"/>
                <a:gd name="connsiteY193" fmla="*/ 169844 h 494200"/>
                <a:gd name="connsiteX194" fmla="*/ 1132766 w 1986589"/>
                <a:gd name="connsiteY194" fmla="*/ 169509 h 494200"/>
                <a:gd name="connsiteX195" fmla="*/ 1462570 w 1986589"/>
                <a:gd name="connsiteY195" fmla="*/ 98696 h 494200"/>
                <a:gd name="connsiteX196" fmla="*/ 1715189 w 1986589"/>
                <a:gd name="connsiteY196" fmla="*/ 10224 h 494200"/>
                <a:gd name="connsiteX197" fmla="*/ 1776845 w 1986589"/>
                <a:gd name="connsiteY197" fmla="*/ 743 h 49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86589" h="494200">
                  <a:moveTo>
                    <a:pt x="1248122" y="323651"/>
                  </a:moveTo>
                  <a:lnTo>
                    <a:pt x="1248122" y="323706"/>
                  </a:lnTo>
                  <a:lnTo>
                    <a:pt x="1248107" y="323653"/>
                  </a:lnTo>
                  <a:close/>
                  <a:moveTo>
                    <a:pt x="961578" y="309343"/>
                  </a:moveTo>
                  <a:lnTo>
                    <a:pt x="1055081" y="309343"/>
                  </a:lnTo>
                  <a:cubicBezTo>
                    <a:pt x="1056590" y="315938"/>
                    <a:pt x="1058658" y="325048"/>
                    <a:pt x="1061787" y="338852"/>
                  </a:cubicBezTo>
                  <a:lnTo>
                    <a:pt x="961578" y="338852"/>
                  </a:lnTo>
                  <a:close/>
                  <a:moveTo>
                    <a:pt x="1425125" y="307331"/>
                  </a:moveTo>
                  <a:cubicBezTo>
                    <a:pt x="1427919" y="306828"/>
                    <a:pt x="1432783" y="311188"/>
                    <a:pt x="1434738" y="314485"/>
                  </a:cubicBezTo>
                  <a:cubicBezTo>
                    <a:pt x="1435632" y="315994"/>
                    <a:pt x="1432391" y="322477"/>
                    <a:pt x="1430154" y="323036"/>
                  </a:cubicBezTo>
                  <a:cubicBezTo>
                    <a:pt x="1399974" y="330357"/>
                    <a:pt x="1370688" y="343045"/>
                    <a:pt x="1338496" y="338350"/>
                  </a:cubicBezTo>
                  <a:cubicBezTo>
                    <a:pt x="1337770" y="338237"/>
                    <a:pt x="1337211" y="337064"/>
                    <a:pt x="1335254" y="334997"/>
                  </a:cubicBezTo>
                  <a:lnTo>
                    <a:pt x="1335254" y="334940"/>
                  </a:lnTo>
                  <a:cubicBezTo>
                    <a:pt x="1336874" y="331922"/>
                    <a:pt x="1338272" y="325719"/>
                    <a:pt x="1340954" y="325103"/>
                  </a:cubicBezTo>
                  <a:cubicBezTo>
                    <a:pt x="1368843" y="318509"/>
                    <a:pt x="1396900" y="312585"/>
                    <a:pt x="1425125" y="307331"/>
                  </a:cubicBezTo>
                  <a:close/>
                  <a:moveTo>
                    <a:pt x="1239068" y="291906"/>
                  </a:moveTo>
                  <a:cubicBezTo>
                    <a:pt x="1240409" y="296629"/>
                    <a:pt x="1241667" y="301072"/>
                    <a:pt x="1243092" y="306088"/>
                  </a:cubicBezTo>
                  <a:lnTo>
                    <a:pt x="1248107" y="323653"/>
                  </a:lnTo>
                  <a:lnTo>
                    <a:pt x="1146963" y="335891"/>
                  </a:lnTo>
                  <a:cubicBezTo>
                    <a:pt x="1145677" y="323819"/>
                    <a:pt x="1144671" y="314429"/>
                    <a:pt x="1143442" y="302917"/>
                  </a:cubicBezTo>
                  <a:cubicBezTo>
                    <a:pt x="1176360" y="299116"/>
                    <a:pt x="1206373" y="295651"/>
                    <a:pt x="1239068" y="291906"/>
                  </a:cubicBezTo>
                  <a:close/>
                  <a:moveTo>
                    <a:pt x="1048597" y="277207"/>
                  </a:moveTo>
                  <a:cubicBezTo>
                    <a:pt x="1018865" y="277933"/>
                    <a:pt x="989075" y="277710"/>
                    <a:pt x="959341" y="278101"/>
                  </a:cubicBezTo>
                  <a:cubicBezTo>
                    <a:pt x="950289" y="278213"/>
                    <a:pt x="941290" y="278940"/>
                    <a:pt x="933018" y="279330"/>
                  </a:cubicBezTo>
                  <a:lnTo>
                    <a:pt x="932962" y="279443"/>
                  </a:lnTo>
                  <a:cubicBezTo>
                    <a:pt x="924802" y="312138"/>
                    <a:pt x="924242" y="391836"/>
                    <a:pt x="932292" y="400108"/>
                  </a:cubicBezTo>
                  <a:lnTo>
                    <a:pt x="955541" y="400108"/>
                  </a:lnTo>
                  <a:cubicBezTo>
                    <a:pt x="958168" y="389880"/>
                    <a:pt x="960349" y="381162"/>
                    <a:pt x="963199" y="370039"/>
                  </a:cubicBezTo>
                  <a:cubicBezTo>
                    <a:pt x="986224" y="370039"/>
                    <a:pt x="1008301" y="369871"/>
                    <a:pt x="1030433" y="370095"/>
                  </a:cubicBezTo>
                  <a:cubicBezTo>
                    <a:pt x="1043455" y="370263"/>
                    <a:pt x="1053572" y="376076"/>
                    <a:pt x="1060278" y="387420"/>
                  </a:cubicBezTo>
                  <a:cubicBezTo>
                    <a:pt x="1063017" y="392060"/>
                    <a:pt x="1065867" y="396531"/>
                    <a:pt x="1070058" y="403349"/>
                  </a:cubicBezTo>
                  <a:cubicBezTo>
                    <a:pt x="1078275" y="400331"/>
                    <a:pt x="1088950" y="399717"/>
                    <a:pt x="1092191" y="394519"/>
                  </a:cubicBezTo>
                  <a:cubicBezTo>
                    <a:pt x="1100966" y="380323"/>
                    <a:pt x="1088391" y="368866"/>
                    <a:pt x="1082243" y="358135"/>
                  </a:cubicBezTo>
                  <a:cubicBezTo>
                    <a:pt x="1088223" y="347069"/>
                    <a:pt x="1090738" y="332499"/>
                    <a:pt x="1089843" y="314429"/>
                  </a:cubicBezTo>
                  <a:cubicBezTo>
                    <a:pt x="1088279" y="282126"/>
                    <a:pt x="1081628" y="276481"/>
                    <a:pt x="1048597" y="277207"/>
                  </a:cubicBezTo>
                  <a:close/>
                  <a:moveTo>
                    <a:pt x="594607" y="268879"/>
                  </a:moveTo>
                  <a:cubicBezTo>
                    <a:pt x="624509" y="274133"/>
                    <a:pt x="649995" y="278269"/>
                    <a:pt x="675369" y="283242"/>
                  </a:cubicBezTo>
                  <a:cubicBezTo>
                    <a:pt x="690346" y="286149"/>
                    <a:pt x="691855" y="288887"/>
                    <a:pt x="689675" y="304090"/>
                  </a:cubicBezTo>
                  <a:cubicBezTo>
                    <a:pt x="687888" y="316832"/>
                    <a:pt x="685595" y="329463"/>
                    <a:pt x="683024" y="345224"/>
                  </a:cubicBezTo>
                  <a:cubicBezTo>
                    <a:pt x="648206" y="345783"/>
                    <a:pt x="615956" y="337512"/>
                    <a:pt x="580970" y="328345"/>
                  </a:cubicBezTo>
                  <a:cubicBezTo>
                    <a:pt x="585666" y="307778"/>
                    <a:pt x="589913" y="289335"/>
                    <a:pt x="594607" y="268935"/>
                  </a:cubicBezTo>
                  <a:close/>
                  <a:moveTo>
                    <a:pt x="748807" y="265526"/>
                  </a:moveTo>
                  <a:cubicBezTo>
                    <a:pt x="743721" y="306437"/>
                    <a:pt x="739025" y="343828"/>
                    <a:pt x="734219" y="382446"/>
                  </a:cubicBezTo>
                  <a:cubicBezTo>
                    <a:pt x="743330" y="384794"/>
                    <a:pt x="750259" y="387533"/>
                    <a:pt x="757358" y="388259"/>
                  </a:cubicBezTo>
                  <a:cubicBezTo>
                    <a:pt x="799889" y="392506"/>
                    <a:pt x="842421" y="396586"/>
                    <a:pt x="885066" y="399940"/>
                  </a:cubicBezTo>
                  <a:cubicBezTo>
                    <a:pt x="901105" y="401225"/>
                    <a:pt x="903174" y="397034"/>
                    <a:pt x="901161" y="370934"/>
                  </a:cubicBezTo>
                  <a:lnTo>
                    <a:pt x="901105" y="370934"/>
                  </a:lnTo>
                  <a:cubicBezTo>
                    <a:pt x="877241" y="369592"/>
                    <a:pt x="854884" y="369871"/>
                    <a:pt x="833032" y="366686"/>
                  </a:cubicBezTo>
                  <a:cubicBezTo>
                    <a:pt x="812073" y="363612"/>
                    <a:pt x="789382" y="367021"/>
                    <a:pt x="769653" y="356234"/>
                  </a:cubicBezTo>
                  <a:cubicBezTo>
                    <a:pt x="774181" y="341089"/>
                    <a:pt x="783514" y="344609"/>
                    <a:pt x="791339" y="345169"/>
                  </a:cubicBezTo>
                  <a:cubicBezTo>
                    <a:pt x="820065" y="347124"/>
                    <a:pt x="848793" y="349472"/>
                    <a:pt x="877520" y="351372"/>
                  </a:cubicBezTo>
                  <a:cubicBezTo>
                    <a:pt x="879979" y="351540"/>
                    <a:pt x="882605" y="349695"/>
                    <a:pt x="886630" y="348243"/>
                  </a:cubicBezTo>
                  <a:cubicBezTo>
                    <a:pt x="887244" y="343157"/>
                    <a:pt x="888307" y="337846"/>
                    <a:pt x="888362" y="332537"/>
                  </a:cubicBezTo>
                  <a:cubicBezTo>
                    <a:pt x="888362" y="330078"/>
                    <a:pt x="886407" y="327620"/>
                    <a:pt x="884841" y="323986"/>
                  </a:cubicBezTo>
                  <a:cubicBezTo>
                    <a:pt x="879531" y="323540"/>
                    <a:pt x="874110" y="323037"/>
                    <a:pt x="868745" y="322589"/>
                  </a:cubicBezTo>
                  <a:cubicBezTo>
                    <a:pt x="841862" y="320354"/>
                    <a:pt x="814980" y="318286"/>
                    <a:pt x="788153" y="315771"/>
                  </a:cubicBezTo>
                  <a:cubicBezTo>
                    <a:pt x="781502" y="315155"/>
                    <a:pt x="773956" y="312474"/>
                    <a:pt x="776751" y="304034"/>
                  </a:cubicBezTo>
                  <a:cubicBezTo>
                    <a:pt x="777868" y="300737"/>
                    <a:pt x="785638" y="297495"/>
                    <a:pt x="790165" y="297774"/>
                  </a:cubicBezTo>
                  <a:cubicBezTo>
                    <a:pt x="815204" y="299340"/>
                    <a:pt x="840130" y="302413"/>
                    <a:pt x="865113" y="304201"/>
                  </a:cubicBezTo>
                  <a:cubicBezTo>
                    <a:pt x="877744" y="305095"/>
                    <a:pt x="890487" y="304369"/>
                    <a:pt x="905632" y="304369"/>
                  </a:cubicBezTo>
                  <a:cubicBezTo>
                    <a:pt x="905185" y="294645"/>
                    <a:pt x="904850" y="286932"/>
                    <a:pt x="904460" y="277823"/>
                  </a:cubicBezTo>
                  <a:cubicBezTo>
                    <a:pt x="851699" y="273630"/>
                    <a:pt x="801286" y="269661"/>
                    <a:pt x="748807" y="265526"/>
                  </a:cubicBezTo>
                  <a:close/>
                  <a:moveTo>
                    <a:pt x="1417971" y="261502"/>
                  </a:moveTo>
                  <a:cubicBezTo>
                    <a:pt x="1420095" y="261167"/>
                    <a:pt x="1423001" y="265582"/>
                    <a:pt x="1425684" y="267929"/>
                  </a:cubicBezTo>
                  <a:cubicBezTo>
                    <a:pt x="1412269" y="279946"/>
                    <a:pt x="1377563" y="290509"/>
                    <a:pt x="1339837" y="293862"/>
                  </a:cubicBezTo>
                  <a:cubicBezTo>
                    <a:pt x="1335366" y="294253"/>
                    <a:pt x="1330560" y="290956"/>
                    <a:pt x="1323294" y="288496"/>
                  </a:cubicBezTo>
                  <a:cubicBezTo>
                    <a:pt x="1328323" y="283132"/>
                    <a:pt x="1330784" y="277990"/>
                    <a:pt x="1334192" y="277263"/>
                  </a:cubicBezTo>
                  <a:cubicBezTo>
                    <a:pt x="1362025" y="271450"/>
                    <a:pt x="1389969" y="266253"/>
                    <a:pt x="1417971" y="261502"/>
                  </a:cubicBezTo>
                  <a:close/>
                  <a:moveTo>
                    <a:pt x="1240577" y="260887"/>
                  </a:moveTo>
                  <a:cubicBezTo>
                    <a:pt x="1205479" y="264129"/>
                    <a:pt x="1170436" y="268041"/>
                    <a:pt x="1135394" y="272344"/>
                  </a:cubicBezTo>
                  <a:cubicBezTo>
                    <a:pt x="1121645" y="274021"/>
                    <a:pt x="1111418" y="283075"/>
                    <a:pt x="1111864" y="295483"/>
                  </a:cubicBezTo>
                  <a:cubicBezTo>
                    <a:pt x="1113038" y="328569"/>
                    <a:pt x="1116000" y="361656"/>
                    <a:pt x="1118404" y="397480"/>
                  </a:cubicBezTo>
                  <a:cubicBezTo>
                    <a:pt x="1130420" y="396419"/>
                    <a:pt x="1139082" y="395637"/>
                    <a:pt x="1147912" y="394854"/>
                  </a:cubicBezTo>
                  <a:lnTo>
                    <a:pt x="1147912" y="394911"/>
                  </a:lnTo>
                  <a:cubicBezTo>
                    <a:pt x="1149421" y="383843"/>
                    <a:pt x="1150651" y="375069"/>
                    <a:pt x="1152160" y="363836"/>
                  </a:cubicBezTo>
                  <a:cubicBezTo>
                    <a:pt x="1185024" y="364283"/>
                    <a:pt x="1216321" y="356011"/>
                    <a:pt x="1248290" y="356961"/>
                  </a:cubicBezTo>
                  <a:cubicBezTo>
                    <a:pt x="1251476" y="367525"/>
                    <a:pt x="1253880" y="375293"/>
                    <a:pt x="1257008" y="385465"/>
                  </a:cubicBezTo>
                  <a:cubicBezTo>
                    <a:pt x="1266287" y="383900"/>
                    <a:pt x="1274838" y="382503"/>
                    <a:pt x="1286239" y="380602"/>
                  </a:cubicBezTo>
                  <a:cubicBezTo>
                    <a:pt x="1280930" y="345225"/>
                    <a:pt x="1276850" y="312306"/>
                    <a:pt x="1270703" y="279834"/>
                  </a:cubicBezTo>
                  <a:cubicBezTo>
                    <a:pt x="1268131" y="266309"/>
                    <a:pt x="1256003" y="259490"/>
                    <a:pt x="1240577" y="260887"/>
                  </a:cubicBezTo>
                  <a:close/>
                  <a:moveTo>
                    <a:pt x="569624" y="234284"/>
                  </a:moveTo>
                  <a:cubicBezTo>
                    <a:pt x="561073" y="272903"/>
                    <a:pt x="553026" y="309567"/>
                    <a:pt x="544085" y="349919"/>
                  </a:cubicBezTo>
                  <a:lnTo>
                    <a:pt x="544140" y="349863"/>
                  </a:lnTo>
                  <a:cubicBezTo>
                    <a:pt x="593489" y="363836"/>
                    <a:pt x="640046" y="371269"/>
                    <a:pt x="686547" y="378255"/>
                  </a:cubicBezTo>
                  <a:cubicBezTo>
                    <a:pt x="701525" y="380491"/>
                    <a:pt x="711863" y="369928"/>
                    <a:pt x="714435" y="353552"/>
                  </a:cubicBezTo>
                  <a:cubicBezTo>
                    <a:pt x="717620" y="333376"/>
                    <a:pt x="720081" y="313144"/>
                    <a:pt x="722707" y="292912"/>
                  </a:cubicBezTo>
                  <a:cubicBezTo>
                    <a:pt x="725390" y="272009"/>
                    <a:pt x="718459" y="261614"/>
                    <a:pt x="697613" y="257311"/>
                  </a:cubicBezTo>
                  <a:cubicBezTo>
                    <a:pt x="680399" y="253734"/>
                    <a:pt x="662850" y="251666"/>
                    <a:pt x="645468" y="248535"/>
                  </a:cubicBezTo>
                  <a:cubicBezTo>
                    <a:pt x="621098" y="244121"/>
                    <a:pt x="596788" y="239426"/>
                    <a:pt x="569624" y="234284"/>
                  </a:cubicBezTo>
                  <a:close/>
                  <a:moveTo>
                    <a:pt x="1410258" y="229589"/>
                  </a:moveTo>
                  <a:cubicBezTo>
                    <a:pt x="1381250" y="235681"/>
                    <a:pt x="1352244" y="241886"/>
                    <a:pt x="1323182" y="247474"/>
                  </a:cubicBezTo>
                  <a:cubicBezTo>
                    <a:pt x="1290152" y="253789"/>
                    <a:pt x="1290152" y="253510"/>
                    <a:pt x="1295405" y="288049"/>
                  </a:cubicBezTo>
                  <a:cubicBezTo>
                    <a:pt x="1295963" y="291738"/>
                    <a:pt x="1295963" y="295483"/>
                    <a:pt x="1296579" y="299115"/>
                  </a:cubicBezTo>
                  <a:cubicBezTo>
                    <a:pt x="1300995" y="324377"/>
                    <a:pt x="1305578" y="349640"/>
                    <a:pt x="1309769" y="373337"/>
                  </a:cubicBezTo>
                  <a:cubicBezTo>
                    <a:pt x="1314183" y="375125"/>
                    <a:pt x="1316028" y="376691"/>
                    <a:pt x="1317538" y="376411"/>
                  </a:cubicBezTo>
                  <a:cubicBezTo>
                    <a:pt x="1361187" y="368251"/>
                    <a:pt x="1405004" y="360538"/>
                    <a:pt x="1448430" y="351372"/>
                  </a:cubicBezTo>
                  <a:cubicBezTo>
                    <a:pt x="1466818" y="347515"/>
                    <a:pt x="1473246" y="334829"/>
                    <a:pt x="1468886" y="315603"/>
                  </a:cubicBezTo>
                  <a:cubicBezTo>
                    <a:pt x="1464358" y="295706"/>
                    <a:pt x="1459106" y="276034"/>
                    <a:pt x="1453907" y="256304"/>
                  </a:cubicBezTo>
                  <a:cubicBezTo>
                    <a:pt x="1446531" y="228136"/>
                    <a:pt x="1438818" y="223553"/>
                    <a:pt x="1410258" y="229589"/>
                  </a:cubicBezTo>
                  <a:close/>
                  <a:moveTo>
                    <a:pt x="1599891" y="208351"/>
                  </a:moveTo>
                  <a:lnTo>
                    <a:pt x="1599891" y="208407"/>
                  </a:lnTo>
                  <a:cubicBezTo>
                    <a:pt x="1604307" y="219697"/>
                    <a:pt x="1607548" y="227968"/>
                    <a:pt x="1611907" y="239090"/>
                  </a:cubicBezTo>
                  <a:cubicBezTo>
                    <a:pt x="1579826" y="251442"/>
                    <a:pt x="1549702" y="261557"/>
                    <a:pt x="1515385" y="268711"/>
                  </a:cubicBezTo>
                  <a:cubicBezTo>
                    <a:pt x="1511865" y="258874"/>
                    <a:pt x="1508735" y="249988"/>
                    <a:pt x="1504599" y="238419"/>
                  </a:cubicBezTo>
                  <a:cubicBezTo>
                    <a:pt x="1537071" y="228191"/>
                    <a:pt x="1566693" y="218859"/>
                    <a:pt x="1599891" y="208351"/>
                  </a:cubicBezTo>
                  <a:close/>
                  <a:moveTo>
                    <a:pt x="407043" y="189209"/>
                  </a:moveTo>
                  <a:cubicBezTo>
                    <a:pt x="403005" y="188050"/>
                    <a:pt x="398631" y="188511"/>
                    <a:pt x="393909" y="191473"/>
                  </a:cubicBezTo>
                  <a:cubicBezTo>
                    <a:pt x="386363" y="196224"/>
                    <a:pt x="379656" y="223721"/>
                    <a:pt x="384016" y="232495"/>
                  </a:cubicBezTo>
                  <a:cubicBezTo>
                    <a:pt x="393071" y="250772"/>
                    <a:pt x="401343" y="270053"/>
                    <a:pt x="425263" y="273966"/>
                  </a:cubicBezTo>
                  <a:cubicBezTo>
                    <a:pt x="428281" y="274469"/>
                    <a:pt x="430684" y="278381"/>
                    <a:pt x="433480" y="280784"/>
                  </a:cubicBezTo>
                  <a:cubicBezTo>
                    <a:pt x="430237" y="293695"/>
                    <a:pt x="427163" y="305711"/>
                    <a:pt x="423586" y="319739"/>
                  </a:cubicBezTo>
                  <a:cubicBezTo>
                    <a:pt x="435435" y="322366"/>
                    <a:pt x="443986" y="324266"/>
                    <a:pt x="452984" y="326278"/>
                  </a:cubicBezTo>
                  <a:cubicBezTo>
                    <a:pt x="458238" y="312083"/>
                    <a:pt x="462652" y="300121"/>
                    <a:pt x="467570" y="286820"/>
                  </a:cubicBezTo>
                  <a:lnTo>
                    <a:pt x="467627" y="286764"/>
                  </a:lnTo>
                  <a:cubicBezTo>
                    <a:pt x="515748" y="297606"/>
                    <a:pt x="540786" y="278884"/>
                    <a:pt x="544810" y="232272"/>
                  </a:cubicBezTo>
                  <a:cubicBezTo>
                    <a:pt x="530111" y="223850"/>
                    <a:pt x="519492" y="226476"/>
                    <a:pt x="513065" y="240152"/>
                  </a:cubicBezTo>
                  <a:cubicBezTo>
                    <a:pt x="505575" y="256024"/>
                    <a:pt x="494566" y="261390"/>
                    <a:pt x="477184" y="257087"/>
                  </a:cubicBezTo>
                  <a:cubicBezTo>
                    <a:pt x="469975" y="255298"/>
                    <a:pt x="462932" y="252839"/>
                    <a:pt x="455778" y="250772"/>
                  </a:cubicBezTo>
                  <a:cubicBezTo>
                    <a:pt x="416153" y="239202"/>
                    <a:pt x="414755" y="237246"/>
                    <a:pt x="418166" y="196670"/>
                  </a:cubicBezTo>
                  <a:cubicBezTo>
                    <a:pt x="414784" y="193149"/>
                    <a:pt x="411081" y="190369"/>
                    <a:pt x="407043" y="189209"/>
                  </a:cubicBezTo>
                  <a:close/>
                  <a:moveTo>
                    <a:pt x="1615421" y="178234"/>
                  </a:moveTo>
                  <a:cubicBezTo>
                    <a:pt x="1608749" y="175028"/>
                    <a:pt x="1600197" y="175684"/>
                    <a:pt x="1588321" y="179344"/>
                  </a:cubicBezTo>
                  <a:cubicBezTo>
                    <a:pt x="1558197" y="188622"/>
                    <a:pt x="1528016" y="197900"/>
                    <a:pt x="1497892" y="207121"/>
                  </a:cubicBezTo>
                  <a:cubicBezTo>
                    <a:pt x="1476040" y="213773"/>
                    <a:pt x="1469892" y="223721"/>
                    <a:pt x="1475369" y="246971"/>
                  </a:cubicBezTo>
                  <a:cubicBezTo>
                    <a:pt x="1481294" y="272289"/>
                    <a:pt x="1488223" y="297327"/>
                    <a:pt x="1495154" y="322421"/>
                  </a:cubicBezTo>
                  <a:cubicBezTo>
                    <a:pt x="1496551" y="327452"/>
                    <a:pt x="1499794" y="331923"/>
                    <a:pt x="1503201" y="338741"/>
                  </a:cubicBezTo>
                  <a:cubicBezTo>
                    <a:pt x="1512535" y="335388"/>
                    <a:pt x="1520696" y="332481"/>
                    <a:pt x="1528575" y="329631"/>
                  </a:cubicBezTo>
                  <a:cubicBezTo>
                    <a:pt x="1527402" y="318118"/>
                    <a:pt x="1526507" y="309343"/>
                    <a:pt x="1525501" y="299618"/>
                  </a:cubicBezTo>
                  <a:cubicBezTo>
                    <a:pt x="1557862" y="289838"/>
                    <a:pt x="1588600" y="280504"/>
                    <a:pt x="1618837" y="271395"/>
                  </a:cubicBezTo>
                  <a:cubicBezTo>
                    <a:pt x="1629736" y="292448"/>
                    <a:pt x="1643818" y="297103"/>
                    <a:pt x="1661089" y="285367"/>
                  </a:cubicBezTo>
                  <a:lnTo>
                    <a:pt x="1661089" y="285255"/>
                  </a:lnTo>
                  <a:cubicBezTo>
                    <a:pt x="1650917" y="256137"/>
                    <a:pt x="1641528" y="228081"/>
                    <a:pt x="1631244" y="200304"/>
                  </a:cubicBezTo>
                  <a:cubicBezTo>
                    <a:pt x="1626885" y="188511"/>
                    <a:pt x="1622093" y="181441"/>
                    <a:pt x="1615421" y="178234"/>
                  </a:cubicBezTo>
                  <a:close/>
                  <a:moveTo>
                    <a:pt x="1774408" y="140568"/>
                  </a:moveTo>
                  <a:lnTo>
                    <a:pt x="1802602" y="201644"/>
                  </a:lnTo>
                  <a:cubicBezTo>
                    <a:pt x="1770074" y="215337"/>
                    <a:pt x="1740620" y="227689"/>
                    <a:pt x="1711782" y="239872"/>
                  </a:cubicBezTo>
                  <a:cubicBezTo>
                    <a:pt x="1697474" y="225286"/>
                    <a:pt x="1690543" y="210027"/>
                    <a:pt x="1683725" y="178338"/>
                  </a:cubicBezTo>
                  <a:close/>
                  <a:moveTo>
                    <a:pt x="1774377" y="140501"/>
                  </a:moveTo>
                  <a:lnTo>
                    <a:pt x="1774434" y="140557"/>
                  </a:lnTo>
                  <a:lnTo>
                    <a:pt x="1774408" y="140568"/>
                  </a:lnTo>
                  <a:close/>
                  <a:moveTo>
                    <a:pt x="221099" y="121164"/>
                  </a:moveTo>
                  <a:cubicBezTo>
                    <a:pt x="204834" y="157436"/>
                    <a:pt x="188571" y="190299"/>
                    <a:pt x="175492" y="226515"/>
                  </a:cubicBezTo>
                  <a:cubicBezTo>
                    <a:pt x="185888" y="231546"/>
                    <a:pt x="193712" y="235290"/>
                    <a:pt x="202599" y="239593"/>
                  </a:cubicBezTo>
                  <a:cubicBezTo>
                    <a:pt x="210033" y="225175"/>
                    <a:pt x="216125" y="213214"/>
                    <a:pt x="222886" y="200079"/>
                  </a:cubicBezTo>
                  <a:cubicBezTo>
                    <a:pt x="255359" y="213046"/>
                    <a:pt x="285204" y="224895"/>
                    <a:pt x="316167" y="237246"/>
                  </a:cubicBezTo>
                  <a:cubicBezTo>
                    <a:pt x="312310" y="252392"/>
                    <a:pt x="308958" y="265358"/>
                    <a:pt x="305213" y="280113"/>
                  </a:cubicBezTo>
                  <a:cubicBezTo>
                    <a:pt x="315719" y="283466"/>
                    <a:pt x="324103" y="286149"/>
                    <a:pt x="334387" y="289447"/>
                  </a:cubicBezTo>
                  <a:cubicBezTo>
                    <a:pt x="345005" y="257646"/>
                    <a:pt x="355178" y="227969"/>
                    <a:pt x="364903" y="198180"/>
                  </a:cubicBezTo>
                  <a:cubicBezTo>
                    <a:pt x="372112" y="176104"/>
                    <a:pt x="368982" y="172805"/>
                    <a:pt x="342379" y="173812"/>
                  </a:cubicBezTo>
                  <a:cubicBezTo>
                    <a:pt x="337126" y="184878"/>
                    <a:pt x="331704" y="196279"/>
                    <a:pt x="326562" y="207066"/>
                  </a:cubicBezTo>
                  <a:cubicBezTo>
                    <a:pt x="293812" y="200470"/>
                    <a:pt x="253794" y="183872"/>
                    <a:pt x="234624" y="169061"/>
                  </a:cubicBezTo>
                  <a:cubicBezTo>
                    <a:pt x="238536" y="158330"/>
                    <a:pt x="242616" y="147264"/>
                    <a:pt x="248373" y="131559"/>
                  </a:cubicBezTo>
                  <a:lnTo>
                    <a:pt x="248373" y="131504"/>
                  </a:lnTo>
                  <a:cubicBezTo>
                    <a:pt x="237922" y="127536"/>
                    <a:pt x="229985" y="124518"/>
                    <a:pt x="221099" y="121164"/>
                  </a:cubicBezTo>
                  <a:close/>
                  <a:moveTo>
                    <a:pt x="1785373" y="107981"/>
                  </a:moveTo>
                  <a:cubicBezTo>
                    <a:pt x="1778848" y="106088"/>
                    <a:pt x="1771051" y="107276"/>
                    <a:pt x="1761690" y="111216"/>
                  </a:cubicBezTo>
                  <a:cubicBezTo>
                    <a:pt x="1732628" y="123399"/>
                    <a:pt x="1703678" y="135919"/>
                    <a:pt x="1674614" y="148159"/>
                  </a:cubicBezTo>
                  <a:cubicBezTo>
                    <a:pt x="1664499" y="152407"/>
                    <a:pt x="1654271" y="156374"/>
                    <a:pt x="1641360" y="161572"/>
                  </a:cubicBezTo>
                  <a:lnTo>
                    <a:pt x="1641416" y="161572"/>
                  </a:lnTo>
                  <a:cubicBezTo>
                    <a:pt x="1656674" y="202763"/>
                    <a:pt x="1670758" y="240712"/>
                    <a:pt x="1684394" y="277486"/>
                  </a:cubicBezTo>
                  <a:cubicBezTo>
                    <a:pt x="1688922" y="278101"/>
                    <a:pt x="1691047" y="279052"/>
                    <a:pt x="1692499" y="278437"/>
                  </a:cubicBezTo>
                  <a:cubicBezTo>
                    <a:pt x="1734695" y="261614"/>
                    <a:pt x="1777060" y="245238"/>
                    <a:pt x="1818810" y="227466"/>
                  </a:cubicBezTo>
                  <a:cubicBezTo>
                    <a:pt x="1834850" y="220647"/>
                    <a:pt x="1840047" y="207792"/>
                    <a:pt x="1834179" y="193932"/>
                  </a:cubicBezTo>
                  <a:cubicBezTo>
                    <a:pt x="1824008" y="170067"/>
                    <a:pt x="1813276" y="146314"/>
                    <a:pt x="1801429" y="123232"/>
                  </a:cubicBezTo>
                  <a:cubicBezTo>
                    <a:pt x="1797152" y="114849"/>
                    <a:pt x="1791898" y="109875"/>
                    <a:pt x="1785373" y="107981"/>
                  </a:cubicBezTo>
                  <a:close/>
                  <a:moveTo>
                    <a:pt x="1776845" y="743"/>
                  </a:moveTo>
                  <a:cubicBezTo>
                    <a:pt x="1836111" y="7489"/>
                    <a:pt x="1884075" y="59434"/>
                    <a:pt x="1883530" y="125244"/>
                  </a:cubicBezTo>
                  <a:cubicBezTo>
                    <a:pt x="1883530" y="129882"/>
                    <a:pt x="1883921" y="134745"/>
                    <a:pt x="1882746" y="139161"/>
                  </a:cubicBezTo>
                  <a:cubicBezTo>
                    <a:pt x="1879226" y="152407"/>
                    <a:pt x="1885821" y="159951"/>
                    <a:pt x="1895881" y="166938"/>
                  </a:cubicBezTo>
                  <a:cubicBezTo>
                    <a:pt x="1922652" y="185549"/>
                    <a:pt x="1948976" y="204663"/>
                    <a:pt x="1975467" y="223721"/>
                  </a:cubicBezTo>
                  <a:cubicBezTo>
                    <a:pt x="1978429" y="225844"/>
                    <a:pt x="1980944" y="228527"/>
                    <a:pt x="1986589" y="233613"/>
                  </a:cubicBezTo>
                  <a:lnTo>
                    <a:pt x="1986533" y="233669"/>
                  </a:lnTo>
                  <a:cubicBezTo>
                    <a:pt x="1980498" y="238252"/>
                    <a:pt x="1977368" y="241661"/>
                    <a:pt x="1973456" y="243506"/>
                  </a:cubicBezTo>
                  <a:cubicBezTo>
                    <a:pt x="1908847" y="274524"/>
                    <a:pt x="1844350" y="305711"/>
                    <a:pt x="1779462" y="336058"/>
                  </a:cubicBezTo>
                  <a:cubicBezTo>
                    <a:pt x="1756325" y="346845"/>
                    <a:pt x="1731455" y="351205"/>
                    <a:pt x="1705968" y="347180"/>
                  </a:cubicBezTo>
                  <a:cubicBezTo>
                    <a:pt x="1694399" y="345337"/>
                    <a:pt x="1686296" y="349192"/>
                    <a:pt x="1679029" y="357575"/>
                  </a:cubicBezTo>
                  <a:cubicBezTo>
                    <a:pt x="1660698" y="378814"/>
                    <a:pt x="1636778" y="390215"/>
                    <a:pt x="1610230" y="397760"/>
                  </a:cubicBezTo>
                  <a:cubicBezTo>
                    <a:pt x="1491074" y="431742"/>
                    <a:pt x="1370184" y="456779"/>
                    <a:pt x="1247564" y="474776"/>
                  </a:cubicBezTo>
                  <a:cubicBezTo>
                    <a:pt x="1144112" y="489977"/>
                    <a:pt x="1040159" y="495790"/>
                    <a:pt x="935981" y="493834"/>
                  </a:cubicBezTo>
                  <a:cubicBezTo>
                    <a:pt x="863492" y="492493"/>
                    <a:pt x="790947" y="488245"/>
                    <a:pt x="719185" y="476228"/>
                  </a:cubicBezTo>
                  <a:cubicBezTo>
                    <a:pt x="650385" y="464716"/>
                    <a:pt x="581474" y="454040"/>
                    <a:pt x="513009" y="440907"/>
                  </a:cubicBezTo>
                  <a:cubicBezTo>
                    <a:pt x="466509" y="431965"/>
                    <a:pt x="420624" y="419502"/>
                    <a:pt x="374572" y="408268"/>
                  </a:cubicBezTo>
                  <a:cubicBezTo>
                    <a:pt x="350482" y="402399"/>
                    <a:pt x="329300" y="390551"/>
                    <a:pt x="312477" y="372499"/>
                  </a:cubicBezTo>
                  <a:cubicBezTo>
                    <a:pt x="303926" y="363277"/>
                    <a:pt x="295711" y="359979"/>
                    <a:pt x="283191" y="361768"/>
                  </a:cubicBezTo>
                  <a:cubicBezTo>
                    <a:pt x="254856" y="365791"/>
                    <a:pt x="227750" y="360203"/>
                    <a:pt x="201706" y="348298"/>
                  </a:cubicBezTo>
                  <a:cubicBezTo>
                    <a:pt x="142462" y="321248"/>
                    <a:pt x="83052" y="294589"/>
                    <a:pt x="23809" y="267482"/>
                  </a:cubicBezTo>
                  <a:cubicBezTo>
                    <a:pt x="16543" y="264129"/>
                    <a:pt x="9837" y="259490"/>
                    <a:pt x="0" y="253734"/>
                  </a:cubicBezTo>
                  <a:cubicBezTo>
                    <a:pt x="8383" y="246915"/>
                    <a:pt x="13805" y="242277"/>
                    <a:pt x="19506" y="237972"/>
                  </a:cubicBezTo>
                  <a:cubicBezTo>
                    <a:pt x="43314" y="220089"/>
                    <a:pt x="67123" y="202204"/>
                    <a:pt x="91100" y="184543"/>
                  </a:cubicBezTo>
                  <a:cubicBezTo>
                    <a:pt x="101774" y="176662"/>
                    <a:pt x="104960" y="168111"/>
                    <a:pt x="102948" y="153692"/>
                  </a:cubicBezTo>
                  <a:cubicBezTo>
                    <a:pt x="94118" y="91096"/>
                    <a:pt x="136147" y="32244"/>
                    <a:pt x="197513" y="17936"/>
                  </a:cubicBezTo>
                  <a:cubicBezTo>
                    <a:pt x="222105" y="12180"/>
                    <a:pt x="245745" y="15813"/>
                    <a:pt x="268605" y="24979"/>
                  </a:cubicBezTo>
                  <a:cubicBezTo>
                    <a:pt x="347296" y="56500"/>
                    <a:pt x="427666" y="82879"/>
                    <a:pt x="509320" y="105515"/>
                  </a:cubicBezTo>
                  <a:cubicBezTo>
                    <a:pt x="612493" y="134187"/>
                    <a:pt x="716894" y="158275"/>
                    <a:pt x="823307" y="169844"/>
                  </a:cubicBezTo>
                  <a:cubicBezTo>
                    <a:pt x="926199" y="181021"/>
                    <a:pt x="1029651" y="180742"/>
                    <a:pt x="1132766" y="169509"/>
                  </a:cubicBezTo>
                  <a:cubicBezTo>
                    <a:pt x="1245105" y="157269"/>
                    <a:pt x="1354144" y="129268"/>
                    <a:pt x="1462570" y="98696"/>
                  </a:cubicBezTo>
                  <a:cubicBezTo>
                    <a:pt x="1548585" y="74441"/>
                    <a:pt x="1633032" y="45490"/>
                    <a:pt x="1715189" y="10224"/>
                  </a:cubicBezTo>
                  <a:cubicBezTo>
                    <a:pt x="1736078" y="1268"/>
                    <a:pt x="1757090" y="-1506"/>
                    <a:pt x="1776845" y="743"/>
                  </a:cubicBezTo>
                  <a:close/>
                </a:path>
              </a:pathLst>
            </a:custGeom>
            <a:solidFill>
              <a:srgbClr val="BC222E"/>
            </a:solidFill>
            <a:ln w="0" cap="flat">
              <a:noFill/>
              <a:prstDash val="solid"/>
              <a:miter/>
            </a:ln>
          </p:spPr>
          <p:txBody>
            <a:bodyPr rtlCol="0" anchor="ctr"/>
            <a:lstStyle/>
            <a:p>
              <a:endParaRPr lang="en-US" sz="1600" dirty="0">
                <a:latin typeface="Sintony" panose="02000503050000020004" pitchFamily="2" charset="0"/>
              </a:endParaRPr>
            </a:p>
          </p:txBody>
        </p:sp>
        <p:sp>
          <p:nvSpPr>
            <p:cNvPr id="356" name="Freeform: Shape 355">
              <a:extLst>
                <a:ext uri="{FF2B5EF4-FFF2-40B4-BE49-F238E27FC236}">
                  <a16:creationId xmlns:a16="http://schemas.microsoft.com/office/drawing/2014/main" id="{D8D72930-3410-ED47-FEE8-FCC3393FC3DD}"/>
                </a:ext>
              </a:extLst>
            </p:cNvPr>
            <p:cNvSpPr/>
            <p:nvPr/>
          </p:nvSpPr>
          <p:spPr>
            <a:xfrm>
              <a:off x="7683040" y="8873613"/>
              <a:ext cx="818048" cy="735029"/>
            </a:xfrm>
            <a:custGeom>
              <a:avLst/>
              <a:gdLst>
                <a:gd name="connsiteX0" fmla="*/ 95006 w 818048"/>
                <a:gd name="connsiteY0" fmla="*/ 124941 h 735029"/>
                <a:gd name="connsiteX1" fmla="*/ 56610 w 818048"/>
                <a:gd name="connsiteY1" fmla="*/ 129524 h 735029"/>
                <a:gd name="connsiteX2" fmla="*/ 37014 w 818048"/>
                <a:gd name="connsiteY2" fmla="*/ 145285 h 735029"/>
                <a:gd name="connsiteX3" fmla="*/ 36827 w 818048"/>
                <a:gd name="connsiteY3" fmla="*/ 177338 h 735029"/>
                <a:gd name="connsiteX4" fmla="*/ 36769 w 818048"/>
                <a:gd name="connsiteY4" fmla="*/ 177366 h 735029"/>
                <a:gd name="connsiteX5" fmla="*/ 36826 w 818048"/>
                <a:gd name="connsiteY5" fmla="*/ 177478 h 735029"/>
                <a:gd name="connsiteX6" fmla="*/ 36827 w 818048"/>
                <a:gd name="connsiteY6" fmla="*/ 177338 h 735029"/>
                <a:gd name="connsiteX7" fmla="*/ 76632 w 818048"/>
                <a:gd name="connsiteY7" fmla="*/ 157958 h 735029"/>
                <a:gd name="connsiteX8" fmla="*/ 118256 w 818048"/>
                <a:gd name="connsiteY8" fmla="*/ 156575 h 735029"/>
                <a:gd name="connsiteX9" fmla="*/ 186832 w 818048"/>
                <a:gd name="connsiteY9" fmla="*/ 168759 h 735029"/>
                <a:gd name="connsiteX10" fmla="*/ 218467 w 818048"/>
                <a:gd name="connsiteY10" fmla="*/ 176527 h 735029"/>
                <a:gd name="connsiteX11" fmla="*/ 207623 w 818048"/>
                <a:gd name="connsiteY11" fmla="*/ 163506 h 735029"/>
                <a:gd name="connsiteX12" fmla="*/ 95006 w 818048"/>
                <a:gd name="connsiteY12" fmla="*/ 124941 h 735029"/>
                <a:gd name="connsiteX13" fmla="*/ 96082 w 818048"/>
                <a:gd name="connsiteY13" fmla="*/ 91967 h 735029"/>
                <a:gd name="connsiteX14" fmla="*/ 138545 w 818048"/>
                <a:gd name="connsiteY14" fmla="*/ 99344 h 735029"/>
                <a:gd name="connsiteX15" fmla="*/ 291346 w 818048"/>
                <a:gd name="connsiteY15" fmla="*/ 187706 h 735029"/>
                <a:gd name="connsiteX16" fmla="*/ 340416 w 818048"/>
                <a:gd name="connsiteY16" fmla="*/ 238732 h 735029"/>
                <a:gd name="connsiteX17" fmla="*/ 324433 w 818048"/>
                <a:gd name="connsiteY17" fmla="*/ 241472 h 735029"/>
                <a:gd name="connsiteX18" fmla="*/ 174258 w 818048"/>
                <a:gd name="connsiteY18" fmla="*/ 241248 h 735029"/>
                <a:gd name="connsiteX19" fmla="*/ 121386 w 818048"/>
                <a:gd name="connsiteY19" fmla="*/ 240633 h 735029"/>
                <a:gd name="connsiteX20" fmla="*/ 92155 w 818048"/>
                <a:gd name="connsiteY20" fmla="*/ 214253 h 735029"/>
                <a:gd name="connsiteX21" fmla="*/ 169675 w 818048"/>
                <a:gd name="connsiteY21" fmla="*/ 200057 h 735029"/>
                <a:gd name="connsiteX22" fmla="*/ 151622 w 818048"/>
                <a:gd name="connsiteY22" fmla="*/ 193127 h 735029"/>
                <a:gd name="connsiteX23" fmla="*/ 93273 w 818048"/>
                <a:gd name="connsiteY23" fmla="*/ 189438 h 735029"/>
                <a:gd name="connsiteX24" fmla="*/ 40683 w 818048"/>
                <a:gd name="connsiteY24" fmla="*/ 229623 h 735029"/>
                <a:gd name="connsiteX25" fmla="*/ 33249 w 818048"/>
                <a:gd name="connsiteY25" fmla="*/ 256394 h 735029"/>
                <a:gd name="connsiteX26" fmla="*/ 33136 w 818048"/>
                <a:gd name="connsiteY26" fmla="*/ 256394 h 735029"/>
                <a:gd name="connsiteX27" fmla="*/ 498 w 818048"/>
                <a:gd name="connsiteY27" fmla="*/ 170435 h 735029"/>
                <a:gd name="connsiteX28" fmla="*/ 53201 w 818048"/>
                <a:gd name="connsiteY28" fmla="*/ 95823 h 735029"/>
                <a:gd name="connsiteX29" fmla="*/ 96082 w 818048"/>
                <a:gd name="connsiteY29" fmla="*/ 91967 h 735029"/>
                <a:gd name="connsiteX30" fmla="*/ 431657 w 818048"/>
                <a:gd name="connsiteY30" fmla="*/ 307 h 735029"/>
                <a:gd name="connsiteX31" fmla="*/ 532398 w 818048"/>
                <a:gd name="connsiteY31" fmla="*/ 14950 h 735029"/>
                <a:gd name="connsiteX32" fmla="*/ 628920 w 818048"/>
                <a:gd name="connsiteY32" fmla="*/ 63071 h 735029"/>
                <a:gd name="connsiteX33" fmla="*/ 666589 w 818048"/>
                <a:gd name="connsiteY33" fmla="*/ 139695 h 735029"/>
                <a:gd name="connsiteX34" fmla="*/ 641326 w 818048"/>
                <a:gd name="connsiteY34" fmla="*/ 139695 h 735029"/>
                <a:gd name="connsiteX35" fmla="*/ 641494 w 818048"/>
                <a:gd name="connsiteY35" fmla="*/ 147407 h 735029"/>
                <a:gd name="connsiteX36" fmla="*/ 680561 w 818048"/>
                <a:gd name="connsiteY36" fmla="*/ 258460 h 735029"/>
                <a:gd name="connsiteX37" fmla="*/ 684809 w 818048"/>
                <a:gd name="connsiteY37" fmla="*/ 319715 h 735029"/>
                <a:gd name="connsiteX38" fmla="*/ 723763 w 818048"/>
                <a:gd name="connsiteY38" fmla="*/ 407740 h 735029"/>
                <a:gd name="connsiteX39" fmla="*/ 660384 w 818048"/>
                <a:gd name="connsiteY39" fmla="*/ 367054 h 735029"/>
                <a:gd name="connsiteX40" fmla="*/ 668767 w 818048"/>
                <a:gd name="connsiteY40" fmla="*/ 414894 h 735029"/>
                <a:gd name="connsiteX41" fmla="*/ 750759 w 818048"/>
                <a:gd name="connsiteY41" fmla="*/ 507839 h 735029"/>
                <a:gd name="connsiteX42" fmla="*/ 801115 w 818048"/>
                <a:gd name="connsiteY42" fmla="*/ 537739 h 735029"/>
                <a:gd name="connsiteX43" fmla="*/ 818048 w 818048"/>
                <a:gd name="connsiteY43" fmla="*/ 549365 h 735029"/>
                <a:gd name="connsiteX44" fmla="*/ 816260 w 818048"/>
                <a:gd name="connsiteY44" fmla="*/ 554730 h 735029"/>
                <a:gd name="connsiteX45" fmla="*/ 732426 w 818048"/>
                <a:gd name="connsiteY45" fmla="*/ 550036 h 735029"/>
                <a:gd name="connsiteX46" fmla="*/ 782168 w 818048"/>
                <a:gd name="connsiteY46" fmla="*/ 601956 h 735029"/>
                <a:gd name="connsiteX47" fmla="*/ 707332 w 818048"/>
                <a:gd name="connsiteY47" fmla="*/ 601621 h 735029"/>
                <a:gd name="connsiteX48" fmla="*/ 635346 w 818048"/>
                <a:gd name="connsiteY48" fmla="*/ 580104 h 735029"/>
                <a:gd name="connsiteX49" fmla="*/ 692689 w 818048"/>
                <a:gd name="connsiteY49" fmla="*/ 664999 h 735029"/>
                <a:gd name="connsiteX50" fmla="*/ 558387 w 818048"/>
                <a:gd name="connsiteY50" fmla="*/ 620121 h 735029"/>
                <a:gd name="connsiteX51" fmla="*/ 560510 w 818048"/>
                <a:gd name="connsiteY51" fmla="*/ 678413 h 735029"/>
                <a:gd name="connsiteX52" fmla="*/ 560623 w 818048"/>
                <a:gd name="connsiteY52" fmla="*/ 735029 h 735029"/>
                <a:gd name="connsiteX53" fmla="*/ 472150 w 818048"/>
                <a:gd name="connsiteY53" fmla="*/ 649965 h 735029"/>
                <a:gd name="connsiteX54" fmla="*/ 454711 w 818048"/>
                <a:gd name="connsiteY54" fmla="*/ 664999 h 735029"/>
                <a:gd name="connsiteX55" fmla="*/ 397034 w 818048"/>
                <a:gd name="connsiteY55" fmla="*/ 717704 h 735029"/>
                <a:gd name="connsiteX56" fmla="*/ 370989 w 818048"/>
                <a:gd name="connsiteY56" fmla="*/ 732347 h 735029"/>
                <a:gd name="connsiteX57" fmla="*/ 379317 w 818048"/>
                <a:gd name="connsiteY57" fmla="*/ 612744 h 735029"/>
                <a:gd name="connsiteX58" fmla="*/ 248928 w 818048"/>
                <a:gd name="connsiteY58" fmla="*/ 669527 h 735029"/>
                <a:gd name="connsiteX59" fmla="*/ 285368 w 818048"/>
                <a:gd name="connsiteY59" fmla="*/ 623865 h 735029"/>
                <a:gd name="connsiteX60" fmla="*/ 312472 w 818048"/>
                <a:gd name="connsiteY60" fmla="*/ 575856 h 735029"/>
                <a:gd name="connsiteX61" fmla="*/ 292522 w 818048"/>
                <a:gd name="connsiteY61" fmla="*/ 579936 h 735029"/>
                <a:gd name="connsiteX62" fmla="*/ 213940 w 818048"/>
                <a:gd name="connsiteY62" fmla="*/ 608048 h 735029"/>
                <a:gd name="connsiteX63" fmla="*/ 170346 w 818048"/>
                <a:gd name="connsiteY63" fmla="*/ 610955 h 735029"/>
                <a:gd name="connsiteX64" fmla="*/ 211536 w 818048"/>
                <a:gd name="connsiteY64" fmla="*/ 554785 h 735029"/>
                <a:gd name="connsiteX65" fmla="*/ 113563 w 818048"/>
                <a:gd name="connsiteY65" fmla="*/ 550762 h 735029"/>
                <a:gd name="connsiteX66" fmla="*/ 135360 w 818048"/>
                <a:gd name="connsiteY66" fmla="*/ 537628 h 735029"/>
                <a:gd name="connsiteX67" fmla="*/ 228415 w 818048"/>
                <a:gd name="connsiteY67" fmla="*/ 481739 h 735029"/>
                <a:gd name="connsiteX68" fmla="*/ 278382 w 818048"/>
                <a:gd name="connsiteY68" fmla="*/ 373312 h 735029"/>
                <a:gd name="connsiteX69" fmla="*/ 252002 w 818048"/>
                <a:gd name="connsiteY69" fmla="*/ 261087 h 735029"/>
                <a:gd name="connsiteX70" fmla="*/ 309902 w 818048"/>
                <a:gd name="connsiteY70" fmla="*/ 256783 h 735029"/>
                <a:gd name="connsiteX71" fmla="*/ 370821 w 818048"/>
                <a:gd name="connsiteY71" fmla="*/ 256560 h 735029"/>
                <a:gd name="connsiteX72" fmla="*/ 333152 w 818048"/>
                <a:gd name="connsiteY72" fmla="*/ 209669 h 735029"/>
                <a:gd name="connsiteX73" fmla="*/ 295091 w 818048"/>
                <a:gd name="connsiteY73" fmla="*/ 168813 h 735029"/>
                <a:gd name="connsiteX74" fmla="*/ 252840 w 818048"/>
                <a:gd name="connsiteY74" fmla="*/ 123544 h 735029"/>
                <a:gd name="connsiteX75" fmla="*/ 252672 w 818048"/>
                <a:gd name="connsiteY75" fmla="*/ 123487 h 735029"/>
                <a:gd name="connsiteX76" fmla="*/ 314709 w 818048"/>
                <a:gd name="connsiteY76" fmla="*/ 76205 h 735029"/>
                <a:gd name="connsiteX77" fmla="*/ 180015 w 818048"/>
                <a:gd name="connsiteY77" fmla="*/ 87327 h 735029"/>
                <a:gd name="connsiteX78" fmla="*/ 194491 w 818048"/>
                <a:gd name="connsiteY78" fmla="*/ 69554 h 735029"/>
                <a:gd name="connsiteX79" fmla="*/ 330247 w 818048"/>
                <a:gd name="connsiteY79" fmla="*/ 7796 h 735029"/>
                <a:gd name="connsiteX80" fmla="*/ 431657 w 818048"/>
                <a:gd name="connsiteY80" fmla="*/ 307 h 73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18048" h="735029">
                  <a:moveTo>
                    <a:pt x="95006" y="124941"/>
                  </a:moveTo>
                  <a:cubicBezTo>
                    <a:pt x="82320" y="124047"/>
                    <a:pt x="68738" y="125724"/>
                    <a:pt x="56610" y="129524"/>
                  </a:cubicBezTo>
                  <a:cubicBezTo>
                    <a:pt x="46550" y="132654"/>
                    <a:pt x="40165" y="137600"/>
                    <a:pt x="37014" y="145285"/>
                  </a:cubicBezTo>
                  <a:lnTo>
                    <a:pt x="36827" y="177338"/>
                  </a:lnTo>
                  <a:lnTo>
                    <a:pt x="36769" y="177366"/>
                  </a:lnTo>
                  <a:lnTo>
                    <a:pt x="36826" y="177478"/>
                  </a:lnTo>
                  <a:lnTo>
                    <a:pt x="36827" y="177338"/>
                  </a:lnTo>
                  <a:lnTo>
                    <a:pt x="76632" y="157958"/>
                  </a:lnTo>
                  <a:cubicBezTo>
                    <a:pt x="90255" y="154968"/>
                    <a:pt x="104171" y="154982"/>
                    <a:pt x="118256" y="156575"/>
                  </a:cubicBezTo>
                  <a:cubicBezTo>
                    <a:pt x="141283" y="159201"/>
                    <a:pt x="164030" y="164400"/>
                    <a:pt x="186832" y="168759"/>
                  </a:cubicBezTo>
                  <a:cubicBezTo>
                    <a:pt x="195608" y="170435"/>
                    <a:pt x="204214" y="172951"/>
                    <a:pt x="218467" y="176527"/>
                  </a:cubicBezTo>
                  <a:cubicBezTo>
                    <a:pt x="212206" y="168815"/>
                    <a:pt x="210474" y="165126"/>
                    <a:pt x="207623" y="163506"/>
                  </a:cubicBezTo>
                  <a:cubicBezTo>
                    <a:pt x="172581" y="143386"/>
                    <a:pt x="135694" y="127847"/>
                    <a:pt x="95006" y="124941"/>
                  </a:cubicBezTo>
                  <a:close/>
                  <a:moveTo>
                    <a:pt x="96082" y="91967"/>
                  </a:moveTo>
                  <a:cubicBezTo>
                    <a:pt x="110306" y="92847"/>
                    <a:pt x="124461" y="95600"/>
                    <a:pt x="138545" y="99344"/>
                  </a:cubicBezTo>
                  <a:cubicBezTo>
                    <a:pt x="197396" y="115049"/>
                    <a:pt x="247305" y="146571"/>
                    <a:pt x="291346" y="187706"/>
                  </a:cubicBezTo>
                  <a:cubicBezTo>
                    <a:pt x="307442" y="202740"/>
                    <a:pt x="322029" y="219507"/>
                    <a:pt x="340416" y="238732"/>
                  </a:cubicBezTo>
                  <a:cubicBezTo>
                    <a:pt x="332145" y="240241"/>
                    <a:pt x="328065" y="242030"/>
                    <a:pt x="324433" y="241472"/>
                  </a:cubicBezTo>
                  <a:cubicBezTo>
                    <a:pt x="274356" y="233703"/>
                    <a:pt x="224278" y="239738"/>
                    <a:pt x="174258" y="241248"/>
                  </a:cubicBezTo>
                  <a:cubicBezTo>
                    <a:pt x="156652" y="241751"/>
                    <a:pt x="138879" y="242198"/>
                    <a:pt x="121386" y="240633"/>
                  </a:cubicBezTo>
                  <a:cubicBezTo>
                    <a:pt x="107358" y="239403"/>
                    <a:pt x="93552" y="235100"/>
                    <a:pt x="92155" y="214253"/>
                  </a:cubicBezTo>
                  <a:cubicBezTo>
                    <a:pt x="115015" y="200672"/>
                    <a:pt x="142792" y="210900"/>
                    <a:pt x="169675" y="200057"/>
                  </a:cubicBezTo>
                  <a:cubicBezTo>
                    <a:pt x="162129" y="197095"/>
                    <a:pt x="157044" y="193630"/>
                    <a:pt x="151622" y="193127"/>
                  </a:cubicBezTo>
                  <a:cubicBezTo>
                    <a:pt x="132229" y="191283"/>
                    <a:pt x="112723" y="189270"/>
                    <a:pt x="93273" y="189438"/>
                  </a:cubicBezTo>
                  <a:cubicBezTo>
                    <a:pt x="62870" y="189774"/>
                    <a:pt x="49847" y="200504"/>
                    <a:pt x="40683" y="229623"/>
                  </a:cubicBezTo>
                  <a:cubicBezTo>
                    <a:pt x="38558" y="236386"/>
                    <a:pt x="36826" y="243315"/>
                    <a:pt x="33249" y="256394"/>
                  </a:cubicBezTo>
                  <a:lnTo>
                    <a:pt x="33136" y="256394"/>
                  </a:lnTo>
                  <a:cubicBezTo>
                    <a:pt x="13630" y="225934"/>
                    <a:pt x="3682" y="199163"/>
                    <a:pt x="498" y="170435"/>
                  </a:cubicBezTo>
                  <a:cubicBezTo>
                    <a:pt x="-3527" y="133604"/>
                    <a:pt x="17097" y="105269"/>
                    <a:pt x="53201" y="95823"/>
                  </a:cubicBezTo>
                  <a:cubicBezTo>
                    <a:pt x="67564" y="92079"/>
                    <a:pt x="81858" y="91087"/>
                    <a:pt x="96082" y="91967"/>
                  </a:cubicBezTo>
                  <a:close/>
                  <a:moveTo>
                    <a:pt x="431657" y="307"/>
                  </a:moveTo>
                  <a:cubicBezTo>
                    <a:pt x="465387" y="1536"/>
                    <a:pt x="499004" y="6455"/>
                    <a:pt x="532398" y="14950"/>
                  </a:cubicBezTo>
                  <a:cubicBezTo>
                    <a:pt x="567943" y="23948"/>
                    <a:pt x="601310" y="37865"/>
                    <a:pt x="628920" y="63071"/>
                  </a:cubicBezTo>
                  <a:cubicBezTo>
                    <a:pt x="650995" y="83247"/>
                    <a:pt x="664912" y="107335"/>
                    <a:pt x="666589" y="139695"/>
                  </a:cubicBezTo>
                  <a:lnTo>
                    <a:pt x="641326" y="139695"/>
                  </a:lnTo>
                  <a:cubicBezTo>
                    <a:pt x="641326" y="142545"/>
                    <a:pt x="640265" y="145955"/>
                    <a:pt x="641494" y="147407"/>
                  </a:cubicBezTo>
                  <a:cubicBezTo>
                    <a:pt x="669440" y="179209"/>
                    <a:pt x="677991" y="217772"/>
                    <a:pt x="680561" y="258460"/>
                  </a:cubicBezTo>
                  <a:cubicBezTo>
                    <a:pt x="681846" y="278860"/>
                    <a:pt x="682796" y="299371"/>
                    <a:pt x="684809" y="319715"/>
                  </a:cubicBezTo>
                  <a:cubicBezTo>
                    <a:pt x="688050" y="352801"/>
                    <a:pt x="697383" y="383540"/>
                    <a:pt x="723763" y="407740"/>
                  </a:cubicBezTo>
                  <a:cubicBezTo>
                    <a:pt x="709567" y="407740"/>
                    <a:pt x="688441" y="394176"/>
                    <a:pt x="660384" y="367054"/>
                  </a:cubicBezTo>
                  <a:cubicBezTo>
                    <a:pt x="656249" y="385329"/>
                    <a:pt x="662677" y="400475"/>
                    <a:pt x="668767" y="414894"/>
                  </a:cubicBezTo>
                  <a:cubicBezTo>
                    <a:pt x="685703" y="454800"/>
                    <a:pt x="715436" y="484085"/>
                    <a:pt x="750759" y="507839"/>
                  </a:cubicBezTo>
                  <a:cubicBezTo>
                    <a:pt x="766966" y="518737"/>
                    <a:pt x="784403" y="527679"/>
                    <a:pt x="801115" y="537739"/>
                  </a:cubicBezTo>
                  <a:cubicBezTo>
                    <a:pt x="806982" y="541261"/>
                    <a:pt x="812403" y="545453"/>
                    <a:pt x="818048" y="549365"/>
                  </a:cubicBezTo>
                  <a:cubicBezTo>
                    <a:pt x="817434" y="551153"/>
                    <a:pt x="816874" y="552942"/>
                    <a:pt x="816260" y="554730"/>
                  </a:cubicBezTo>
                  <a:cubicBezTo>
                    <a:pt x="788929" y="553221"/>
                    <a:pt x="761656" y="551656"/>
                    <a:pt x="732426" y="550036"/>
                  </a:cubicBezTo>
                  <a:cubicBezTo>
                    <a:pt x="741815" y="573899"/>
                    <a:pt x="764619" y="583065"/>
                    <a:pt x="782168" y="601956"/>
                  </a:cubicBezTo>
                  <a:cubicBezTo>
                    <a:pt x="755340" y="608831"/>
                    <a:pt x="730860" y="606372"/>
                    <a:pt x="707332" y="601621"/>
                  </a:cubicBezTo>
                  <a:cubicBezTo>
                    <a:pt x="683411" y="596759"/>
                    <a:pt x="660328" y="587761"/>
                    <a:pt x="635346" y="580104"/>
                  </a:cubicBezTo>
                  <a:cubicBezTo>
                    <a:pt x="644066" y="613079"/>
                    <a:pt x="670669" y="634596"/>
                    <a:pt x="692689" y="664999"/>
                  </a:cubicBezTo>
                  <a:cubicBezTo>
                    <a:pt x="640655" y="664496"/>
                    <a:pt x="595944" y="659132"/>
                    <a:pt x="558387" y="620121"/>
                  </a:cubicBezTo>
                  <a:cubicBezTo>
                    <a:pt x="555089" y="642532"/>
                    <a:pt x="559896" y="660416"/>
                    <a:pt x="560510" y="678413"/>
                  </a:cubicBezTo>
                  <a:cubicBezTo>
                    <a:pt x="561125" y="695739"/>
                    <a:pt x="560623" y="713121"/>
                    <a:pt x="560623" y="735029"/>
                  </a:cubicBezTo>
                  <a:cubicBezTo>
                    <a:pt x="522170" y="713567"/>
                    <a:pt x="492996" y="687803"/>
                    <a:pt x="472150" y="649965"/>
                  </a:cubicBezTo>
                  <a:cubicBezTo>
                    <a:pt x="465275" y="655890"/>
                    <a:pt x="459853" y="660305"/>
                    <a:pt x="454711" y="664999"/>
                  </a:cubicBezTo>
                  <a:cubicBezTo>
                    <a:pt x="435485" y="682605"/>
                    <a:pt x="416651" y="700601"/>
                    <a:pt x="397034" y="717704"/>
                  </a:cubicBezTo>
                  <a:cubicBezTo>
                    <a:pt x="391277" y="722733"/>
                    <a:pt x="383508" y="725416"/>
                    <a:pt x="370989" y="732347"/>
                  </a:cubicBezTo>
                  <a:cubicBezTo>
                    <a:pt x="373895" y="690373"/>
                    <a:pt x="376409" y="654772"/>
                    <a:pt x="379317" y="612744"/>
                  </a:cubicBezTo>
                  <a:cubicBezTo>
                    <a:pt x="340027" y="645607"/>
                    <a:pt x="300234" y="662429"/>
                    <a:pt x="248928" y="669527"/>
                  </a:cubicBezTo>
                  <a:cubicBezTo>
                    <a:pt x="264017" y="650804"/>
                    <a:pt x="275754" y="638061"/>
                    <a:pt x="285368" y="623865"/>
                  </a:cubicBezTo>
                  <a:cubicBezTo>
                    <a:pt x="294645" y="610228"/>
                    <a:pt x="301743" y="595193"/>
                    <a:pt x="312472" y="575856"/>
                  </a:cubicBezTo>
                  <a:cubicBezTo>
                    <a:pt x="302022" y="577924"/>
                    <a:pt x="297047" y="578316"/>
                    <a:pt x="292522" y="579936"/>
                  </a:cubicBezTo>
                  <a:cubicBezTo>
                    <a:pt x="266309" y="589325"/>
                    <a:pt x="240543" y="600168"/>
                    <a:pt x="213940" y="608048"/>
                  </a:cubicBezTo>
                  <a:cubicBezTo>
                    <a:pt x="201086" y="611849"/>
                    <a:pt x="186610" y="610061"/>
                    <a:pt x="170346" y="610955"/>
                  </a:cubicBezTo>
                  <a:cubicBezTo>
                    <a:pt x="178059" y="585860"/>
                    <a:pt x="202259" y="576862"/>
                    <a:pt x="211536" y="554785"/>
                  </a:cubicBezTo>
                  <a:cubicBezTo>
                    <a:pt x="179456" y="552271"/>
                    <a:pt x="148996" y="559759"/>
                    <a:pt x="113563" y="550762"/>
                  </a:cubicBezTo>
                  <a:cubicBezTo>
                    <a:pt x="123734" y="544670"/>
                    <a:pt x="129547" y="541093"/>
                    <a:pt x="135360" y="537628"/>
                  </a:cubicBezTo>
                  <a:cubicBezTo>
                    <a:pt x="166491" y="519128"/>
                    <a:pt x="198906" y="502529"/>
                    <a:pt x="228415" y="481739"/>
                  </a:cubicBezTo>
                  <a:cubicBezTo>
                    <a:pt x="265078" y="455917"/>
                    <a:pt x="282460" y="420037"/>
                    <a:pt x="278382" y="373312"/>
                  </a:cubicBezTo>
                  <a:cubicBezTo>
                    <a:pt x="275027" y="334861"/>
                    <a:pt x="265303" y="298421"/>
                    <a:pt x="252002" y="261087"/>
                  </a:cubicBezTo>
                  <a:cubicBezTo>
                    <a:pt x="271507" y="252312"/>
                    <a:pt x="291068" y="257621"/>
                    <a:pt x="309902" y="256783"/>
                  </a:cubicBezTo>
                  <a:cubicBezTo>
                    <a:pt x="329072" y="255889"/>
                    <a:pt x="348355" y="256560"/>
                    <a:pt x="370821" y="256560"/>
                  </a:cubicBezTo>
                  <a:cubicBezTo>
                    <a:pt x="361711" y="234818"/>
                    <a:pt x="344889" y="224144"/>
                    <a:pt x="333152" y="209669"/>
                  </a:cubicBezTo>
                  <a:cubicBezTo>
                    <a:pt x="321416" y="195249"/>
                    <a:pt x="307834" y="182395"/>
                    <a:pt x="295091" y="168813"/>
                  </a:cubicBezTo>
                  <a:cubicBezTo>
                    <a:pt x="281846" y="154673"/>
                    <a:pt x="268656" y="140533"/>
                    <a:pt x="252840" y="123544"/>
                  </a:cubicBezTo>
                  <a:lnTo>
                    <a:pt x="252672" y="123487"/>
                  </a:lnTo>
                  <a:cubicBezTo>
                    <a:pt x="275642" y="105993"/>
                    <a:pt x="295148" y="91071"/>
                    <a:pt x="314709" y="76205"/>
                  </a:cubicBezTo>
                  <a:cubicBezTo>
                    <a:pt x="269606" y="71957"/>
                    <a:pt x="227801" y="82799"/>
                    <a:pt x="180015" y="87327"/>
                  </a:cubicBezTo>
                  <a:cubicBezTo>
                    <a:pt x="187001" y="78664"/>
                    <a:pt x="190075" y="73354"/>
                    <a:pt x="194491" y="69554"/>
                  </a:cubicBezTo>
                  <a:cubicBezTo>
                    <a:pt x="233837" y="36076"/>
                    <a:pt x="280169" y="17074"/>
                    <a:pt x="330247" y="7796"/>
                  </a:cubicBezTo>
                  <a:cubicBezTo>
                    <a:pt x="364088" y="1537"/>
                    <a:pt x="397928" y="-923"/>
                    <a:pt x="431657" y="307"/>
                  </a:cubicBezTo>
                  <a:close/>
                </a:path>
              </a:pathLst>
            </a:custGeom>
            <a:solidFill>
              <a:srgbClr val="E5294C"/>
            </a:solidFill>
            <a:ln w="0" cap="flat">
              <a:noFill/>
              <a:prstDash val="solid"/>
              <a:miter/>
            </a:ln>
          </p:spPr>
          <p:txBody>
            <a:bodyPr rtlCol="0" anchor="ctr"/>
            <a:lstStyle/>
            <a:p>
              <a:endParaRPr lang="en-US" sz="1600" dirty="0">
                <a:latin typeface="Sintony" panose="02000503050000020004" pitchFamily="2" charset="0"/>
              </a:endParaRPr>
            </a:p>
          </p:txBody>
        </p:sp>
        <p:sp>
          <p:nvSpPr>
            <p:cNvPr id="357" name="Freeform: Shape 356">
              <a:extLst>
                <a:ext uri="{FF2B5EF4-FFF2-40B4-BE49-F238E27FC236}">
                  <a16:creationId xmlns:a16="http://schemas.microsoft.com/office/drawing/2014/main" id="{B97C13D3-86CE-FA54-AE85-6E0D4B14F19B}"/>
                </a:ext>
              </a:extLst>
            </p:cNvPr>
            <p:cNvSpPr/>
            <p:nvPr/>
          </p:nvSpPr>
          <p:spPr>
            <a:xfrm>
              <a:off x="7306431" y="9239088"/>
              <a:ext cx="14553" cy="13315"/>
            </a:xfrm>
            <a:custGeom>
              <a:avLst/>
              <a:gdLst>
                <a:gd name="connsiteX0" fmla="*/ 11603 w 11603"/>
                <a:gd name="connsiteY0" fmla="*/ 5046 h 10616"/>
                <a:gd name="connsiteX1" fmla="*/ 4207 w 11603"/>
                <a:gd name="connsiteY1" fmla="*/ 10617 h 10616"/>
                <a:gd name="connsiteX2" fmla="*/ 17 w 11603"/>
                <a:gd name="connsiteY2" fmla="*/ 4066 h 10616"/>
                <a:gd name="connsiteX3" fmla="*/ 3538 w 11603"/>
                <a:gd name="connsiteY3" fmla="*/ 11 h 10616"/>
                <a:gd name="connsiteX4" fmla="*/ 11603 w 11603"/>
                <a:gd name="connsiteY4" fmla="*/ 5046 h 1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3" h="10616">
                  <a:moveTo>
                    <a:pt x="11603" y="5046"/>
                  </a:moveTo>
                  <a:cubicBezTo>
                    <a:pt x="8083" y="7720"/>
                    <a:pt x="6122" y="9146"/>
                    <a:pt x="4207" y="10617"/>
                  </a:cubicBezTo>
                  <a:cubicBezTo>
                    <a:pt x="2736" y="8478"/>
                    <a:pt x="686" y="6472"/>
                    <a:pt x="17" y="4066"/>
                  </a:cubicBezTo>
                  <a:cubicBezTo>
                    <a:pt x="-250" y="3041"/>
                    <a:pt x="2691" y="-212"/>
                    <a:pt x="3538" y="11"/>
                  </a:cubicBezTo>
                  <a:cubicBezTo>
                    <a:pt x="5855" y="635"/>
                    <a:pt x="7815" y="2506"/>
                    <a:pt x="11603" y="5046"/>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58" name="Freeform: Shape 357">
              <a:extLst>
                <a:ext uri="{FF2B5EF4-FFF2-40B4-BE49-F238E27FC236}">
                  <a16:creationId xmlns:a16="http://schemas.microsoft.com/office/drawing/2014/main" id="{438A727C-2906-C7F5-7A5B-8D0E3448E315}"/>
                </a:ext>
              </a:extLst>
            </p:cNvPr>
            <p:cNvSpPr/>
            <p:nvPr/>
          </p:nvSpPr>
          <p:spPr>
            <a:xfrm>
              <a:off x="7298123" y="10676957"/>
              <a:ext cx="1661101" cy="296282"/>
            </a:xfrm>
            <a:custGeom>
              <a:avLst/>
              <a:gdLst>
                <a:gd name="connsiteX0" fmla="*/ 786086 w 1661103"/>
                <a:gd name="connsiteY0" fmla="*/ 202106 h 296280"/>
                <a:gd name="connsiteX1" fmla="*/ 786086 w 1661103"/>
                <a:gd name="connsiteY1" fmla="*/ 231616 h 296280"/>
                <a:gd name="connsiteX2" fmla="*/ 886295 w 1661103"/>
                <a:gd name="connsiteY2" fmla="*/ 231616 h 296280"/>
                <a:gd name="connsiteX3" fmla="*/ 879588 w 1661103"/>
                <a:gd name="connsiteY3" fmla="*/ 202106 h 296280"/>
                <a:gd name="connsiteX4" fmla="*/ 1249632 w 1661103"/>
                <a:gd name="connsiteY4" fmla="*/ 200094 h 296280"/>
                <a:gd name="connsiteX5" fmla="*/ 1165462 w 1661103"/>
                <a:gd name="connsiteY5" fmla="*/ 217867 h 296280"/>
                <a:gd name="connsiteX6" fmla="*/ 1159761 w 1661103"/>
                <a:gd name="connsiteY6" fmla="*/ 227703 h 296280"/>
                <a:gd name="connsiteX7" fmla="*/ 1159761 w 1661103"/>
                <a:gd name="connsiteY7" fmla="*/ 227759 h 296280"/>
                <a:gd name="connsiteX8" fmla="*/ 1163003 w 1661103"/>
                <a:gd name="connsiteY8" fmla="*/ 231112 h 296280"/>
                <a:gd name="connsiteX9" fmla="*/ 1254661 w 1661103"/>
                <a:gd name="connsiteY9" fmla="*/ 215800 h 296280"/>
                <a:gd name="connsiteX10" fmla="*/ 1259246 w 1661103"/>
                <a:gd name="connsiteY10" fmla="*/ 207248 h 296280"/>
                <a:gd name="connsiteX11" fmla="*/ 1249632 w 1661103"/>
                <a:gd name="connsiteY11" fmla="*/ 200094 h 296280"/>
                <a:gd name="connsiteX12" fmla="*/ 1063577 w 1661103"/>
                <a:gd name="connsiteY12" fmla="*/ 184725 h 296280"/>
                <a:gd name="connsiteX13" fmla="*/ 967951 w 1661103"/>
                <a:gd name="connsiteY13" fmla="*/ 195736 h 296280"/>
                <a:gd name="connsiteX14" fmla="*/ 971471 w 1661103"/>
                <a:gd name="connsiteY14" fmla="*/ 228710 h 296280"/>
                <a:gd name="connsiteX15" fmla="*/ 1072616 w 1661103"/>
                <a:gd name="connsiteY15" fmla="*/ 216473 h 296280"/>
                <a:gd name="connsiteX16" fmla="*/ 1072631 w 1661103"/>
                <a:gd name="connsiteY16" fmla="*/ 216526 h 296280"/>
                <a:gd name="connsiteX17" fmla="*/ 1072631 w 1661103"/>
                <a:gd name="connsiteY17" fmla="*/ 216471 h 296280"/>
                <a:gd name="connsiteX18" fmla="*/ 1072616 w 1661103"/>
                <a:gd name="connsiteY18" fmla="*/ 216473 h 296280"/>
                <a:gd name="connsiteX19" fmla="*/ 1067622 w 1661103"/>
                <a:gd name="connsiteY19" fmla="*/ 198928 h 296280"/>
                <a:gd name="connsiteX20" fmla="*/ 1063577 w 1661103"/>
                <a:gd name="connsiteY20" fmla="*/ 184725 h 296280"/>
                <a:gd name="connsiteX21" fmla="*/ 873050 w 1661103"/>
                <a:gd name="connsiteY21" fmla="*/ 170138 h 296280"/>
                <a:gd name="connsiteX22" fmla="*/ 914295 w 1661103"/>
                <a:gd name="connsiteY22" fmla="*/ 207360 h 296280"/>
                <a:gd name="connsiteX23" fmla="*/ 906694 w 1661103"/>
                <a:gd name="connsiteY23" fmla="*/ 251066 h 296280"/>
                <a:gd name="connsiteX24" fmla="*/ 916643 w 1661103"/>
                <a:gd name="connsiteY24" fmla="*/ 287449 h 296280"/>
                <a:gd name="connsiteX25" fmla="*/ 894511 w 1661103"/>
                <a:gd name="connsiteY25" fmla="*/ 296280 h 296280"/>
                <a:gd name="connsiteX26" fmla="*/ 884729 w 1661103"/>
                <a:gd name="connsiteY26" fmla="*/ 280352 h 296280"/>
                <a:gd name="connsiteX27" fmla="*/ 854885 w 1661103"/>
                <a:gd name="connsiteY27" fmla="*/ 263026 h 296280"/>
                <a:gd name="connsiteX28" fmla="*/ 787651 w 1661103"/>
                <a:gd name="connsiteY28" fmla="*/ 262970 h 296280"/>
                <a:gd name="connsiteX29" fmla="*/ 779993 w 1661103"/>
                <a:gd name="connsiteY29" fmla="*/ 293038 h 296280"/>
                <a:gd name="connsiteX30" fmla="*/ 756743 w 1661103"/>
                <a:gd name="connsiteY30" fmla="*/ 293038 h 296280"/>
                <a:gd name="connsiteX31" fmla="*/ 757413 w 1661103"/>
                <a:gd name="connsiteY31" fmla="*/ 172373 h 296280"/>
                <a:gd name="connsiteX32" fmla="*/ 757470 w 1661103"/>
                <a:gd name="connsiteY32" fmla="*/ 172261 h 296280"/>
                <a:gd name="connsiteX33" fmla="*/ 783793 w 1661103"/>
                <a:gd name="connsiteY33" fmla="*/ 171032 h 296280"/>
                <a:gd name="connsiteX34" fmla="*/ 873050 w 1661103"/>
                <a:gd name="connsiteY34" fmla="*/ 170138 h 296280"/>
                <a:gd name="connsiteX35" fmla="*/ 419170 w 1661103"/>
                <a:gd name="connsiteY35" fmla="*/ 161699 h 296280"/>
                <a:gd name="connsiteX36" fmla="*/ 419170 w 1661103"/>
                <a:gd name="connsiteY36" fmla="*/ 161754 h 296280"/>
                <a:gd name="connsiteX37" fmla="*/ 405533 w 1661103"/>
                <a:gd name="connsiteY37" fmla="*/ 221165 h 296280"/>
                <a:gd name="connsiteX38" fmla="*/ 507588 w 1661103"/>
                <a:gd name="connsiteY38" fmla="*/ 238044 h 296280"/>
                <a:gd name="connsiteX39" fmla="*/ 514238 w 1661103"/>
                <a:gd name="connsiteY39" fmla="*/ 196909 h 296280"/>
                <a:gd name="connsiteX40" fmla="*/ 499931 w 1661103"/>
                <a:gd name="connsiteY40" fmla="*/ 176062 h 296280"/>
                <a:gd name="connsiteX41" fmla="*/ 419170 w 1661103"/>
                <a:gd name="connsiteY41" fmla="*/ 161699 h 296280"/>
                <a:gd name="connsiteX42" fmla="*/ 573259 w 1661103"/>
                <a:gd name="connsiteY42" fmla="*/ 158400 h 296280"/>
                <a:gd name="connsiteX43" fmla="*/ 728912 w 1661103"/>
                <a:gd name="connsiteY43" fmla="*/ 170696 h 296280"/>
                <a:gd name="connsiteX44" fmla="*/ 730084 w 1661103"/>
                <a:gd name="connsiteY44" fmla="*/ 197243 h 296280"/>
                <a:gd name="connsiteX45" fmla="*/ 689564 w 1661103"/>
                <a:gd name="connsiteY45" fmla="*/ 197075 h 296280"/>
                <a:gd name="connsiteX46" fmla="*/ 614616 w 1661103"/>
                <a:gd name="connsiteY46" fmla="*/ 190648 h 296280"/>
                <a:gd name="connsiteX47" fmla="*/ 601204 w 1661103"/>
                <a:gd name="connsiteY47" fmla="*/ 196908 h 296280"/>
                <a:gd name="connsiteX48" fmla="*/ 612605 w 1661103"/>
                <a:gd name="connsiteY48" fmla="*/ 208645 h 296280"/>
                <a:gd name="connsiteX49" fmla="*/ 693198 w 1661103"/>
                <a:gd name="connsiteY49" fmla="*/ 215463 h 296280"/>
                <a:gd name="connsiteX50" fmla="*/ 709294 w 1661103"/>
                <a:gd name="connsiteY50" fmla="*/ 216860 h 296280"/>
                <a:gd name="connsiteX51" fmla="*/ 712815 w 1661103"/>
                <a:gd name="connsiteY51" fmla="*/ 225411 h 296280"/>
                <a:gd name="connsiteX52" fmla="*/ 711082 w 1661103"/>
                <a:gd name="connsiteY52" fmla="*/ 241116 h 296280"/>
                <a:gd name="connsiteX53" fmla="*/ 701972 w 1661103"/>
                <a:gd name="connsiteY53" fmla="*/ 244246 h 296280"/>
                <a:gd name="connsiteX54" fmla="*/ 615792 w 1661103"/>
                <a:gd name="connsiteY54" fmla="*/ 238042 h 296280"/>
                <a:gd name="connsiteX55" fmla="*/ 594105 w 1661103"/>
                <a:gd name="connsiteY55" fmla="*/ 249108 h 296280"/>
                <a:gd name="connsiteX56" fmla="*/ 657484 w 1661103"/>
                <a:gd name="connsiteY56" fmla="*/ 259559 h 296280"/>
                <a:gd name="connsiteX57" fmla="*/ 725558 w 1661103"/>
                <a:gd name="connsiteY57" fmla="*/ 263807 h 296280"/>
                <a:gd name="connsiteX58" fmla="*/ 725613 w 1661103"/>
                <a:gd name="connsiteY58" fmla="*/ 263807 h 296280"/>
                <a:gd name="connsiteX59" fmla="*/ 709518 w 1661103"/>
                <a:gd name="connsiteY59" fmla="*/ 292814 h 296280"/>
                <a:gd name="connsiteX60" fmla="*/ 581810 w 1661103"/>
                <a:gd name="connsiteY60" fmla="*/ 281133 h 296280"/>
                <a:gd name="connsiteX61" fmla="*/ 558672 w 1661103"/>
                <a:gd name="connsiteY61" fmla="*/ 275320 h 296280"/>
                <a:gd name="connsiteX62" fmla="*/ 573259 w 1661103"/>
                <a:gd name="connsiteY62" fmla="*/ 158400 h 296280"/>
                <a:gd name="connsiteX63" fmla="*/ 1242478 w 1661103"/>
                <a:gd name="connsiteY63" fmla="*/ 154321 h 296280"/>
                <a:gd name="connsiteX64" fmla="*/ 1158700 w 1661103"/>
                <a:gd name="connsiteY64" fmla="*/ 170081 h 296280"/>
                <a:gd name="connsiteX65" fmla="*/ 1147801 w 1661103"/>
                <a:gd name="connsiteY65" fmla="*/ 181315 h 296280"/>
                <a:gd name="connsiteX66" fmla="*/ 1164344 w 1661103"/>
                <a:gd name="connsiteY66" fmla="*/ 186681 h 296280"/>
                <a:gd name="connsiteX67" fmla="*/ 1250191 w 1661103"/>
                <a:gd name="connsiteY67" fmla="*/ 160747 h 296280"/>
                <a:gd name="connsiteX68" fmla="*/ 1242478 w 1661103"/>
                <a:gd name="connsiteY68" fmla="*/ 154321 h 296280"/>
                <a:gd name="connsiteX69" fmla="*/ 1065085 w 1661103"/>
                <a:gd name="connsiteY69" fmla="*/ 153818 h 296280"/>
                <a:gd name="connsiteX70" fmla="*/ 1095210 w 1661103"/>
                <a:gd name="connsiteY70" fmla="*/ 172765 h 296280"/>
                <a:gd name="connsiteX71" fmla="*/ 1110747 w 1661103"/>
                <a:gd name="connsiteY71" fmla="*/ 273533 h 296280"/>
                <a:gd name="connsiteX72" fmla="*/ 1081517 w 1661103"/>
                <a:gd name="connsiteY72" fmla="*/ 278396 h 296280"/>
                <a:gd name="connsiteX73" fmla="*/ 1072799 w 1661103"/>
                <a:gd name="connsiteY73" fmla="*/ 249893 h 296280"/>
                <a:gd name="connsiteX74" fmla="*/ 976669 w 1661103"/>
                <a:gd name="connsiteY74" fmla="*/ 256767 h 296280"/>
                <a:gd name="connsiteX75" fmla="*/ 972421 w 1661103"/>
                <a:gd name="connsiteY75" fmla="*/ 287841 h 296280"/>
                <a:gd name="connsiteX76" fmla="*/ 972421 w 1661103"/>
                <a:gd name="connsiteY76" fmla="*/ 287785 h 296280"/>
                <a:gd name="connsiteX77" fmla="*/ 942913 w 1661103"/>
                <a:gd name="connsiteY77" fmla="*/ 290412 h 296280"/>
                <a:gd name="connsiteX78" fmla="*/ 936372 w 1661103"/>
                <a:gd name="connsiteY78" fmla="*/ 188414 h 296280"/>
                <a:gd name="connsiteX79" fmla="*/ 959901 w 1661103"/>
                <a:gd name="connsiteY79" fmla="*/ 165276 h 296280"/>
                <a:gd name="connsiteX80" fmla="*/ 1065085 w 1661103"/>
                <a:gd name="connsiteY80" fmla="*/ 153818 h 296280"/>
                <a:gd name="connsiteX81" fmla="*/ 394244 w 1661103"/>
                <a:gd name="connsiteY81" fmla="*/ 127103 h 296280"/>
                <a:gd name="connsiteX82" fmla="*/ 470086 w 1661103"/>
                <a:gd name="connsiteY82" fmla="*/ 141355 h 296280"/>
                <a:gd name="connsiteX83" fmla="*/ 522231 w 1661103"/>
                <a:gd name="connsiteY83" fmla="*/ 150130 h 296280"/>
                <a:gd name="connsiteX84" fmla="*/ 547325 w 1661103"/>
                <a:gd name="connsiteY84" fmla="*/ 185731 h 296280"/>
                <a:gd name="connsiteX85" fmla="*/ 539054 w 1661103"/>
                <a:gd name="connsiteY85" fmla="*/ 246371 h 296280"/>
                <a:gd name="connsiteX86" fmla="*/ 511165 w 1661103"/>
                <a:gd name="connsiteY86" fmla="*/ 271074 h 296280"/>
                <a:gd name="connsiteX87" fmla="*/ 368759 w 1661103"/>
                <a:gd name="connsiteY87" fmla="*/ 242683 h 296280"/>
                <a:gd name="connsiteX88" fmla="*/ 368702 w 1661103"/>
                <a:gd name="connsiteY88" fmla="*/ 242739 h 296280"/>
                <a:gd name="connsiteX89" fmla="*/ 394244 w 1661103"/>
                <a:gd name="connsiteY89" fmla="*/ 127103 h 296280"/>
                <a:gd name="connsiteX90" fmla="*/ 1234766 w 1661103"/>
                <a:gd name="connsiteY90" fmla="*/ 122464 h 296280"/>
                <a:gd name="connsiteX91" fmla="*/ 1278415 w 1661103"/>
                <a:gd name="connsiteY91" fmla="*/ 149178 h 296280"/>
                <a:gd name="connsiteX92" fmla="*/ 1293394 w 1661103"/>
                <a:gd name="connsiteY92" fmla="*/ 208478 h 296280"/>
                <a:gd name="connsiteX93" fmla="*/ 1272938 w 1661103"/>
                <a:gd name="connsiteY93" fmla="*/ 244247 h 296280"/>
                <a:gd name="connsiteX94" fmla="*/ 1142046 w 1661103"/>
                <a:gd name="connsiteY94" fmla="*/ 269286 h 296280"/>
                <a:gd name="connsiteX95" fmla="*/ 1134277 w 1661103"/>
                <a:gd name="connsiteY95" fmla="*/ 266212 h 296280"/>
                <a:gd name="connsiteX96" fmla="*/ 1121086 w 1661103"/>
                <a:gd name="connsiteY96" fmla="*/ 191990 h 296280"/>
                <a:gd name="connsiteX97" fmla="*/ 1119912 w 1661103"/>
                <a:gd name="connsiteY97" fmla="*/ 180924 h 296280"/>
                <a:gd name="connsiteX98" fmla="*/ 1147690 w 1661103"/>
                <a:gd name="connsiteY98" fmla="*/ 140349 h 296280"/>
                <a:gd name="connsiteX99" fmla="*/ 1234766 w 1661103"/>
                <a:gd name="connsiteY99" fmla="*/ 122464 h 296280"/>
                <a:gd name="connsiteX100" fmla="*/ 1424399 w 1661103"/>
                <a:gd name="connsiteY100" fmla="*/ 101227 h 296280"/>
                <a:gd name="connsiteX101" fmla="*/ 1329106 w 1661103"/>
                <a:gd name="connsiteY101" fmla="*/ 131295 h 296280"/>
                <a:gd name="connsiteX102" fmla="*/ 1339894 w 1661103"/>
                <a:gd name="connsiteY102" fmla="*/ 161588 h 296280"/>
                <a:gd name="connsiteX103" fmla="*/ 1436414 w 1661103"/>
                <a:gd name="connsiteY103" fmla="*/ 131966 h 296280"/>
                <a:gd name="connsiteX104" fmla="*/ 1424399 w 1661103"/>
                <a:gd name="connsiteY104" fmla="*/ 101282 h 296280"/>
                <a:gd name="connsiteX105" fmla="*/ 231662 w 1661103"/>
                <a:gd name="connsiteY105" fmla="*/ 81930 h 296280"/>
                <a:gd name="connsiteX106" fmla="*/ 242785 w 1661103"/>
                <a:gd name="connsiteY106" fmla="*/ 89434 h 296280"/>
                <a:gd name="connsiteX107" fmla="*/ 280399 w 1661103"/>
                <a:gd name="connsiteY107" fmla="*/ 143534 h 296280"/>
                <a:gd name="connsiteX108" fmla="*/ 301803 w 1661103"/>
                <a:gd name="connsiteY108" fmla="*/ 149850 h 296280"/>
                <a:gd name="connsiteX109" fmla="*/ 337686 w 1661103"/>
                <a:gd name="connsiteY109" fmla="*/ 132916 h 296280"/>
                <a:gd name="connsiteX110" fmla="*/ 369430 w 1661103"/>
                <a:gd name="connsiteY110" fmla="*/ 125035 h 296280"/>
                <a:gd name="connsiteX111" fmla="*/ 292247 w 1661103"/>
                <a:gd name="connsiteY111" fmla="*/ 179527 h 296280"/>
                <a:gd name="connsiteX112" fmla="*/ 292191 w 1661103"/>
                <a:gd name="connsiteY112" fmla="*/ 179583 h 296280"/>
                <a:gd name="connsiteX113" fmla="*/ 277604 w 1661103"/>
                <a:gd name="connsiteY113" fmla="*/ 219041 h 296280"/>
                <a:gd name="connsiteX114" fmla="*/ 248207 w 1661103"/>
                <a:gd name="connsiteY114" fmla="*/ 212502 h 296280"/>
                <a:gd name="connsiteX115" fmla="*/ 258099 w 1661103"/>
                <a:gd name="connsiteY115" fmla="*/ 173547 h 296280"/>
                <a:gd name="connsiteX116" fmla="*/ 249884 w 1661103"/>
                <a:gd name="connsiteY116" fmla="*/ 166728 h 296280"/>
                <a:gd name="connsiteX117" fmla="*/ 208636 w 1661103"/>
                <a:gd name="connsiteY117" fmla="*/ 125259 h 296280"/>
                <a:gd name="connsiteX118" fmla="*/ 218528 w 1661103"/>
                <a:gd name="connsiteY118" fmla="*/ 84236 h 296280"/>
                <a:gd name="connsiteX119" fmla="*/ 231662 w 1661103"/>
                <a:gd name="connsiteY119" fmla="*/ 81930 h 296280"/>
                <a:gd name="connsiteX120" fmla="*/ 1439929 w 1661103"/>
                <a:gd name="connsiteY120" fmla="*/ 70997 h 296280"/>
                <a:gd name="connsiteX121" fmla="*/ 1455752 w 1661103"/>
                <a:gd name="connsiteY121" fmla="*/ 93067 h 296280"/>
                <a:gd name="connsiteX122" fmla="*/ 1485597 w 1661103"/>
                <a:gd name="connsiteY122" fmla="*/ 178019 h 296280"/>
                <a:gd name="connsiteX123" fmla="*/ 1485597 w 1661103"/>
                <a:gd name="connsiteY123" fmla="*/ 178131 h 296280"/>
                <a:gd name="connsiteX124" fmla="*/ 1443345 w 1661103"/>
                <a:gd name="connsiteY124" fmla="*/ 164157 h 296280"/>
                <a:gd name="connsiteX125" fmla="*/ 1350009 w 1661103"/>
                <a:gd name="connsiteY125" fmla="*/ 192382 h 296280"/>
                <a:gd name="connsiteX126" fmla="*/ 1353085 w 1661103"/>
                <a:gd name="connsiteY126" fmla="*/ 222396 h 296280"/>
                <a:gd name="connsiteX127" fmla="*/ 1327709 w 1661103"/>
                <a:gd name="connsiteY127" fmla="*/ 231505 h 296280"/>
                <a:gd name="connsiteX128" fmla="*/ 1319662 w 1661103"/>
                <a:gd name="connsiteY128" fmla="*/ 215185 h 296280"/>
                <a:gd name="connsiteX129" fmla="*/ 1299877 w 1661103"/>
                <a:gd name="connsiteY129" fmla="*/ 139734 h 296280"/>
                <a:gd name="connsiteX130" fmla="*/ 1322400 w 1661103"/>
                <a:gd name="connsiteY130" fmla="*/ 99885 h 296280"/>
                <a:gd name="connsiteX131" fmla="*/ 1412829 w 1661103"/>
                <a:gd name="connsiteY131" fmla="*/ 72108 h 296280"/>
                <a:gd name="connsiteX132" fmla="*/ 1439929 w 1661103"/>
                <a:gd name="connsiteY132" fmla="*/ 70997 h 296280"/>
                <a:gd name="connsiteX133" fmla="*/ 1598828 w 1661103"/>
                <a:gd name="connsiteY133" fmla="*/ 33266 h 296280"/>
                <a:gd name="connsiteX134" fmla="*/ 1598858 w 1661103"/>
                <a:gd name="connsiteY134" fmla="*/ 33332 h 296280"/>
                <a:gd name="connsiteX135" fmla="*/ 1508176 w 1661103"/>
                <a:gd name="connsiteY135" fmla="*/ 71103 h 296280"/>
                <a:gd name="connsiteX136" fmla="*/ 1536233 w 1661103"/>
                <a:gd name="connsiteY136" fmla="*/ 132637 h 296280"/>
                <a:gd name="connsiteX137" fmla="*/ 1627052 w 1661103"/>
                <a:gd name="connsiteY137" fmla="*/ 94409 h 296280"/>
                <a:gd name="connsiteX138" fmla="*/ 1598858 w 1661103"/>
                <a:gd name="connsiteY138" fmla="*/ 33332 h 296280"/>
                <a:gd name="connsiteX139" fmla="*/ 1598884 w 1661103"/>
                <a:gd name="connsiteY139" fmla="*/ 33321 h 296280"/>
                <a:gd name="connsiteX140" fmla="*/ 45607 w 1661103"/>
                <a:gd name="connsiteY140" fmla="*/ 13983 h 296280"/>
                <a:gd name="connsiteX141" fmla="*/ 72879 w 1661103"/>
                <a:gd name="connsiteY141" fmla="*/ 24323 h 296280"/>
                <a:gd name="connsiteX142" fmla="*/ 72879 w 1661103"/>
                <a:gd name="connsiteY142" fmla="*/ 24379 h 296280"/>
                <a:gd name="connsiteX143" fmla="*/ 59131 w 1661103"/>
                <a:gd name="connsiteY143" fmla="*/ 61880 h 296280"/>
                <a:gd name="connsiteX144" fmla="*/ 151069 w 1661103"/>
                <a:gd name="connsiteY144" fmla="*/ 99885 h 296280"/>
                <a:gd name="connsiteX145" fmla="*/ 166886 w 1661103"/>
                <a:gd name="connsiteY145" fmla="*/ 66631 h 296280"/>
                <a:gd name="connsiteX146" fmla="*/ 189409 w 1661103"/>
                <a:gd name="connsiteY146" fmla="*/ 90999 h 296280"/>
                <a:gd name="connsiteX147" fmla="*/ 158894 w 1661103"/>
                <a:gd name="connsiteY147" fmla="*/ 182266 h 296280"/>
                <a:gd name="connsiteX148" fmla="*/ 129720 w 1661103"/>
                <a:gd name="connsiteY148" fmla="*/ 172932 h 296280"/>
                <a:gd name="connsiteX149" fmla="*/ 140674 w 1661103"/>
                <a:gd name="connsiteY149" fmla="*/ 130065 h 296280"/>
                <a:gd name="connsiteX150" fmla="*/ 47394 w 1661103"/>
                <a:gd name="connsiteY150" fmla="*/ 92899 h 296280"/>
                <a:gd name="connsiteX151" fmla="*/ 27107 w 1661103"/>
                <a:gd name="connsiteY151" fmla="*/ 132413 h 296280"/>
                <a:gd name="connsiteX152" fmla="*/ 0 w 1661103"/>
                <a:gd name="connsiteY152" fmla="*/ 119334 h 296280"/>
                <a:gd name="connsiteX153" fmla="*/ 45607 w 1661103"/>
                <a:gd name="connsiteY153" fmla="*/ 13983 h 296280"/>
                <a:gd name="connsiteX154" fmla="*/ 1609957 w 1661103"/>
                <a:gd name="connsiteY154" fmla="*/ 878 h 296280"/>
                <a:gd name="connsiteX155" fmla="*/ 1625990 w 1661103"/>
                <a:gd name="connsiteY155" fmla="*/ 16107 h 296280"/>
                <a:gd name="connsiteX156" fmla="*/ 1658741 w 1661103"/>
                <a:gd name="connsiteY156" fmla="*/ 86808 h 296280"/>
                <a:gd name="connsiteX157" fmla="*/ 1643371 w 1661103"/>
                <a:gd name="connsiteY157" fmla="*/ 120341 h 296280"/>
                <a:gd name="connsiteX158" fmla="*/ 1517062 w 1661103"/>
                <a:gd name="connsiteY158" fmla="*/ 171312 h 296280"/>
                <a:gd name="connsiteX159" fmla="*/ 1508957 w 1661103"/>
                <a:gd name="connsiteY159" fmla="*/ 170363 h 296280"/>
                <a:gd name="connsiteX160" fmla="*/ 1465979 w 1661103"/>
                <a:gd name="connsiteY160" fmla="*/ 54447 h 296280"/>
                <a:gd name="connsiteX161" fmla="*/ 1465923 w 1661103"/>
                <a:gd name="connsiteY161" fmla="*/ 54447 h 296280"/>
                <a:gd name="connsiteX162" fmla="*/ 1499177 w 1661103"/>
                <a:gd name="connsiteY162" fmla="*/ 41034 h 296280"/>
                <a:gd name="connsiteX163" fmla="*/ 1586253 w 1661103"/>
                <a:gd name="connsiteY163" fmla="*/ 4092 h 296280"/>
                <a:gd name="connsiteX164" fmla="*/ 1609957 w 1661103"/>
                <a:gd name="connsiteY164" fmla="*/ 878 h 29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661103" h="296280">
                  <a:moveTo>
                    <a:pt x="786086" y="202106"/>
                  </a:moveTo>
                  <a:lnTo>
                    <a:pt x="786086" y="231616"/>
                  </a:lnTo>
                  <a:lnTo>
                    <a:pt x="886295" y="231616"/>
                  </a:lnTo>
                  <a:cubicBezTo>
                    <a:pt x="883164" y="217755"/>
                    <a:pt x="881097" y="208701"/>
                    <a:pt x="879588" y="202106"/>
                  </a:cubicBezTo>
                  <a:close/>
                  <a:moveTo>
                    <a:pt x="1249632" y="200094"/>
                  </a:moveTo>
                  <a:cubicBezTo>
                    <a:pt x="1221464" y="205347"/>
                    <a:pt x="1193407" y="211327"/>
                    <a:pt x="1165462" y="217867"/>
                  </a:cubicBezTo>
                  <a:cubicBezTo>
                    <a:pt x="1162780" y="218481"/>
                    <a:pt x="1161438" y="224686"/>
                    <a:pt x="1159761" y="227703"/>
                  </a:cubicBezTo>
                  <a:lnTo>
                    <a:pt x="1159761" y="227759"/>
                  </a:lnTo>
                  <a:cubicBezTo>
                    <a:pt x="1161718" y="229827"/>
                    <a:pt x="1162277" y="231001"/>
                    <a:pt x="1163003" y="231112"/>
                  </a:cubicBezTo>
                  <a:cubicBezTo>
                    <a:pt x="1195140" y="235863"/>
                    <a:pt x="1224483" y="223121"/>
                    <a:pt x="1254661" y="215800"/>
                  </a:cubicBezTo>
                  <a:cubicBezTo>
                    <a:pt x="1256898" y="215240"/>
                    <a:pt x="1260139" y="208757"/>
                    <a:pt x="1259246" y="207248"/>
                  </a:cubicBezTo>
                  <a:cubicBezTo>
                    <a:pt x="1257290" y="203950"/>
                    <a:pt x="1252426" y="199591"/>
                    <a:pt x="1249632" y="200094"/>
                  </a:cubicBezTo>
                  <a:close/>
                  <a:moveTo>
                    <a:pt x="1063577" y="184725"/>
                  </a:moveTo>
                  <a:cubicBezTo>
                    <a:pt x="1030882" y="188470"/>
                    <a:pt x="1000869" y="191934"/>
                    <a:pt x="967951" y="195736"/>
                  </a:cubicBezTo>
                  <a:cubicBezTo>
                    <a:pt x="969180" y="207248"/>
                    <a:pt x="970186" y="216637"/>
                    <a:pt x="971471" y="228710"/>
                  </a:cubicBezTo>
                  <a:lnTo>
                    <a:pt x="1072616" y="216473"/>
                  </a:lnTo>
                  <a:lnTo>
                    <a:pt x="1072631" y="216526"/>
                  </a:lnTo>
                  <a:lnTo>
                    <a:pt x="1072631" y="216471"/>
                  </a:lnTo>
                  <a:lnTo>
                    <a:pt x="1072616" y="216473"/>
                  </a:lnTo>
                  <a:lnTo>
                    <a:pt x="1067622" y="198928"/>
                  </a:lnTo>
                  <a:cubicBezTo>
                    <a:pt x="1066190" y="193905"/>
                    <a:pt x="1064918" y="189448"/>
                    <a:pt x="1063577" y="184725"/>
                  </a:cubicBezTo>
                  <a:close/>
                  <a:moveTo>
                    <a:pt x="873050" y="170138"/>
                  </a:moveTo>
                  <a:cubicBezTo>
                    <a:pt x="906080" y="169355"/>
                    <a:pt x="912674" y="175000"/>
                    <a:pt x="914295" y="207360"/>
                  </a:cubicBezTo>
                  <a:cubicBezTo>
                    <a:pt x="915189" y="225428"/>
                    <a:pt x="912674" y="240000"/>
                    <a:pt x="906694" y="251066"/>
                  </a:cubicBezTo>
                  <a:cubicBezTo>
                    <a:pt x="912843" y="261797"/>
                    <a:pt x="925474" y="273254"/>
                    <a:pt x="916643" y="287449"/>
                  </a:cubicBezTo>
                  <a:cubicBezTo>
                    <a:pt x="913402" y="292648"/>
                    <a:pt x="902726" y="293206"/>
                    <a:pt x="894511" y="296280"/>
                  </a:cubicBezTo>
                  <a:cubicBezTo>
                    <a:pt x="890318" y="289518"/>
                    <a:pt x="887469" y="284990"/>
                    <a:pt x="884729" y="280352"/>
                  </a:cubicBezTo>
                  <a:cubicBezTo>
                    <a:pt x="878023" y="269006"/>
                    <a:pt x="867907" y="263138"/>
                    <a:pt x="854885" y="263026"/>
                  </a:cubicBezTo>
                  <a:cubicBezTo>
                    <a:pt x="832809" y="262803"/>
                    <a:pt x="810676" y="262970"/>
                    <a:pt x="787651" y="262970"/>
                  </a:cubicBezTo>
                  <a:cubicBezTo>
                    <a:pt x="784800" y="274147"/>
                    <a:pt x="782620" y="282811"/>
                    <a:pt x="779993" y="293038"/>
                  </a:cubicBezTo>
                  <a:lnTo>
                    <a:pt x="756743" y="293038"/>
                  </a:lnTo>
                  <a:cubicBezTo>
                    <a:pt x="748640" y="284767"/>
                    <a:pt x="749253" y="205069"/>
                    <a:pt x="757413" y="172373"/>
                  </a:cubicBezTo>
                  <a:lnTo>
                    <a:pt x="757470" y="172261"/>
                  </a:lnTo>
                  <a:cubicBezTo>
                    <a:pt x="765741" y="171870"/>
                    <a:pt x="774795" y="171144"/>
                    <a:pt x="783793" y="171032"/>
                  </a:cubicBezTo>
                  <a:cubicBezTo>
                    <a:pt x="813527" y="170641"/>
                    <a:pt x="843317" y="170807"/>
                    <a:pt x="873050" y="170138"/>
                  </a:cubicBezTo>
                  <a:close/>
                  <a:moveTo>
                    <a:pt x="419170" y="161699"/>
                  </a:moveTo>
                  <a:lnTo>
                    <a:pt x="419170" y="161754"/>
                  </a:lnTo>
                  <a:cubicBezTo>
                    <a:pt x="414477" y="182154"/>
                    <a:pt x="410286" y="200597"/>
                    <a:pt x="405533" y="221165"/>
                  </a:cubicBezTo>
                  <a:cubicBezTo>
                    <a:pt x="440521" y="230331"/>
                    <a:pt x="472769" y="238603"/>
                    <a:pt x="507588" y="238044"/>
                  </a:cubicBezTo>
                  <a:cubicBezTo>
                    <a:pt x="510158" y="222283"/>
                    <a:pt x="512451" y="209652"/>
                    <a:pt x="514238" y="196909"/>
                  </a:cubicBezTo>
                  <a:cubicBezTo>
                    <a:pt x="516363" y="181708"/>
                    <a:pt x="514854" y="178969"/>
                    <a:pt x="499931" y="176062"/>
                  </a:cubicBezTo>
                  <a:cubicBezTo>
                    <a:pt x="474557" y="171088"/>
                    <a:pt x="449072" y="166952"/>
                    <a:pt x="419170" y="161699"/>
                  </a:cubicBezTo>
                  <a:close/>
                  <a:moveTo>
                    <a:pt x="573259" y="158400"/>
                  </a:moveTo>
                  <a:cubicBezTo>
                    <a:pt x="625740" y="162536"/>
                    <a:pt x="676151" y="166503"/>
                    <a:pt x="728912" y="170696"/>
                  </a:cubicBezTo>
                  <a:cubicBezTo>
                    <a:pt x="729302" y="179806"/>
                    <a:pt x="729638" y="187518"/>
                    <a:pt x="730084" y="197243"/>
                  </a:cubicBezTo>
                  <a:cubicBezTo>
                    <a:pt x="714940" y="197243"/>
                    <a:pt x="702196" y="197970"/>
                    <a:pt x="689564" y="197075"/>
                  </a:cubicBezTo>
                  <a:cubicBezTo>
                    <a:pt x="664527" y="195286"/>
                    <a:pt x="639600" y="192269"/>
                    <a:pt x="614616" y="190648"/>
                  </a:cubicBezTo>
                  <a:cubicBezTo>
                    <a:pt x="610090" y="190369"/>
                    <a:pt x="602321" y="193554"/>
                    <a:pt x="601204" y="196908"/>
                  </a:cubicBezTo>
                  <a:cubicBezTo>
                    <a:pt x="598409" y="205346"/>
                    <a:pt x="605898" y="207974"/>
                    <a:pt x="612605" y="208645"/>
                  </a:cubicBezTo>
                  <a:cubicBezTo>
                    <a:pt x="639432" y="211160"/>
                    <a:pt x="666314" y="213228"/>
                    <a:pt x="693198" y="215463"/>
                  </a:cubicBezTo>
                  <a:cubicBezTo>
                    <a:pt x="698619" y="215910"/>
                    <a:pt x="703985" y="216413"/>
                    <a:pt x="709294" y="216860"/>
                  </a:cubicBezTo>
                  <a:cubicBezTo>
                    <a:pt x="710860" y="220437"/>
                    <a:pt x="712815" y="222952"/>
                    <a:pt x="712815" y="225411"/>
                  </a:cubicBezTo>
                  <a:cubicBezTo>
                    <a:pt x="712815" y="230720"/>
                    <a:pt x="711697" y="236031"/>
                    <a:pt x="711082" y="241116"/>
                  </a:cubicBezTo>
                  <a:cubicBezTo>
                    <a:pt x="707058" y="242569"/>
                    <a:pt x="704487" y="244414"/>
                    <a:pt x="701972" y="244246"/>
                  </a:cubicBezTo>
                  <a:cubicBezTo>
                    <a:pt x="673246" y="242345"/>
                    <a:pt x="644518" y="239999"/>
                    <a:pt x="615792" y="238042"/>
                  </a:cubicBezTo>
                  <a:cubicBezTo>
                    <a:pt x="607965" y="237483"/>
                    <a:pt x="598633" y="233962"/>
                    <a:pt x="594105" y="249108"/>
                  </a:cubicBezTo>
                  <a:cubicBezTo>
                    <a:pt x="613835" y="259894"/>
                    <a:pt x="636581" y="256485"/>
                    <a:pt x="657484" y="259559"/>
                  </a:cubicBezTo>
                  <a:cubicBezTo>
                    <a:pt x="679336" y="262745"/>
                    <a:pt x="701636" y="262465"/>
                    <a:pt x="725558" y="263807"/>
                  </a:cubicBezTo>
                  <a:lnTo>
                    <a:pt x="725613" y="263807"/>
                  </a:lnTo>
                  <a:cubicBezTo>
                    <a:pt x="727626" y="289908"/>
                    <a:pt x="725558" y="294099"/>
                    <a:pt x="709518" y="292814"/>
                  </a:cubicBezTo>
                  <a:cubicBezTo>
                    <a:pt x="666930" y="289461"/>
                    <a:pt x="624343" y="285325"/>
                    <a:pt x="581810" y="281133"/>
                  </a:cubicBezTo>
                  <a:cubicBezTo>
                    <a:pt x="574712" y="280407"/>
                    <a:pt x="567782" y="277668"/>
                    <a:pt x="558672" y="275320"/>
                  </a:cubicBezTo>
                  <a:cubicBezTo>
                    <a:pt x="563478" y="236702"/>
                    <a:pt x="568173" y="199311"/>
                    <a:pt x="573259" y="158400"/>
                  </a:cubicBezTo>
                  <a:close/>
                  <a:moveTo>
                    <a:pt x="1242478" y="154321"/>
                  </a:moveTo>
                  <a:cubicBezTo>
                    <a:pt x="1214478" y="159072"/>
                    <a:pt x="1186533" y="164269"/>
                    <a:pt x="1158700" y="170081"/>
                  </a:cubicBezTo>
                  <a:cubicBezTo>
                    <a:pt x="1155291" y="170807"/>
                    <a:pt x="1152832" y="175950"/>
                    <a:pt x="1147801" y="181315"/>
                  </a:cubicBezTo>
                  <a:cubicBezTo>
                    <a:pt x="1155068" y="183775"/>
                    <a:pt x="1159873" y="187128"/>
                    <a:pt x="1164344" y="186681"/>
                  </a:cubicBezTo>
                  <a:cubicBezTo>
                    <a:pt x="1202070" y="183327"/>
                    <a:pt x="1236778" y="172764"/>
                    <a:pt x="1250191" y="160747"/>
                  </a:cubicBezTo>
                  <a:cubicBezTo>
                    <a:pt x="1247509" y="158401"/>
                    <a:pt x="1244603" y="153985"/>
                    <a:pt x="1242478" y="154321"/>
                  </a:cubicBezTo>
                  <a:close/>
                  <a:moveTo>
                    <a:pt x="1065085" y="153818"/>
                  </a:moveTo>
                  <a:cubicBezTo>
                    <a:pt x="1080511" y="152366"/>
                    <a:pt x="1092639" y="159183"/>
                    <a:pt x="1095210" y="172765"/>
                  </a:cubicBezTo>
                  <a:cubicBezTo>
                    <a:pt x="1101358" y="205293"/>
                    <a:pt x="1105437" y="238211"/>
                    <a:pt x="1110747" y="273533"/>
                  </a:cubicBezTo>
                  <a:cubicBezTo>
                    <a:pt x="1099346" y="275433"/>
                    <a:pt x="1090795" y="276830"/>
                    <a:pt x="1081517" y="278396"/>
                  </a:cubicBezTo>
                  <a:cubicBezTo>
                    <a:pt x="1078388" y="268168"/>
                    <a:pt x="1076040" y="260399"/>
                    <a:pt x="1072799" y="249893"/>
                  </a:cubicBezTo>
                  <a:cubicBezTo>
                    <a:pt x="1040829" y="248885"/>
                    <a:pt x="1009531" y="257157"/>
                    <a:pt x="976669" y="256767"/>
                  </a:cubicBezTo>
                  <a:cubicBezTo>
                    <a:pt x="975103" y="268000"/>
                    <a:pt x="973929" y="276775"/>
                    <a:pt x="972421" y="287841"/>
                  </a:cubicBezTo>
                  <a:lnTo>
                    <a:pt x="972421" y="287785"/>
                  </a:lnTo>
                  <a:cubicBezTo>
                    <a:pt x="963591" y="288567"/>
                    <a:pt x="954928" y="289350"/>
                    <a:pt x="942913" y="290412"/>
                  </a:cubicBezTo>
                  <a:cubicBezTo>
                    <a:pt x="940452" y="254587"/>
                    <a:pt x="937546" y="221556"/>
                    <a:pt x="936372" y="188414"/>
                  </a:cubicBezTo>
                  <a:cubicBezTo>
                    <a:pt x="935926" y="175951"/>
                    <a:pt x="946152" y="166952"/>
                    <a:pt x="959901" y="165276"/>
                  </a:cubicBezTo>
                  <a:cubicBezTo>
                    <a:pt x="994889" y="161028"/>
                    <a:pt x="1029988" y="157060"/>
                    <a:pt x="1065085" y="153818"/>
                  </a:cubicBezTo>
                  <a:close/>
                  <a:moveTo>
                    <a:pt x="394244" y="127103"/>
                  </a:moveTo>
                  <a:cubicBezTo>
                    <a:pt x="421407" y="132245"/>
                    <a:pt x="445718" y="136940"/>
                    <a:pt x="470086" y="141355"/>
                  </a:cubicBezTo>
                  <a:cubicBezTo>
                    <a:pt x="487412" y="144485"/>
                    <a:pt x="504961" y="146553"/>
                    <a:pt x="522231" y="150130"/>
                  </a:cubicBezTo>
                  <a:cubicBezTo>
                    <a:pt x="543022" y="154434"/>
                    <a:pt x="550008" y="164828"/>
                    <a:pt x="547325" y="185731"/>
                  </a:cubicBezTo>
                  <a:cubicBezTo>
                    <a:pt x="544699" y="205963"/>
                    <a:pt x="542238" y="226251"/>
                    <a:pt x="539054" y="246371"/>
                  </a:cubicBezTo>
                  <a:cubicBezTo>
                    <a:pt x="536482" y="262747"/>
                    <a:pt x="526143" y="273366"/>
                    <a:pt x="511165" y="271074"/>
                  </a:cubicBezTo>
                  <a:cubicBezTo>
                    <a:pt x="464666" y="264088"/>
                    <a:pt x="418109" y="256656"/>
                    <a:pt x="368759" y="242683"/>
                  </a:cubicBezTo>
                  <a:lnTo>
                    <a:pt x="368702" y="242739"/>
                  </a:lnTo>
                  <a:cubicBezTo>
                    <a:pt x="377590" y="202386"/>
                    <a:pt x="385693" y="165723"/>
                    <a:pt x="394244" y="127103"/>
                  </a:cubicBezTo>
                  <a:close/>
                  <a:moveTo>
                    <a:pt x="1234766" y="122464"/>
                  </a:moveTo>
                  <a:cubicBezTo>
                    <a:pt x="1263326" y="116427"/>
                    <a:pt x="1271039" y="120955"/>
                    <a:pt x="1278415" y="149178"/>
                  </a:cubicBezTo>
                  <a:cubicBezTo>
                    <a:pt x="1283557" y="168907"/>
                    <a:pt x="1288866" y="188581"/>
                    <a:pt x="1293394" y="208478"/>
                  </a:cubicBezTo>
                  <a:cubicBezTo>
                    <a:pt x="1297754" y="227703"/>
                    <a:pt x="1291326" y="240390"/>
                    <a:pt x="1272938" y="244247"/>
                  </a:cubicBezTo>
                  <a:cubicBezTo>
                    <a:pt x="1229456" y="253412"/>
                    <a:pt x="1185695" y="261181"/>
                    <a:pt x="1142046" y="269286"/>
                  </a:cubicBezTo>
                  <a:cubicBezTo>
                    <a:pt x="1140536" y="269565"/>
                    <a:pt x="1138691" y="268000"/>
                    <a:pt x="1134277" y="266212"/>
                  </a:cubicBezTo>
                  <a:cubicBezTo>
                    <a:pt x="1130029" y="242514"/>
                    <a:pt x="1125502" y="217252"/>
                    <a:pt x="1121086" y="191990"/>
                  </a:cubicBezTo>
                  <a:cubicBezTo>
                    <a:pt x="1120471" y="188358"/>
                    <a:pt x="1120471" y="184612"/>
                    <a:pt x="1119912" y="180924"/>
                  </a:cubicBezTo>
                  <a:cubicBezTo>
                    <a:pt x="1114603" y="146384"/>
                    <a:pt x="1114660" y="146664"/>
                    <a:pt x="1147690" y="140349"/>
                  </a:cubicBezTo>
                  <a:cubicBezTo>
                    <a:pt x="1176809" y="134760"/>
                    <a:pt x="1205758" y="128612"/>
                    <a:pt x="1234766" y="122464"/>
                  </a:cubicBezTo>
                  <a:close/>
                  <a:moveTo>
                    <a:pt x="1424399" y="101227"/>
                  </a:moveTo>
                  <a:cubicBezTo>
                    <a:pt x="1391201" y="111734"/>
                    <a:pt x="1361579" y="121068"/>
                    <a:pt x="1329106" y="131295"/>
                  </a:cubicBezTo>
                  <a:cubicBezTo>
                    <a:pt x="1333243" y="142865"/>
                    <a:pt x="1336429" y="151751"/>
                    <a:pt x="1339894" y="161588"/>
                  </a:cubicBezTo>
                  <a:cubicBezTo>
                    <a:pt x="1374210" y="154434"/>
                    <a:pt x="1404334" y="144262"/>
                    <a:pt x="1436414" y="131966"/>
                  </a:cubicBezTo>
                  <a:cubicBezTo>
                    <a:pt x="1432055" y="120843"/>
                    <a:pt x="1428814" y="112572"/>
                    <a:pt x="1424399" y="101282"/>
                  </a:cubicBezTo>
                  <a:close/>
                  <a:moveTo>
                    <a:pt x="231662" y="81930"/>
                  </a:moveTo>
                  <a:cubicBezTo>
                    <a:pt x="235700" y="83090"/>
                    <a:pt x="239403" y="85885"/>
                    <a:pt x="242785" y="89434"/>
                  </a:cubicBezTo>
                  <a:cubicBezTo>
                    <a:pt x="239376" y="130009"/>
                    <a:pt x="240773" y="131965"/>
                    <a:pt x="280399" y="143534"/>
                  </a:cubicBezTo>
                  <a:cubicBezTo>
                    <a:pt x="287553" y="145602"/>
                    <a:pt x="294595" y="148062"/>
                    <a:pt x="301803" y="149850"/>
                  </a:cubicBezTo>
                  <a:cubicBezTo>
                    <a:pt x="319130" y="154097"/>
                    <a:pt x="330196" y="148788"/>
                    <a:pt x="337686" y="132916"/>
                  </a:cubicBezTo>
                  <a:cubicBezTo>
                    <a:pt x="344113" y="119239"/>
                    <a:pt x="354731" y="116613"/>
                    <a:pt x="369430" y="125035"/>
                  </a:cubicBezTo>
                  <a:cubicBezTo>
                    <a:pt x="365407" y="171647"/>
                    <a:pt x="340368" y="190370"/>
                    <a:pt x="292247" y="179527"/>
                  </a:cubicBezTo>
                  <a:lnTo>
                    <a:pt x="292191" y="179583"/>
                  </a:lnTo>
                  <a:cubicBezTo>
                    <a:pt x="287273" y="192941"/>
                    <a:pt x="282858" y="204901"/>
                    <a:pt x="277604" y="219041"/>
                  </a:cubicBezTo>
                  <a:cubicBezTo>
                    <a:pt x="268605" y="217028"/>
                    <a:pt x="260054" y="215128"/>
                    <a:pt x="248207" y="212502"/>
                  </a:cubicBezTo>
                  <a:cubicBezTo>
                    <a:pt x="251782" y="198473"/>
                    <a:pt x="254801" y="186458"/>
                    <a:pt x="258099" y="173547"/>
                  </a:cubicBezTo>
                  <a:cubicBezTo>
                    <a:pt x="255304" y="171143"/>
                    <a:pt x="252900" y="167231"/>
                    <a:pt x="249884" y="166728"/>
                  </a:cubicBezTo>
                  <a:cubicBezTo>
                    <a:pt x="225962" y="162816"/>
                    <a:pt x="217690" y="143534"/>
                    <a:pt x="208636" y="125259"/>
                  </a:cubicBezTo>
                  <a:cubicBezTo>
                    <a:pt x="204276" y="116485"/>
                    <a:pt x="210926" y="88986"/>
                    <a:pt x="218528" y="84236"/>
                  </a:cubicBezTo>
                  <a:cubicBezTo>
                    <a:pt x="223251" y="81246"/>
                    <a:pt x="227624" y="80771"/>
                    <a:pt x="231662" y="81930"/>
                  </a:cubicBezTo>
                  <a:close/>
                  <a:moveTo>
                    <a:pt x="1439929" y="70997"/>
                  </a:moveTo>
                  <a:cubicBezTo>
                    <a:pt x="1446601" y="74204"/>
                    <a:pt x="1451393" y="81274"/>
                    <a:pt x="1455752" y="93067"/>
                  </a:cubicBezTo>
                  <a:cubicBezTo>
                    <a:pt x="1466036" y="120843"/>
                    <a:pt x="1475425" y="148900"/>
                    <a:pt x="1485597" y="178019"/>
                  </a:cubicBezTo>
                  <a:lnTo>
                    <a:pt x="1485597" y="178131"/>
                  </a:lnTo>
                  <a:cubicBezTo>
                    <a:pt x="1468328" y="189868"/>
                    <a:pt x="1454244" y="185212"/>
                    <a:pt x="1443345" y="164157"/>
                  </a:cubicBezTo>
                  <a:cubicBezTo>
                    <a:pt x="1413109" y="173325"/>
                    <a:pt x="1382370" y="182602"/>
                    <a:pt x="1350009" y="192382"/>
                  </a:cubicBezTo>
                  <a:cubicBezTo>
                    <a:pt x="1351015" y="202163"/>
                    <a:pt x="1351911" y="210882"/>
                    <a:pt x="1353085" y="222396"/>
                  </a:cubicBezTo>
                  <a:cubicBezTo>
                    <a:pt x="1345204" y="225245"/>
                    <a:pt x="1337043" y="228151"/>
                    <a:pt x="1327709" y="231505"/>
                  </a:cubicBezTo>
                  <a:cubicBezTo>
                    <a:pt x="1324302" y="224742"/>
                    <a:pt x="1321059" y="220216"/>
                    <a:pt x="1319662" y="215185"/>
                  </a:cubicBezTo>
                  <a:cubicBezTo>
                    <a:pt x="1312731" y="190147"/>
                    <a:pt x="1305802" y="165053"/>
                    <a:pt x="1299877" y="139734"/>
                  </a:cubicBezTo>
                  <a:cubicBezTo>
                    <a:pt x="1294400" y="116428"/>
                    <a:pt x="1300548" y="106536"/>
                    <a:pt x="1322400" y="99885"/>
                  </a:cubicBezTo>
                  <a:cubicBezTo>
                    <a:pt x="1352580" y="90663"/>
                    <a:pt x="1382705" y="81386"/>
                    <a:pt x="1412829" y="72108"/>
                  </a:cubicBezTo>
                  <a:cubicBezTo>
                    <a:pt x="1424705" y="68447"/>
                    <a:pt x="1433257" y="67790"/>
                    <a:pt x="1439929" y="70997"/>
                  </a:cubicBezTo>
                  <a:close/>
                  <a:moveTo>
                    <a:pt x="1598828" y="33266"/>
                  </a:moveTo>
                  <a:lnTo>
                    <a:pt x="1598858" y="33332"/>
                  </a:lnTo>
                  <a:lnTo>
                    <a:pt x="1508176" y="71103"/>
                  </a:lnTo>
                  <a:cubicBezTo>
                    <a:pt x="1514994" y="102792"/>
                    <a:pt x="1521925" y="118049"/>
                    <a:pt x="1536233" y="132637"/>
                  </a:cubicBezTo>
                  <a:cubicBezTo>
                    <a:pt x="1565071" y="120509"/>
                    <a:pt x="1594525" y="108101"/>
                    <a:pt x="1627052" y="94409"/>
                  </a:cubicBezTo>
                  <a:lnTo>
                    <a:pt x="1598858" y="33332"/>
                  </a:lnTo>
                  <a:lnTo>
                    <a:pt x="1598884" y="33321"/>
                  </a:lnTo>
                  <a:close/>
                  <a:moveTo>
                    <a:pt x="45607" y="13983"/>
                  </a:moveTo>
                  <a:cubicBezTo>
                    <a:pt x="54491" y="17337"/>
                    <a:pt x="62429" y="20354"/>
                    <a:pt x="72879" y="24323"/>
                  </a:cubicBezTo>
                  <a:lnTo>
                    <a:pt x="72879" y="24379"/>
                  </a:lnTo>
                  <a:cubicBezTo>
                    <a:pt x="67122" y="40083"/>
                    <a:pt x="63043" y="51149"/>
                    <a:pt x="59131" y="61880"/>
                  </a:cubicBezTo>
                  <a:cubicBezTo>
                    <a:pt x="78245" y="76691"/>
                    <a:pt x="118263" y="93290"/>
                    <a:pt x="151069" y="99885"/>
                  </a:cubicBezTo>
                  <a:cubicBezTo>
                    <a:pt x="156211" y="89099"/>
                    <a:pt x="161632" y="77642"/>
                    <a:pt x="166886" y="66631"/>
                  </a:cubicBezTo>
                  <a:cubicBezTo>
                    <a:pt x="193489" y="65625"/>
                    <a:pt x="196619" y="68922"/>
                    <a:pt x="189409" y="90999"/>
                  </a:cubicBezTo>
                  <a:cubicBezTo>
                    <a:pt x="179685" y="120843"/>
                    <a:pt x="169512" y="150520"/>
                    <a:pt x="158894" y="182266"/>
                  </a:cubicBezTo>
                  <a:cubicBezTo>
                    <a:pt x="148610" y="178968"/>
                    <a:pt x="140227" y="176285"/>
                    <a:pt x="129720" y="172932"/>
                  </a:cubicBezTo>
                  <a:cubicBezTo>
                    <a:pt x="133520" y="158177"/>
                    <a:pt x="136816" y="145211"/>
                    <a:pt x="140674" y="130065"/>
                  </a:cubicBezTo>
                  <a:cubicBezTo>
                    <a:pt x="109712" y="117713"/>
                    <a:pt x="79922" y="105865"/>
                    <a:pt x="47394" y="92899"/>
                  </a:cubicBezTo>
                  <a:cubicBezTo>
                    <a:pt x="40631" y="106033"/>
                    <a:pt x="34484" y="117993"/>
                    <a:pt x="27107" y="132413"/>
                  </a:cubicBezTo>
                  <a:cubicBezTo>
                    <a:pt x="18220" y="128110"/>
                    <a:pt x="10396" y="124365"/>
                    <a:pt x="0" y="119334"/>
                  </a:cubicBezTo>
                  <a:cubicBezTo>
                    <a:pt x="13079" y="83117"/>
                    <a:pt x="29342" y="50255"/>
                    <a:pt x="45607" y="13983"/>
                  </a:cubicBezTo>
                  <a:close/>
                  <a:moveTo>
                    <a:pt x="1609957" y="878"/>
                  </a:moveTo>
                  <a:cubicBezTo>
                    <a:pt x="1616475" y="2764"/>
                    <a:pt x="1621714" y="7724"/>
                    <a:pt x="1625990" y="16107"/>
                  </a:cubicBezTo>
                  <a:cubicBezTo>
                    <a:pt x="1637782" y="39246"/>
                    <a:pt x="1648514" y="62943"/>
                    <a:pt x="1658741" y="86808"/>
                  </a:cubicBezTo>
                  <a:cubicBezTo>
                    <a:pt x="1664666" y="100668"/>
                    <a:pt x="1659412" y="113523"/>
                    <a:pt x="1643371" y="120341"/>
                  </a:cubicBezTo>
                  <a:cubicBezTo>
                    <a:pt x="1601622" y="138114"/>
                    <a:pt x="1559257" y="154489"/>
                    <a:pt x="1517062" y="171312"/>
                  </a:cubicBezTo>
                  <a:cubicBezTo>
                    <a:pt x="1515553" y="171928"/>
                    <a:pt x="1513485" y="170921"/>
                    <a:pt x="1508957" y="170363"/>
                  </a:cubicBezTo>
                  <a:cubicBezTo>
                    <a:pt x="1495320" y="133587"/>
                    <a:pt x="1481292" y="95694"/>
                    <a:pt x="1465979" y="54447"/>
                  </a:cubicBezTo>
                  <a:lnTo>
                    <a:pt x="1465923" y="54447"/>
                  </a:lnTo>
                  <a:cubicBezTo>
                    <a:pt x="1478777" y="49249"/>
                    <a:pt x="1489062" y="45282"/>
                    <a:pt x="1499177" y="41034"/>
                  </a:cubicBezTo>
                  <a:cubicBezTo>
                    <a:pt x="1528241" y="28795"/>
                    <a:pt x="1557135" y="16275"/>
                    <a:pt x="1586253" y="4092"/>
                  </a:cubicBezTo>
                  <a:cubicBezTo>
                    <a:pt x="1595642" y="179"/>
                    <a:pt x="1603439" y="-1009"/>
                    <a:pt x="1609957" y="87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59" name="Freeform: Shape 358">
              <a:extLst>
                <a:ext uri="{FF2B5EF4-FFF2-40B4-BE49-F238E27FC236}">
                  <a16:creationId xmlns:a16="http://schemas.microsoft.com/office/drawing/2014/main" id="{9A1DA1E9-12C3-314A-C6D8-F7C64F2CB7E4}"/>
                </a:ext>
              </a:extLst>
            </p:cNvPr>
            <p:cNvSpPr/>
            <p:nvPr/>
          </p:nvSpPr>
          <p:spPr>
            <a:xfrm>
              <a:off x="5214511" y="7712484"/>
              <a:ext cx="5867522" cy="4429540"/>
            </a:xfrm>
            <a:custGeom>
              <a:avLst/>
              <a:gdLst>
                <a:gd name="connsiteX0" fmla="*/ 2856507 w 5867522"/>
                <a:gd name="connsiteY0" fmla="*/ 3540705 h 4429540"/>
                <a:gd name="connsiteX1" fmla="*/ 2759372 w 5867522"/>
                <a:gd name="connsiteY1" fmla="*/ 3898843 h 4429540"/>
                <a:gd name="connsiteX2" fmla="*/ 2723602 w 5867522"/>
                <a:gd name="connsiteY2" fmla="*/ 4270061 h 4429540"/>
                <a:gd name="connsiteX3" fmla="*/ 2735732 w 5867522"/>
                <a:gd name="connsiteY3" fmla="*/ 4250276 h 4429540"/>
                <a:gd name="connsiteX4" fmla="*/ 2829568 w 5867522"/>
                <a:gd name="connsiteY4" fmla="*/ 3976922 h 4429540"/>
                <a:gd name="connsiteX5" fmla="*/ 2863215 w 5867522"/>
                <a:gd name="connsiteY5" fmla="*/ 3555291 h 4429540"/>
                <a:gd name="connsiteX6" fmla="*/ 2862096 w 5867522"/>
                <a:gd name="connsiteY6" fmla="*/ 3541654 h 4429540"/>
                <a:gd name="connsiteX7" fmla="*/ 2862041 w 5867522"/>
                <a:gd name="connsiteY7" fmla="*/ 3541654 h 4429540"/>
                <a:gd name="connsiteX8" fmla="*/ 2856507 w 5867522"/>
                <a:gd name="connsiteY8" fmla="*/ 3540705 h 4429540"/>
                <a:gd name="connsiteX9" fmla="*/ 3013502 w 5867522"/>
                <a:gd name="connsiteY9" fmla="*/ 3540482 h 4429540"/>
                <a:gd name="connsiteX10" fmla="*/ 3004113 w 5867522"/>
                <a:gd name="connsiteY10" fmla="*/ 3634487 h 4429540"/>
                <a:gd name="connsiteX11" fmla="*/ 3051507 w 5867522"/>
                <a:gd name="connsiteY11" fmla="*/ 4003971 h 4429540"/>
                <a:gd name="connsiteX12" fmla="*/ 3145065 w 5867522"/>
                <a:gd name="connsiteY12" fmla="*/ 4251898 h 4429540"/>
                <a:gd name="connsiteX13" fmla="*/ 3164291 w 5867522"/>
                <a:gd name="connsiteY13" fmla="*/ 4274700 h 4429540"/>
                <a:gd name="connsiteX14" fmla="*/ 3022500 w 5867522"/>
                <a:gd name="connsiteY14" fmla="*/ 3540593 h 4429540"/>
                <a:gd name="connsiteX15" fmla="*/ 3013502 w 5867522"/>
                <a:gd name="connsiteY15" fmla="*/ 3540482 h 4429540"/>
                <a:gd name="connsiteX16" fmla="*/ 2939783 w 5867522"/>
                <a:gd name="connsiteY16" fmla="*/ 3538636 h 4429540"/>
                <a:gd name="connsiteX17" fmla="*/ 2870649 w 5867522"/>
                <a:gd name="connsiteY17" fmla="*/ 3981840 h 4429540"/>
                <a:gd name="connsiteX18" fmla="*/ 2930506 w 5867522"/>
                <a:gd name="connsiteY18" fmla="*/ 4352946 h 4429540"/>
                <a:gd name="connsiteX19" fmla="*/ 2939840 w 5867522"/>
                <a:gd name="connsiteY19" fmla="*/ 3538636 h 4429540"/>
                <a:gd name="connsiteX20" fmla="*/ 3095435 w 5867522"/>
                <a:gd name="connsiteY20" fmla="*/ 3524217 h 4429540"/>
                <a:gd name="connsiteX21" fmla="*/ 3092417 w 5867522"/>
                <a:gd name="connsiteY21" fmla="*/ 3547076 h 4429540"/>
                <a:gd name="connsiteX22" fmla="*/ 3112257 w 5867522"/>
                <a:gd name="connsiteY22" fmla="*/ 3763089 h 4429540"/>
                <a:gd name="connsiteX23" fmla="*/ 3202184 w 5867522"/>
                <a:gd name="connsiteY23" fmla="*/ 4018000 h 4429540"/>
                <a:gd name="connsiteX24" fmla="*/ 3257738 w 5867522"/>
                <a:gd name="connsiteY24" fmla="*/ 4129947 h 4429540"/>
                <a:gd name="connsiteX25" fmla="*/ 3257682 w 5867522"/>
                <a:gd name="connsiteY25" fmla="*/ 4130002 h 4429540"/>
                <a:gd name="connsiteX26" fmla="*/ 3265730 w 5867522"/>
                <a:gd name="connsiteY26" fmla="*/ 4128829 h 4429540"/>
                <a:gd name="connsiteX27" fmla="*/ 3265562 w 5867522"/>
                <a:gd name="connsiteY27" fmla="*/ 4102225 h 4429540"/>
                <a:gd name="connsiteX28" fmla="*/ 3245834 w 5867522"/>
                <a:gd name="connsiteY28" fmla="*/ 3958589 h 4429540"/>
                <a:gd name="connsiteX29" fmla="*/ 3107618 w 5867522"/>
                <a:gd name="connsiteY29" fmla="*/ 3537576 h 4429540"/>
                <a:gd name="connsiteX30" fmla="*/ 3095435 w 5867522"/>
                <a:gd name="connsiteY30" fmla="*/ 3524217 h 4429540"/>
                <a:gd name="connsiteX31" fmla="*/ 2778598 w 5867522"/>
                <a:gd name="connsiteY31" fmla="*/ 3521311 h 4429540"/>
                <a:gd name="connsiteX32" fmla="*/ 2766805 w 5867522"/>
                <a:gd name="connsiteY32" fmla="*/ 3536793 h 4429540"/>
                <a:gd name="connsiteX33" fmla="*/ 2735116 w 5867522"/>
                <a:gd name="connsiteY33" fmla="*/ 3602127 h 4429540"/>
                <a:gd name="connsiteX34" fmla="*/ 2595169 w 5867522"/>
                <a:gd name="connsiteY34" fmla="*/ 4118210 h 4429540"/>
                <a:gd name="connsiteX35" fmla="*/ 2597740 w 5867522"/>
                <a:gd name="connsiteY35" fmla="*/ 4134195 h 4429540"/>
                <a:gd name="connsiteX36" fmla="*/ 2611712 w 5867522"/>
                <a:gd name="connsiteY36" fmla="*/ 4119942 h 4429540"/>
                <a:gd name="connsiteX37" fmla="*/ 2711307 w 5867522"/>
                <a:gd name="connsiteY37" fmla="*/ 3930700 h 4429540"/>
                <a:gd name="connsiteX38" fmla="*/ 2780777 w 5867522"/>
                <a:gd name="connsiteY38" fmla="*/ 3538581 h 4429540"/>
                <a:gd name="connsiteX39" fmla="*/ 2778655 w 5867522"/>
                <a:gd name="connsiteY39" fmla="*/ 3521367 h 4429540"/>
                <a:gd name="connsiteX40" fmla="*/ 3162670 w 5867522"/>
                <a:gd name="connsiteY40" fmla="*/ 3492696 h 4429540"/>
                <a:gd name="connsiteX41" fmla="*/ 3162735 w 5867522"/>
                <a:gd name="connsiteY41" fmla="*/ 3492775 h 4429540"/>
                <a:gd name="connsiteX42" fmla="*/ 3176776 w 5867522"/>
                <a:gd name="connsiteY42" fmla="*/ 3612934 h 4429540"/>
                <a:gd name="connsiteX43" fmla="*/ 3212244 w 5867522"/>
                <a:gd name="connsiteY43" fmla="*/ 3726424 h 4429540"/>
                <a:gd name="connsiteX44" fmla="*/ 3380025 w 5867522"/>
                <a:gd name="connsiteY44" fmla="*/ 4014422 h 4429540"/>
                <a:gd name="connsiteX45" fmla="*/ 3190557 w 5867522"/>
                <a:gd name="connsiteY45" fmla="*/ 3526924 h 4429540"/>
                <a:gd name="connsiteX46" fmla="*/ 3162735 w 5867522"/>
                <a:gd name="connsiteY46" fmla="*/ 3492775 h 4429540"/>
                <a:gd name="connsiteX47" fmla="*/ 3162726 w 5867522"/>
                <a:gd name="connsiteY47" fmla="*/ 3492696 h 4429540"/>
                <a:gd name="connsiteX48" fmla="*/ 2708961 w 5867522"/>
                <a:gd name="connsiteY48" fmla="*/ 3488225 h 4429540"/>
                <a:gd name="connsiteX49" fmla="*/ 2606962 w 5867522"/>
                <a:gd name="connsiteY49" fmla="*/ 3668299 h 4429540"/>
                <a:gd name="connsiteX50" fmla="*/ 2486968 w 5867522"/>
                <a:gd name="connsiteY50" fmla="*/ 4011740 h 4429540"/>
                <a:gd name="connsiteX51" fmla="*/ 2708961 w 5867522"/>
                <a:gd name="connsiteY51" fmla="*/ 3488225 h 4429540"/>
                <a:gd name="connsiteX52" fmla="*/ 3223143 w 5867522"/>
                <a:gd name="connsiteY52" fmla="*/ 3449940 h 4429540"/>
                <a:gd name="connsiteX53" fmla="*/ 3475763 w 5867522"/>
                <a:gd name="connsiteY53" fmla="*/ 3896832 h 4429540"/>
                <a:gd name="connsiteX54" fmla="*/ 3232867 w 5867522"/>
                <a:gd name="connsiteY54" fmla="*/ 3460559 h 4429540"/>
                <a:gd name="connsiteX55" fmla="*/ 3223143 w 5867522"/>
                <a:gd name="connsiteY55" fmla="*/ 3449940 h 4429540"/>
                <a:gd name="connsiteX56" fmla="*/ 3562334 w 5867522"/>
                <a:gd name="connsiteY56" fmla="*/ 3434068 h 4429540"/>
                <a:gd name="connsiteX57" fmla="*/ 3562559 w 5867522"/>
                <a:gd name="connsiteY57" fmla="*/ 3434068 h 4429540"/>
                <a:gd name="connsiteX58" fmla="*/ 3562559 w 5867522"/>
                <a:gd name="connsiteY58" fmla="*/ 3434129 h 4429540"/>
                <a:gd name="connsiteX59" fmla="*/ 2660225 w 5867522"/>
                <a:gd name="connsiteY59" fmla="*/ 3427696 h 4429540"/>
                <a:gd name="connsiteX60" fmla="*/ 2660169 w 5867522"/>
                <a:gd name="connsiteY60" fmla="*/ 3427752 h 4429540"/>
                <a:gd name="connsiteX61" fmla="*/ 2660159 w 5867522"/>
                <a:gd name="connsiteY61" fmla="*/ 3427808 h 4429540"/>
                <a:gd name="connsiteX62" fmla="*/ 2522457 w 5867522"/>
                <a:gd name="connsiteY62" fmla="*/ 3662767 h 4429540"/>
                <a:gd name="connsiteX63" fmla="*/ 2389943 w 5867522"/>
                <a:gd name="connsiteY63" fmla="*/ 3906836 h 4429540"/>
                <a:gd name="connsiteX64" fmla="*/ 2649798 w 5867522"/>
                <a:gd name="connsiteY64" fmla="*/ 3485510 h 4429540"/>
                <a:gd name="connsiteX65" fmla="*/ 2660159 w 5867522"/>
                <a:gd name="connsiteY65" fmla="*/ 3427808 h 4429540"/>
                <a:gd name="connsiteX66" fmla="*/ 3267462 w 5867522"/>
                <a:gd name="connsiteY66" fmla="*/ 3404782 h 4429540"/>
                <a:gd name="connsiteX67" fmla="*/ 3267462 w 5867522"/>
                <a:gd name="connsiteY67" fmla="*/ 3404837 h 4429540"/>
                <a:gd name="connsiteX68" fmla="*/ 3267472 w 5867522"/>
                <a:gd name="connsiteY68" fmla="*/ 3404849 h 4429540"/>
                <a:gd name="connsiteX69" fmla="*/ 3274389 w 5867522"/>
                <a:gd name="connsiteY69" fmla="*/ 3450910 h 4429540"/>
                <a:gd name="connsiteX70" fmla="*/ 3510078 w 5867522"/>
                <a:gd name="connsiteY70" fmla="*/ 3783432 h 4429540"/>
                <a:gd name="connsiteX71" fmla="*/ 3501248 w 5867522"/>
                <a:gd name="connsiteY71" fmla="*/ 3768063 h 4429540"/>
                <a:gd name="connsiteX72" fmla="*/ 3425126 w 5867522"/>
                <a:gd name="connsiteY72" fmla="*/ 3658016 h 4429540"/>
                <a:gd name="connsiteX73" fmla="*/ 3276740 w 5867522"/>
                <a:gd name="connsiteY73" fmla="*/ 3415960 h 4429540"/>
                <a:gd name="connsiteX74" fmla="*/ 3267472 w 5867522"/>
                <a:gd name="connsiteY74" fmla="*/ 3404849 h 4429540"/>
                <a:gd name="connsiteX75" fmla="*/ 2609309 w 5867522"/>
                <a:gd name="connsiteY75" fmla="*/ 3388406 h 4429540"/>
                <a:gd name="connsiteX76" fmla="*/ 2609311 w 5867522"/>
                <a:gd name="connsiteY76" fmla="*/ 3388488 h 4429540"/>
                <a:gd name="connsiteX77" fmla="*/ 2595134 w 5867522"/>
                <a:gd name="connsiteY77" fmla="*/ 3409896 h 4429540"/>
                <a:gd name="connsiteX78" fmla="*/ 2583879 w 5867522"/>
                <a:gd name="connsiteY78" fmla="*/ 3427696 h 4429540"/>
                <a:gd name="connsiteX79" fmla="*/ 2381112 w 5867522"/>
                <a:gd name="connsiteY79" fmla="*/ 3728270 h 4429540"/>
                <a:gd name="connsiteX80" fmla="*/ 2350653 w 5867522"/>
                <a:gd name="connsiteY80" fmla="*/ 3768901 h 4429540"/>
                <a:gd name="connsiteX81" fmla="*/ 2354508 w 5867522"/>
                <a:gd name="connsiteY81" fmla="*/ 3773372 h 4429540"/>
                <a:gd name="connsiteX82" fmla="*/ 2381560 w 5867522"/>
                <a:gd name="connsiteY82" fmla="*/ 3761077 h 4429540"/>
                <a:gd name="connsiteX83" fmla="*/ 2489035 w 5867522"/>
                <a:gd name="connsiteY83" fmla="*/ 3657402 h 4429540"/>
                <a:gd name="connsiteX84" fmla="*/ 2609197 w 5867522"/>
                <a:gd name="connsiteY84" fmla="*/ 3403217 h 4429540"/>
                <a:gd name="connsiteX85" fmla="*/ 2609547 w 5867522"/>
                <a:gd name="connsiteY85" fmla="*/ 3398578 h 4429540"/>
                <a:gd name="connsiteX86" fmla="*/ 2609311 w 5867522"/>
                <a:gd name="connsiteY86" fmla="*/ 3388488 h 4429540"/>
                <a:gd name="connsiteX87" fmla="*/ 2609365 w 5867522"/>
                <a:gd name="connsiteY87" fmla="*/ 3388406 h 4429540"/>
                <a:gd name="connsiteX88" fmla="*/ 2675482 w 5867522"/>
                <a:gd name="connsiteY88" fmla="*/ 3378011 h 4429540"/>
                <a:gd name="connsiteX89" fmla="*/ 2679395 w 5867522"/>
                <a:gd name="connsiteY89" fmla="*/ 3422722 h 4429540"/>
                <a:gd name="connsiteX90" fmla="*/ 2685151 w 5867522"/>
                <a:gd name="connsiteY90" fmla="*/ 3464471 h 4429540"/>
                <a:gd name="connsiteX91" fmla="*/ 2732210 w 5867522"/>
                <a:gd name="connsiteY91" fmla="*/ 3400311 h 4429540"/>
                <a:gd name="connsiteX92" fmla="*/ 2727850 w 5867522"/>
                <a:gd name="connsiteY92" fmla="*/ 3532713 h 4429540"/>
                <a:gd name="connsiteX93" fmla="*/ 2785416 w 5867522"/>
                <a:gd name="connsiteY93" fmla="*/ 3464583 h 4429540"/>
                <a:gd name="connsiteX94" fmla="*/ 2814983 w 5867522"/>
                <a:gd name="connsiteY94" fmla="*/ 3541878 h 4429540"/>
                <a:gd name="connsiteX95" fmla="*/ 2820404 w 5867522"/>
                <a:gd name="connsiteY95" fmla="*/ 3541151 h 4429540"/>
                <a:gd name="connsiteX96" fmla="*/ 2852932 w 5867522"/>
                <a:gd name="connsiteY96" fmla="*/ 3437365 h 4429540"/>
                <a:gd name="connsiteX97" fmla="*/ 2859022 w 5867522"/>
                <a:gd name="connsiteY97" fmla="*/ 3437142 h 4429540"/>
                <a:gd name="connsiteX98" fmla="*/ 2879591 w 5867522"/>
                <a:gd name="connsiteY98" fmla="*/ 3481630 h 4429540"/>
                <a:gd name="connsiteX99" fmla="*/ 2905803 w 5867522"/>
                <a:gd name="connsiteY99" fmla="*/ 3526733 h 4429540"/>
                <a:gd name="connsiteX100" fmla="*/ 2930226 w 5867522"/>
                <a:gd name="connsiteY100" fmla="*/ 3389188 h 4429540"/>
                <a:gd name="connsiteX101" fmla="*/ 2675482 w 5867522"/>
                <a:gd name="connsiteY101" fmla="*/ 3378011 h 4429540"/>
                <a:gd name="connsiteX102" fmla="*/ 2664529 w 5867522"/>
                <a:gd name="connsiteY102" fmla="*/ 3376054 h 4429540"/>
                <a:gd name="connsiteX103" fmla="*/ 2637533 w 5867522"/>
                <a:gd name="connsiteY103" fmla="*/ 3407408 h 4429540"/>
                <a:gd name="connsiteX104" fmla="*/ 2664529 w 5867522"/>
                <a:gd name="connsiteY104" fmla="*/ 3376054 h 4429540"/>
                <a:gd name="connsiteX105" fmla="*/ 3234209 w 5867522"/>
                <a:gd name="connsiteY105" fmla="*/ 3358058 h 4429540"/>
                <a:gd name="connsiteX106" fmla="*/ 2939001 w 5867522"/>
                <a:gd name="connsiteY106" fmla="*/ 3389803 h 4429540"/>
                <a:gd name="connsiteX107" fmla="*/ 2939057 w 5867522"/>
                <a:gd name="connsiteY107" fmla="*/ 3389860 h 4429540"/>
                <a:gd name="connsiteX108" fmla="*/ 2966946 w 5867522"/>
                <a:gd name="connsiteY108" fmla="*/ 3517957 h 4429540"/>
                <a:gd name="connsiteX109" fmla="*/ 3016576 w 5867522"/>
                <a:gd name="connsiteY109" fmla="*/ 3434962 h 4429540"/>
                <a:gd name="connsiteX110" fmla="*/ 3047817 w 5867522"/>
                <a:gd name="connsiteY110" fmla="*/ 3537630 h 4429540"/>
                <a:gd name="connsiteX111" fmla="*/ 3053126 w 5867522"/>
                <a:gd name="connsiteY111" fmla="*/ 3538357 h 4429540"/>
                <a:gd name="connsiteX112" fmla="*/ 3088002 w 5867522"/>
                <a:gd name="connsiteY112" fmla="*/ 3464471 h 4429540"/>
                <a:gd name="connsiteX113" fmla="*/ 3110190 w 5867522"/>
                <a:gd name="connsiteY113" fmla="*/ 3499122 h 4429540"/>
                <a:gd name="connsiteX114" fmla="*/ 3136402 w 5867522"/>
                <a:gd name="connsiteY114" fmla="*/ 3527011 h 4429540"/>
                <a:gd name="connsiteX115" fmla="*/ 3136570 w 5867522"/>
                <a:gd name="connsiteY115" fmla="*/ 3461286 h 4429540"/>
                <a:gd name="connsiteX116" fmla="*/ 3137911 w 5867522"/>
                <a:gd name="connsiteY116" fmla="*/ 3397348 h 4429540"/>
                <a:gd name="connsiteX117" fmla="*/ 3191788 w 5867522"/>
                <a:gd name="connsiteY117" fmla="*/ 3467936 h 4429540"/>
                <a:gd name="connsiteX118" fmla="*/ 3207046 w 5867522"/>
                <a:gd name="connsiteY118" fmla="*/ 3379520 h 4429540"/>
                <a:gd name="connsiteX119" fmla="*/ 3237896 w 5867522"/>
                <a:gd name="connsiteY119" fmla="*/ 3410146 h 4429540"/>
                <a:gd name="connsiteX120" fmla="*/ 3243150 w 5867522"/>
                <a:gd name="connsiteY120" fmla="*/ 3406906 h 4429540"/>
                <a:gd name="connsiteX121" fmla="*/ 3234209 w 5867522"/>
                <a:gd name="connsiteY121" fmla="*/ 3358058 h 4429540"/>
                <a:gd name="connsiteX122" fmla="*/ 1998606 w 5867522"/>
                <a:gd name="connsiteY122" fmla="*/ 2911614 h 4429540"/>
                <a:gd name="connsiteX123" fmla="*/ 1979155 w 5867522"/>
                <a:gd name="connsiteY123" fmla="*/ 2916029 h 4429540"/>
                <a:gd name="connsiteX124" fmla="*/ 1875426 w 5867522"/>
                <a:gd name="connsiteY124" fmla="*/ 2935702 h 4429540"/>
                <a:gd name="connsiteX125" fmla="*/ 1839656 w 5867522"/>
                <a:gd name="connsiteY125" fmla="*/ 2940676 h 4429540"/>
                <a:gd name="connsiteX126" fmla="*/ 1723630 w 5867522"/>
                <a:gd name="connsiteY126" fmla="*/ 2946433 h 4429540"/>
                <a:gd name="connsiteX127" fmla="*/ 1715637 w 5867522"/>
                <a:gd name="connsiteY127" fmla="*/ 2947830 h 4429540"/>
                <a:gd name="connsiteX128" fmla="*/ 1723798 w 5867522"/>
                <a:gd name="connsiteY128" fmla="*/ 2960294 h 4429540"/>
                <a:gd name="connsiteX129" fmla="*/ 1693505 w 5867522"/>
                <a:gd name="connsiteY129" fmla="*/ 2998354 h 4429540"/>
                <a:gd name="connsiteX130" fmla="*/ 1716867 w 5867522"/>
                <a:gd name="connsiteY130" fmla="*/ 3014171 h 4429540"/>
                <a:gd name="connsiteX131" fmla="*/ 1788518 w 5867522"/>
                <a:gd name="connsiteY131" fmla="*/ 3045022 h 4429540"/>
                <a:gd name="connsiteX132" fmla="*/ 1804110 w 5867522"/>
                <a:gd name="connsiteY132" fmla="*/ 3052231 h 4429540"/>
                <a:gd name="connsiteX133" fmla="*/ 1750065 w 5867522"/>
                <a:gd name="connsiteY133" fmla="*/ 3111642 h 4429540"/>
                <a:gd name="connsiteX134" fmla="*/ 1771192 w 5867522"/>
                <a:gd name="connsiteY134" fmla="*/ 3124441 h 4429540"/>
                <a:gd name="connsiteX135" fmla="*/ 1835576 w 5867522"/>
                <a:gd name="connsiteY135" fmla="*/ 3142270 h 4429540"/>
                <a:gd name="connsiteX136" fmla="*/ 1886324 w 5867522"/>
                <a:gd name="connsiteY136" fmla="*/ 3149926 h 4429540"/>
                <a:gd name="connsiteX137" fmla="*/ 1852511 w 5867522"/>
                <a:gd name="connsiteY137" fmla="*/ 3215540 h 4429540"/>
                <a:gd name="connsiteX138" fmla="*/ 1971052 w 5867522"/>
                <a:gd name="connsiteY138" fmla="*/ 3233872 h 4429540"/>
                <a:gd name="connsiteX139" fmla="*/ 1920137 w 5867522"/>
                <a:gd name="connsiteY139" fmla="*/ 3325978 h 4429540"/>
                <a:gd name="connsiteX140" fmla="*/ 2047956 w 5867522"/>
                <a:gd name="connsiteY140" fmla="*/ 3323574 h 4429540"/>
                <a:gd name="connsiteX141" fmla="*/ 2027947 w 5867522"/>
                <a:gd name="connsiteY141" fmla="*/ 3392709 h 4429540"/>
                <a:gd name="connsiteX142" fmla="*/ 2149061 w 5867522"/>
                <a:gd name="connsiteY142" fmla="*/ 3370466 h 4429540"/>
                <a:gd name="connsiteX143" fmla="*/ 2139950 w 5867522"/>
                <a:gd name="connsiteY143" fmla="*/ 3396454 h 4429540"/>
                <a:gd name="connsiteX144" fmla="*/ 2134305 w 5867522"/>
                <a:gd name="connsiteY144" fmla="*/ 3437365 h 4429540"/>
                <a:gd name="connsiteX145" fmla="*/ 2156157 w 5867522"/>
                <a:gd name="connsiteY145" fmla="*/ 3455585 h 4429540"/>
                <a:gd name="connsiteX146" fmla="*/ 2235186 w 5867522"/>
                <a:gd name="connsiteY146" fmla="*/ 3439488 h 4429540"/>
                <a:gd name="connsiteX147" fmla="*/ 2252958 w 5867522"/>
                <a:gd name="connsiteY147" fmla="*/ 3434235 h 4429540"/>
                <a:gd name="connsiteX148" fmla="*/ 2255864 w 5867522"/>
                <a:gd name="connsiteY148" fmla="*/ 3473860 h 4429540"/>
                <a:gd name="connsiteX149" fmla="*/ 2366135 w 5867522"/>
                <a:gd name="connsiteY149" fmla="*/ 3473860 h 4429540"/>
                <a:gd name="connsiteX150" fmla="*/ 2367587 w 5867522"/>
                <a:gd name="connsiteY150" fmla="*/ 3506612 h 4429540"/>
                <a:gd name="connsiteX151" fmla="*/ 2474001 w 5867522"/>
                <a:gd name="connsiteY151" fmla="*/ 3486045 h 4429540"/>
                <a:gd name="connsiteX152" fmla="*/ 2488085 w 5867522"/>
                <a:gd name="connsiteY152" fmla="*/ 3528576 h 4429540"/>
                <a:gd name="connsiteX153" fmla="*/ 2584662 w 5867522"/>
                <a:gd name="connsiteY153" fmla="*/ 3363535 h 4429540"/>
                <a:gd name="connsiteX154" fmla="*/ 2514409 w 5867522"/>
                <a:gd name="connsiteY154" fmla="*/ 3352301 h 4429540"/>
                <a:gd name="connsiteX155" fmla="*/ 2514354 w 5867522"/>
                <a:gd name="connsiteY155" fmla="*/ 3352189 h 4429540"/>
                <a:gd name="connsiteX156" fmla="*/ 2479143 w 5867522"/>
                <a:gd name="connsiteY156" fmla="*/ 3445525 h 4429540"/>
                <a:gd name="connsiteX157" fmla="*/ 2393687 w 5867522"/>
                <a:gd name="connsiteY157" fmla="*/ 3483306 h 4429540"/>
                <a:gd name="connsiteX158" fmla="*/ 2487246 w 5867522"/>
                <a:gd name="connsiteY158" fmla="*/ 3348278 h 4429540"/>
                <a:gd name="connsiteX159" fmla="*/ 2445274 w 5867522"/>
                <a:gd name="connsiteY159" fmla="*/ 3338664 h 4429540"/>
                <a:gd name="connsiteX160" fmla="*/ 2421912 w 5867522"/>
                <a:gd name="connsiteY160" fmla="*/ 3351463 h 4429540"/>
                <a:gd name="connsiteX161" fmla="*/ 2376810 w 5867522"/>
                <a:gd name="connsiteY161" fmla="*/ 3414115 h 4429540"/>
                <a:gd name="connsiteX162" fmla="*/ 2276879 w 5867522"/>
                <a:gd name="connsiteY162" fmla="*/ 3459554 h 4429540"/>
                <a:gd name="connsiteX163" fmla="*/ 2292975 w 5867522"/>
                <a:gd name="connsiteY163" fmla="*/ 3435242 h 4429540"/>
                <a:gd name="connsiteX164" fmla="*/ 2373680 w 5867522"/>
                <a:gd name="connsiteY164" fmla="*/ 3350234 h 4429540"/>
                <a:gd name="connsiteX165" fmla="*/ 2387372 w 5867522"/>
                <a:gd name="connsiteY165" fmla="*/ 3327207 h 4429540"/>
                <a:gd name="connsiteX166" fmla="*/ 2333886 w 5867522"/>
                <a:gd name="connsiteY166" fmla="*/ 3314520 h 4429540"/>
                <a:gd name="connsiteX167" fmla="*/ 2261285 w 5867522"/>
                <a:gd name="connsiteY167" fmla="*/ 3393660 h 4429540"/>
                <a:gd name="connsiteX168" fmla="*/ 2158730 w 5867522"/>
                <a:gd name="connsiteY168" fmla="*/ 3434906 h 4429540"/>
                <a:gd name="connsiteX169" fmla="*/ 2181197 w 5867522"/>
                <a:gd name="connsiteY169" fmla="*/ 3379352 h 4429540"/>
                <a:gd name="connsiteX170" fmla="*/ 2258491 w 5867522"/>
                <a:gd name="connsiteY170" fmla="*/ 3321003 h 4429540"/>
                <a:gd name="connsiteX171" fmla="*/ 2281630 w 5867522"/>
                <a:gd name="connsiteY171" fmla="*/ 3301443 h 4429540"/>
                <a:gd name="connsiteX172" fmla="*/ 2252064 w 5867522"/>
                <a:gd name="connsiteY172" fmla="*/ 3291158 h 4429540"/>
                <a:gd name="connsiteX173" fmla="*/ 2226970 w 5867522"/>
                <a:gd name="connsiteY173" fmla="*/ 3295350 h 4429540"/>
                <a:gd name="connsiteX174" fmla="*/ 2064388 w 5867522"/>
                <a:gd name="connsiteY174" fmla="*/ 3371192 h 4429540"/>
                <a:gd name="connsiteX175" fmla="*/ 2049017 w 5867522"/>
                <a:gd name="connsiteY175" fmla="*/ 3372478 h 4429540"/>
                <a:gd name="connsiteX176" fmla="*/ 2075174 w 5867522"/>
                <a:gd name="connsiteY176" fmla="*/ 3331455 h 4429540"/>
                <a:gd name="connsiteX177" fmla="*/ 2157946 w 5867522"/>
                <a:gd name="connsiteY177" fmla="*/ 3270032 h 4429540"/>
                <a:gd name="connsiteX178" fmla="*/ 2171526 w 5867522"/>
                <a:gd name="connsiteY178" fmla="*/ 3257458 h 4429540"/>
                <a:gd name="connsiteX179" fmla="*/ 2131231 w 5867522"/>
                <a:gd name="connsiteY179" fmla="*/ 3259804 h 4429540"/>
                <a:gd name="connsiteX180" fmla="*/ 1964905 w 5867522"/>
                <a:gd name="connsiteY180" fmla="*/ 3314129 h 4429540"/>
                <a:gd name="connsiteX181" fmla="*/ 1943946 w 5867522"/>
                <a:gd name="connsiteY181" fmla="*/ 3312229 h 4429540"/>
                <a:gd name="connsiteX182" fmla="*/ 2055222 w 5867522"/>
                <a:gd name="connsiteY182" fmla="*/ 3222079 h 4429540"/>
                <a:gd name="connsiteX183" fmla="*/ 1984130 w 5867522"/>
                <a:gd name="connsiteY183" fmla="*/ 3201679 h 4429540"/>
                <a:gd name="connsiteX184" fmla="*/ 1939978 w 5867522"/>
                <a:gd name="connsiteY184" fmla="*/ 3208107 h 4429540"/>
                <a:gd name="connsiteX185" fmla="*/ 1883026 w 5867522"/>
                <a:gd name="connsiteY185" fmla="*/ 3211796 h 4429540"/>
                <a:gd name="connsiteX186" fmla="*/ 1934277 w 5867522"/>
                <a:gd name="connsiteY186" fmla="*/ 3164458 h 4429540"/>
                <a:gd name="connsiteX187" fmla="*/ 1856199 w 5867522"/>
                <a:gd name="connsiteY187" fmla="*/ 3125390 h 4429540"/>
                <a:gd name="connsiteX188" fmla="*/ 1770130 w 5867522"/>
                <a:gd name="connsiteY188" fmla="*/ 3106221 h 4429540"/>
                <a:gd name="connsiteX189" fmla="*/ 1791703 w 5867522"/>
                <a:gd name="connsiteY189" fmla="*/ 3089062 h 4429540"/>
                <a:gd name="connsiteX190" fmla="*/ 1909629 w 5867522"/>
                <a:gd name="connsiteY190" fmla="*/ 3055417 h 4429540"/>
                <a:gd name="connsiteX191" fmla="*/ 1972114 w 5867522"/>
                <a:gd name="connsiteY191" fmla="*/ 3015288 h 4429540"/>
                <a:gd name="connsiteX192" fmla="*/ 1838761 w 5867522"/>
                <a:gd name="connsiteY192" fmla="*/ 3018362 h 4429540"/>
                <a:gd name="connsiteX193" fmla="*/ 1709490 w 5867522"/>
                <a:gd name="connsiteY193" fmla="*/ 2987846 h 4429540"/>
                <a:gd name="connsiteX194" fmla="*/ 1756381 w 5867522"/>
                <a:gd name="connsiteY194" fmla="*/ 2975216 h 4429540"/>
                <a:gd name="connsiteX195" fmla="*/ 1931092 w 5867522"/>
                <a:gd name="connsiteY195" fmla="*/ 2956046 h 4429540"/>
                <a:gd name="connsiteX196" fmla="*/ 1967307 w 5867522"/>
                <a:gd name="connsiteY196" fmla="*/ 2953363 h 4429540"/>
                <a:gd name="connsiteX197" fmla="*/ 1986309 w 5867522"/>
                <a:gd name="connsiteY197" fmla="*/ 2939726 h 4429540"/>
                <a:gd name="connsiteX198" fmla="*/ 1998606 w 5867522"/>
                <a:gd name="connsiteY198" fmla="*/ 2911614 h 4429540"/>
                <a:gd name="connsiteX199" fmla="*/ 3820936 w 5867522"/>
                <a:gd name="connsiteY199" fmla="*/ 2909992 h 4429540"/>
                <a:gd name="connsiteX200" fmla="*/ 3809198 w 5867522"/>
                <a:gd name="connsiteY200" fmla="*/ 2910440 h 4429540"/>
                <a:gd name="connsiteX201" fmla="*/ 3815683 w 5867522"/>
                <a:gd name="connsiteY201" fmla="*/ 2925251 h 4429540"/>
                <a:gd name="connsiteX202" fmla="*/ 3854749 w 5867522"/>
                <a:gd name="connsiteY202" fmla="*/ 2954593 h 4429540"/>
                <a:gd name="connsiteX203" fmla="*/ 4010400 w 5867522"/>
                <a:gd name="connsiteY203" fmla="*/ 2968062 h 4429540"/>
                <a:gd name="connsiteX204" fmla="*/ 4092502 w 5867522"/>
                <a:gd name="connsiteY204" fmla="*/ 2983431 h 4429540"/>
                <a:gd name="connsiteX205" fmla="*/ 4108374 w 5867522"/>
                <a:gd name="connsiteY205" fmla="*/ 2994106 h 4429540"/>
                <a:gd name="connsiteX206" fmla="*/ 3863132 w 5867522"/>
                <a:gd name="connsiteY206" fmla="*/ 3019480 h 4429540"/>
                <a:gd name="connsiteX207" fmla="*/ 3868609 w 5867522"/>
                <a:gd name="connsiteY207" fmla="*/ 3029653 h 4429540"/>
                <a:gd name="connsiteX208" fmla="*/ 3938303 w 5867522"/>
                <a:gd name="connsiteY208" fmla="*/ 3063074 h 4429540"/>
                <a:gd name="connsiteX209" fmla="*/ 4036502 w 5867522"/>
                <a:gd name="connsiteY209" fmla="*/ 3094204 h 4429540"/>
                <a:gd name="connsiteX210" fmla="*/ 4049301 w 5867522"/>
                <a:gd name="connsiteY210" fmla="*/ 3106276 h 4429540"/>
                <a:gd name="connsiteX211" fmla="*/ 4029906 w 5867522"/>
                <a:gd name="connsiteY211" fmla="*/ 3110804 h 4429540"/>
                <a:gd name="connsiteX212" fmla="*/ 3938248 w 5867522"/>
                <a:gd name="connsiteY212" fmla="*/ 3118516 h 4429540"/>
                <a:gd name="connsiteX213" fmla="*/ 3870564 w 5867522"/>
                <a:gd name="connsiteY213" fmla="*/ 3150821 h 4429540"/>
                <a:gd name="connsiteX214" fmla="*/ 3951549 w 5867522"/>
                <a:gd name="connsiteY214" fmla="*/ 3208442 h 4429540"/>
                <a:gd name="connsiteX215" fmla="*/ 3922207 w 5867522"/>
                <a:gd name="connsiteY215" fmla="*/ 3208275 h 4429540"/>
                <a:gd name="connsiteX216" fmla="*/ 3806627 w 5867522"/>
                <a:gd name="connsiteY216" fmla="*/ 3189830 h 4429540"/>
                <a:gd name="connsiteX217" fmla="*/ 3743696 w 5867522"/>
                <a:gd name="connsiteY217" fmla="*/ 3210398 h 4429540"/>
                <a:gd name="connsiteX218" fmla="*/ 3802940 w 5867522"/>
                <a:gd name="connsiteY218" fmla="*/ 3232418 h 4429540"/>
                <a:gd name="connsiteX219" fmla="*/ 3851731 w 5867522"/>
                <a:gd name="connsiteY219" fmla="*/ 3263996 h 4429540"/>
                <a:gd name="connsiteX220" fmla="*/ 3881520 w 5867522"/>
                <a:gd name="connsiteY220" fmla="*/ 3314800 h 4429540"/>
                <a:gd name="connsiteX221" fmla="*/ 3842286 w 5867522"/>
                <a:gd name="connsiteY221" fmla="*/ 3308484 h 4429540"/>
                <a:gd name="connsiteX222" fmla="*/ 3684007 w 5867522"/>
                <a:gd name="connsiteY222" fmla="*/ 3249130 h 4429540"/>
                <a:gd name="connsiteX223" fmla="*/ 3619510 w 5867522"/>
                <a:gd name="connsiteY223" fmla="*/ 3244492 h 4429540"/>
                <a:gd name="connsiteX224" fmla="*/ 3647567 w 5867522"/>
                <a:gd name="connsiteY224" fmla="*/ 3261426 h 4429540"/>
                <a:gd name="connsiteX225" fmla="*/ 3756998 w 5867522"/>
                <a:gd name="connsiteY225" fmla="*/ 3342520 h 4429540"/>
                <a:gd name="connsiteX226" fmla="*/ 3772759 w 5867522"/>
                <a:gd name="connsiteY226" fmla="*/ 3375552 h 4429540"/>
                <a:gd name="connsiteX227" fmla="*/ 3663997 w 5867522"/>
                <a:gd name="connsiteY227" fmla="*/ 3341123 h 4429540"/>
                <a:gd name="connsiteX228" fmla="*/ 3572284 w 5867522"/>
                <a:gd name="connsiteY228" fmla="*/ 3271821 h 4429540"/>
                <a:gd name="connsiteX229" fmla="*/ 3516282 w 5867522"/>
                <a:gd name="connsiteY229" fmla="*/ 3294903 h 4429540"/>
                <a:gd name="connsiteX230" fmla="*/ 3576756 w 5867522"/>
                <a:gd name="connsiteY230" fmla="*/ 3325754 h 4429540"/>
                <a:gd name="connsiteX231" fmla="*/ 3665730 w 5867522"/>
                <a:gd name="connsiteY231" fmla="*/ 3417915 h 4429540"/>
                <a:gd name="connsiteX232" fmla="*/ 3667352 w 5867522"/>
                <a:gd name="connsiteY232" fmla="*/ 3436751 h 4429540"/>
                <a:gd name="connsiteX233" fmla="*/ 3484091 w 5867522"/>
                <a:gd name="connsiteY233" fmla="*/ 3300772 h 4429540"/>
                <a:gd name="connsiteX234" fmla="*/ 3420712 w 5867522"/>
                <a:gd name="connsiteY234" fmla="*/ 3317146 h 4429540"/>
                <a:gd name="connsiteX235" fmla="*/ 3552779 w 5867522"/>
                <a:gd name="connsiteY235" fmla="*/ 3458548 h 4429540"/>
                <a:gd name="connsiteX236" fmla="*/ 3489064 w 5867522"/>
                <a:gd name="connsiteY236" fmla="*/ 3440719 h 4429540"/>
                <a:gd name="connsiteX237" fmla="*/ 3398578 w 5867522"/>
                <a:gd name="connsiteY237" fmla="*/ 3323518 h 4429540"/>
                <a:gd name="connsiteX238" fmla="*/ 3346323 w 5867522"/>
                <a:gd name="connsiteY238" fmla="*/ 3336149 h 4429540"/>
                <a:gd name="connsiteX239" fmla="*/ 3437032 w 5867522"/>
                <a:gd name="connsiteY239" fmla="*/ 3493478 h 4429540"/>
                <a:gd name="connsiteX240" fmla="*/ 3391817 w 5867522"/>
                <a:gd name="connsiteY240" fmla="*/ 3476432 h 4429540"/>
                <a:gd name="connsiteX241" fmla="*/ 3351912 w 5867522"/>
                <a:gd name="connsiteY241" fmla="*/ 3442116 h 4429540"/>
                <a:gd name="connsiteX242" fmla="*/ 3325477 w 5867522"/>
                <a:gd name="connsiteY242" fmla="*/ 3337044 h 4429540"/>
                <a:gd name="connsiteX243" fmla="*/ 3278976 w 5867522"/>
                <a:gd name="connsiteY243" fmla="*/ 3348612 h 4429540"/>
                <a:gd name="connsiteX244" fmla="*/ 3291720 w 5867522"/>
                <a:gd name="connsiteY244" fmla="*/ 3375998 h 4429540"/>
                <a:gd name="connsiteX245" fmla="*/ 3344758 w 5867522"/>
                <a:gd name="connsiteY245" fmla="*/ 3471122 h 4429540"/>
                <a:gd name="connsiteX246" fmla="*/ 3451060 w 5867522"/>
                <a:gd name="connsiteY246" fmla="*/ 3502979 h 4429540"/>
                <a:gd name="connsiteX247" fmla="*/ 3451060 w 5867522"/>
                <a:gd name="connsiteY247" fmla="*/ 3472688 h 4429540"/>
                <a:gd name="connsiteX248" fmla="*/ 3562559 w 5867522"/>
                <a:gd name="connsiteY248" fmla="*/ 3474028 h 4429540"/>
                <a:gd name="connsiteX249" fmla="*/ 3562559 w 5867522"/>
                <a:gd name="connsiteY249" fmla="*/ 3434129 h 4429540"/>
                <a:gd name="connsiteX250" fmla="*/ 3582624 w 5867522"/>
                <a:gd name="connsiteY250" fmla="*/ 3439545 h 4429540"/>
                <a:gd name="connsiteX251" fmla="*/ 3650530 w 5867522"/>
                <a:gd name="connsiteY251" fmla="*/ 3454802 h 4429540"/>
                <a:gd name="connsiteX252" fmla="*/ 3683839 w 5867522"/>
                <a:gd name="connsiteY252" fmla="*/ 3420263 h 4429540"/>
                <a:gd name="connsiteX253" fmla="*/ 3674282 w 5867522"/>
                <a:gd name="connsiteY253" fmla="*/ 3388294 h 4429540"/>
                <a:gd name="connsiteX254" fmla="*/ 3667799 w 5867522"/>
                <a:gd name="connsiteY254" fmla="*/ 3370354 h 4429540"/>
                <a:gd name="connsiteX255" fmla="*/ 3788519 w 5867522"/>
                <a:gd name="connsiteY255" fmla="*/ 3391760 h 4429540"/>
                <a:gd name="connsiteX256" fmla="*/ 3770131 w 5867522"/>
                <a:gd name="connsiteY256" fmla="*/ 3322289 h 4429540"/>
                <a:gd name="connsiteX257" fmla="*/ 3896946 w 5867522"/>
                <a:gd name="connsiteY257" fmla="*/ 3327934 h 4429540"/>
                <a:gd name="connsiteX258" fmla="*/ 3848153 w 5867522"/>
                <a:gd name="connsiteY258" fmla="*/ 3233258 h 4429540"/>
                <a:gd name="connsiteX259" fmla="*/ 3908514 w 5867522"/>
                <a:gd name="connsiteY259" fmla="*/ 3232866 h 4429540"/>
                <a:gd name="connsiteX260" fmla="*/ 3963845 w 5867522"/>
                <a:gd name="connsiteY260" fmla="*/ 3214702 h 4429540"/>
                <a:gd name="connsiteX261" fmla="*/ 3932938 w 5867522"/>
                <a:gd name="connsiteY261" fmla="*/ 3148584 h 4429540"/>
                <a:gd name="connsiteX262" fmla="*/ 4067185 w 5867522"/>
                <a:gd name="connsiteY262" fmla="*/ 3109742 h 4429540"/>
                <a:gd name="connsiteX263" fmla="*/ 4013810 w 5867522"/>
                <a:gd name="connsiteY263" fmla="*/ 3049996 h 4429540"/>
                <a:gd name="connsiteX264" fmla="*/ 4125254 w 5867522"/>
                <a:gd name="connsiteY264" fmla="*/ 2998074 h 4429540"/>
                <a:gd name="connsiteX265" fmla="*/ 4104798 w 5867522"/>
                <a:gd name="connsiteY265" fmla="*/ 2970633 h 4429540"/>
                <a:gd name="connsiteX266" fmla="*/ 3965354 w 5867522"/>
                <a:gd name="connsiteY266" fmla="*/ 2935478 h 4429540"/>
                <a:gd name="connsiteX267" fmla="*/ 3820936 w 5867522"/>
                <a:gd name="connsiteY267" fmla="*/ 2909992 h 4429540"/>
                <a:gd name="connsiteX268" fmla="*/ 3684909 w 5867522"/>
                <a:gd name="connsiteY268" fmla="*/ 2858091 h 4429540"/>
                <a:gd name="connsiteX269" fmla="*/ 3623254 w 5867522"/>
                <a:gd name="connsiteY269" fmla="*/ 2867572 h 4429540"/>
                <a:gd name="connsiteX270" fmla="*/ 3370635 w 5867522"/>
                <a:gd name="connsiteY270" fmla="*/ 2956046 h 4429540"/>
                <a:gd name="connsiteX271" fmla="*/ 3040831 w 5867522"/>
                <a:gd name="connsiteY271" fmla="*/ 3026857 h 4429540"/>
                <a:gd name="connsiteX272" fmla="*/ 2731372 w 5867522"/>
                <a:gd name="connsiteY272" fmla="*/ 3027193 h 4429540"/>
                <a:gd name="connsiteX273" fmla="*/ 2417384 w 5867522"/>
                <a:gd name="connsiteY273" fmla="*/ 2962865 h 4429540"/>
                <a:gd name="connsiteX274" fmla="*/ 2176670 w 5867522"/>
                <a:gd name="connsiteY274" fmla="*/ 2882328 h 4429540"/>
                <a:gd name="connsiteX275" fmla="*/ 2105579 w 5867522"/>
                <a:gd name="connsiteY275" fmla="*/ 2875286 h 4429540"/>
                <a:gd name="connsiteX276" fmla="*/ 2011014 w 5867522"/>
                <a:gd name="connsiteY276" fmla="*/ 3011042 h 4429540"/>
                <a:gd name="connsiteX277" fmla="*/ 1999165 w 5867522"/>
                <a:gd name="connsiteY277" fmla="*/ 3041892 h 4429540"/>
                <a:gd name="connsiteX278" fmla="*/ 1927570 w 5867522"/>
                <a:gd name="connsiteY278" fmla="*/ 3095322 h 4429540"/>
                <a:gd name="connsiteX279" fmla="*/ 1908064 w 5867522"/>
                <a:gd name="connsiteY279" fmla="*/ 3111084 h 4429540"/>
                <a:gd name="connsiteX280" fmla="*/ 1931874 w 5867522"/>
                <a:gd name="connsiteY280" fmla="*/ 3124831 h 4429540"/>
                <a:gd name="connsiteX281" fmla="*/ 2109770 w 5867522"/>
                <a:gd name="connsiteY281" fmla="*/ 3205647 h 4429540"/>
                <a:gd name="connsiteX282" fmla="*/ 2191256 w 5867522"/>
                <a:gd name="connsiteY282" fmla="*/ 3219118 h 4429540"/>
                <a:gd name="connsiteX283" fmla="*/ 2220542 w 5867522"/>
                <a:gd name="connsiteY283" fmla="*/ 3229848 h 4429540"/>
                <a:gd name="connsiteX284" fmla="*/ 2282636 w 5867522"/>
                <a:gd name="connsiteY284" fmla="*/ 3265617 h 4429540"/>
                <a:gd name="connsiteX285" fmla="*/ 2421074 w 5867522"/>
                <a:gd name="connsiteY285" fmla="*/ 3298257 h 4429540"/>
                <a:gd name="connsiteX286" fmla="*/ 2627249 w 5867522"/>
                <a:gd name="connsiteY286" fmla="*/ 3333578 h 4429540"/>
                <a:gd name="connsiteX287" fmla="*/ 2844044 w 5867522"/>
                <a:gd name="connsiteY287" fmla="*/ 3351184 h 4429540"/>
                <a:gd name="connsiteX288" fmla="*/ 3155628 w 5867522"/>
                <a:gd name="connsiteY288" fmla="*/ 3332126 h 4429540"/>
                <a:gd name="connsiteX289" fmla="*/ 3518296 w 5867522"/>
                <a:gd name="connsiteY289" fmla="*/ 3255110 h 4429540"/>
                <a:gd name="connsiteX290" fmla="*/ 3587094 w 5867522"/>
                <a:gd name="connsiteY290" fmla="*/ 3214925 h 4429540"/>
                <a:gd name="connsiteX291" fmla="*/ 3614033 w 5867522"/>
                <a:gd name="connsiteY291" fmla="*/ 3204530 h 4429540"/>
                <a:gd name="connsiteX292" fmla="*/ 3687528 w 5867522"/>
                <a:gd name="connsiteY292" fmla="*/ 3193408 h 4429540"/>
                <a:gd name="connsiteX293" fmla="*/ 3881520 w 5867522"/>
                <a:gd name="connsiteY293" fmla="*/ 3100856 h 4429540"/>
                <a:gd name="connsiteX294" fmla="*/ 3894598 w 5867522"/>
                <a:gd name="connsiteY294" fmla="*/ 3091019 h 4429540"/>
                <a:gd name="connsiteX295" fmla="*/ 3894653 w 5867522"/>
                <a:gd name="connsiteY295" fmla="*/ 3090962 h 4429540"/>
                <a:gd name="connsiteX296" fmla="*/ 3883532 w 5867522"/>
                <a:gd name="connsiteY296" fmla="*/ 3081070 h 4429540"/>
                <a:gd name="connsiteX297" fmla="*/ 3803944 w 5867522"/>
                <a:gd name="connsiteY297" fmla="*/ 3024287 h 4429540"/>
                <a:gd name="connsiteX298" fmla="*/ 3790812 w 5867522"/>
                <a:gd name="connsiteY298" fmla="*/ 2996510 h 4429540"/>
                <a:gd name="connsiteX299" fmla="*/ 3791593 w 5867522"/>
                <a:gd name="connsiteY299" fmla="*/ 2982594 h 4429540"/>
                <a:gd name="connsiteX300" fmla="*/ 3684909 w 5867522"/>
                <a:gd name="connsiteY300" fmla="*/ 2858091 h 4429540"/>
                <a:gd name="connsiteX301" fmla="*/ 3489979 w 5867522"/>
                <a:gd name="connsiteY301" fmla="*/ 2814967 h 4429540"/>
                <a:gd name="connsiteX302" fmla="*/ 3466597 w 5867522"/>
                <a:gd name="connsiteY302" fmla="*/ 2814981 h 4429540"/>
                <a:gd name="connsiteX303" fmla="*/ 3491020 w 5867522"/>
                <a:gd name="connsiteY303" fmla="*/ 2836163 h 4429540"/>
                <a:gd name="connsiteX304" fmla="*/ 3489979 w 5867522"/>
                <a:gd name="connsiteY304" fmla="*/ 2814967 h 4429540"/>
                <a:gd name="connsiteX305" fmla="*/ 2385926 w 5867522"/>
                <a:gd name="connsiteY305" fmla="*/ 2812685 h 4429540"/>
                <a:gd name="connsiteX306" fmla="*/ 2378262 w 5867522"/>
                <a:gd name="connsiteY306" fmla="*/ 2836052 h 4429540"/>
                <a:gd name="connsiteX307" fmla="*/ 2404643 w 5867522"/>
                <a:gd name="connsiteY307" fmla="*/ 2812969 h 4429540"/>
                <a:gd name="connsiteX308" fmla="*/ 2385926 w 5867522"/>
                <a:gd name="connsiteY308" fmla="*/ 2812685 h 4429540"/>
                <a:gd name="connsiteX309" fmla="*/ 3260679 w 5867522"/>
                <a:gd name="connsiteY309" fmla="*/ 2782691 h 4429540"/>
                <a:gd name="connsiteX310" fmla="*/ 3231470 w 5867522"/>
                <a:gd name="connsiteY310" fmla="*/ 2786086 h 4429540"/>
                <a:gd name="connsiteX311" fmla="*/ 3231470 w 5867522"/>
                <a:gd name="connsiteY311" fmla="*/ 2872938 h 4429540"/>
                <a:gd name="connsiteX312" fmla="*/ 3138247 w 5867522"/>
                <a:gd name="connsiteY312" fmla="*/ 2857680 h 4429540"/>
                <a:gd name="connsiteX313" fmla="*/ 3143535 w 5867522"/>
                <a:gd name="connsiteY313" fmla="*/ 2917796 h 4429540"/>
                <a:gd name="connsiteX314" fmla="*/ 3162610 w 5867522"/>
                <a:gd name="connsiteY314" fmla="*/ 2974757 h 4429540"/>
                <a:gd name="connsiteX315" fmla="*/ 3162559 w 5867522"/>
                <a:gd name="connsiteY315" fmla="*/ 2974768 h 4429540"/>
                <a:gd name="connsiteX316" fmla="*/ 3162614 w 5867522"/>
                <a:gd name="connsiteY316" fmla="*/ 2974768 h 4429540"/>
                <a:gd name="connsiteX317" fmla="*/ 3162610 w 5867522"/>
                <a:gd name="connsiteY317" fmla="*/ 2974757 h 4429540"/>
                <a:gd name="connsiteX318" fmla="*/ 3243095 w 5867522"/>
                <a:gd name="connsiteY318" fmla="*/ 2957108 h 4429540"/>
                <a:gd name="connsiteX319" fmla="*/ 3324135 w 5867522"/>
                <a:gd name="connsiteY319" fmla="*/ 2936428 h 4429540"/>
                <a:gd name="connsiteX320" fmla="*/ 3401598 w 5867522"/>
                <a:gd name="connsiteY320" fmla="*/ 2913514 h 4429540"/>
                <a:gd name="connsiteX321" fmla="*/ 3480122 w 5867522"/>
                <a:gd name="connsiteY321" fmla="*/ 2883501 h 4429540"/>
                <a:gd name="connsiteX322" fmla="*/ 3392543 w 5867522"/>
                <a:gd name="connsiteY322" fmla="*/ 2806206 h 4429540"/>
                <a:gd name="connsiteX323" fmla="*/ 3365605 w 5867522"/>
                <a:gd name="connsiteY323" fmla="*/ 2794972 h 4429540"/>
                <a:gd name="connsiteX324" fmla="*/ 3288085 w 5867522"/>
                <a:gd name="connsiteY324" fmla="*/ 2785583 h 4429540"/>
                <a:gd name="connsiteX325" fmla="*/ 3260679 w 5867522"/>
                <a:gd name="connsiteY325" fmla="*/ 2782691 h 4429540"/>
                <a:gd name="connsiteX326" fmla="*/ 2632224 w 5867522"/>
                <a:gd name="connsiteY326" fmla="*/ 2779492 h 4429540"/>
                <a:gd name="connsiteX327" fmla="*/ 2502057 w 5867522"/>
                <a:gd name="connsiteY327" fmla="*/ 2793966 h 4429540"/>
                <a:gd name="connsiteX328" fmla="*/ 2480652 w 5867522"/>
                <a:gd name="connsiteY328" fmla="*/ 2809615 h 4429540"/>
                <a:gd name="connsiteX329" fmla="*/ 2358589 w 5867522"/>
                <a:gd name="connsiteY329" fmla="*/ 2897642 h 4429540"/>
                <a:gd name="connsiteX330" fmla="*/ 2346125 w 5867522"/>
                <a:gd name="connsiteY330" fmla="*/ 2907589 h 4429540"/>
                <a:gd name="connsiteX331" fmla="*/ 2705998 w 5867522"/>
                <a:gd name="connsiteY331" fmla="*/ 2990530 h 4429540"/>
                <a:gd name="connsiteX332" fmla="*/ 2730422 w 5867522"/>
                <a:gd name="connsiteY332" fmla="*/ 2872603 h 4429540"/>
                <a:gd name="connsiteX333" fmla="*/ 2644351 w 5867522"/>
                <a:gd name="connsiteY333" fmla="*/ 2874951 h 4429540"/>
                <a:gd name="connsiteX334" fmla="*/ 2644351 w 5867522"/>
                <a:gd name="connsiteY334" fmla="*/ 2781895 h 4429540"/>
                <a:gd name="connsiteX335" fmla="*/ 2644296 w 5867522"/>
                <a:gd name="connsiteY335" fmla="*/ 2781838 h 4429540"/>
                <a:gd name="connsiteX336" fmla="*/ 2632224 w 5867522"/>
                <a:gd name="connsiteY336" fmla="*/ 2779492 h 4429540"/>
                <a:gd name="connsiteX337" fmla="*/ 2920285 w 5867522"/>
                <a:gd name="connsiteY337" fmla="*/ 2766853 h 4429540"/>
                <a:gd name="connsiteX338" fmla="*/ 2679395 w 5867522"/>
                <a:gd name="connsiteY338" fmla="*/ 2781447 h 4429540"/>
                <a:gd name="connsiteX339" fmla="*/ 2681910 w 5867522"/>
                <a:gd name="connsiteY339" fmla="*/ 2844043 h 4429540"/>
                <a:gd name="connsiteX340" fmla="*/ 2769488 w 5867522"/>
                <a:gd name="connsiteY340" fmla="*/ 2802852 h 4429540"/>
                <a:gd name="connsiteX341" fmla="*/ 2765351 w 5867522"/>
                <a:gd name="connsiteY341" fmla="*/ 2937155 h 4429540"/>
                <a:gd name="connsiteX342" fmla="*/ 2784412 w 5867522"/>
                <a:gd name="connsiteY342" fmla="*/ 2958952 h 4429540"/>
                <a:gd name="connsiteX343" fmla="*/ 2784355 w 5867522"/>
                <a:gd name="connsiteY343" fmla="*/ 2994386 h 4429540"/>
                <a:gd name="connsiteX344" fmla="*/ 2784355 w 5867522"/>
                <a:gd name="connsiteY344" fmla="*/ 2994442 h 4429540"/>
                <a:gd name="connsiteX345" fmla="*/ 2810455 w 5867522"/>
                <a:gd name="connsiteY345" fmla="*/ 2998913 h 4429540"/>
                <a:gd name="connsiteX346" fmla="*/ 3083363 w 5867522"/>
                <a:gd name="connsiteY346" fmla="*/ 2988908 h 4429540"/>
                <a:gd name="connsiteX347" fmla="*/ 3103148 w 5867522"/>
                <a:gd name="connsiteY347" fmla="*/ 2965044 h 4429540"/>
                <a:gd name="connsiteX348" fmla="*/ 3104099 w 5867522"/>
                <a:gd name="connsiteY348" fmla="*/ 2943135 h 4429540"/>
                <a:gd name="connsiteX349" fmla="*/ 3122039 w 5867522"/>
                <a:gd name="connsiteY349" fmla="*/ 2935478 h 4429540"/>
                <a:gd name="connsiteX350" fmla="*/ 3120977 w 5867522"/>
                <a:gd name="connsiteY350" fmla="*/ 2804809 h 4429540"/>
                <a:gd name="connsiteX351" fmla="*/ 3206656 w 5867522"/>
                <a:gd name="connsiteY351" fmla="*/ 2844043 h 4429540"/>
                <a:gd name="connsiteX352" fmla="*/ 3202464 w 5867522"/>
                <a:gd name="connsiteY352" fmla="*/ 2779379 h 4429540"/>
                <a:gd name="connsiteX353" fmla="*/ 2920285 w 5867522"/>
                <a:gd name="connsiteY353" fmla="*/ 2766853 h 4429540"/>
                <a:gd name="connsiteX354" fmla="*/ 2113826 w 5867522"/>
                <a:gd name="connsiteY354" fmla="*/ 2240759 h 4429540"/>
                <a:gd name="connsiteX355" fmla="*/ 2114073 w 5867522"/>
                <a:gd name="connsiteY355" fmla="*/ 2240884 h 4429540"/>
                <a:gd name="connsiteX356" fmla="*/ 2113850 w 5867522"/>
                <a:gd name="connsiteY356" fmla="*/ 2240941 h 4429540"/>
                <a:gd name="connsiteX357" fmla="*/ 4200146 w 5867522"/>
                <a:gd name="connsiteY357" fmla="*/ 2115470 h 4429540"/>
                <a:gd name="connsiteX358" fmla="*/ 4200256 w 5867522"/>
                <a:gd name="connsiteY358" fmla="*/ 2129833 h 4429540"/>
                <a:gd name="connsiteX359" fmla="*/ 4284818 w 5867522"/>
                <a:gd name="connsiteY359" fmla="*/ 2270172 h 4429540"/>
                <a:gd name="connsiteX360" fmla="*/ 4472494 w 5867522"/>
                <a:gd name="connsiteY360" fmla="*/ 2366246 h 4429540"/>
                <a:gd name="connsiteX361" fmla="*/ 4646142 w 5867522"/>
                <a:gd name="connsiteY361" fmla="*/ 2406877 h 4429540"/>
                <a:gd name="connsiteX362" fmla="*/ 4669672 w 5867522"/>
                <a:gd name="connsiteY362" fmla="*/ 2407044 h 4429540"/>
                <a:gd name="connsiteX363" fmla="*/ 4669672 w 5867522"/>
                <a:gd name="connsiteY363" fmla="*/ 2406988 h 4429540"/>
                <a:gd name="connsiteX364" fmla="*/ 4671014 w 5867522"/>
                <a:gd name="connsiteY364" fmla="*/ 2400058 h 4429540"/>
                <a:gd name="connsiteX365" fmla="*/ 4666822 w 5867522"/>
                <a:gd name="connsiteY365" fmla="*/ 2389774 h 4429540"/>
                <a:gd name="connsiteX366" fmla="*/ 4523745 w 5867522"/>
                <a:gd name="connsiteY366" fmla="*/ 2269724 h 4429540"/>
                <a:gd name="connsiteX367" fmla="*/ 4208640 w 5867522"/>
                <a:gd name="connsiteY367" fmla="*/ 2116754 h 4429540"/>
                <a:gd name="connsiteX368" fmla="*/ 4200146 w 5867522"/>
                <a:gd name="connsiteY368" fmla="*/ 2115470 h 4429540"/>
                <a:gd name="connsiteX369" fmla="*/ 1669585 w 5867522"/>
                <a:gd name="connsiteY369" fmla="*/ 2112730 h 4429540"/>
                <a:gd name="connsiteX370" fmla="*/ 1604138 w 5867522"/>
                <a:gd name="connsiteY370" fmla="*/ 2152579 h 4429540"/>
                <a:gd name="connsiteX371" fmla="*/ 1360404 w 5867522"/>
                <a:gd name="connsiteY371" fmla="*/ 2256198 h 4429540"/>
                <a:gd name="connsiteX372" fmla="*/ 1226326 w 5867522"/>
                <a:gd name="connsiteY372" fmla="*/ 2357078 h 4429540"/>
                <a:gd name="connsiteX373" fmla="*/ 1219004 w 5867522"/>
                <a:gd name="connsiteY373" fmla="*/ 2375243 h 4429540"/>
                <a:gd name="connsiteX374" fmla="*/ 1292498 w 5867522"/>
                <a:gd name="connsiteY374" fmla="*/ 2345678 h 4429540"/>
                <a:gd name="connsiteX375" fmla="*/ 1456311 w 5867522"/>
                <a:gd name="connsiteY375" fmla="*/ 2335338 h 4429540"/>
                <a:gd name="connsiteX376" fmla="*/ 1493309 w 5867522"/>
                <a:gd name="connsiteY376" fmla="*/ 2331203 h 4429540"/>
                <a:gd name="connsiteX377" fmla="*/ 1564288 w 5867522"/>
                <a:gd name="connsiteY377" fmla="*/ 2286938 h 4429540"/>
                <a:gd name="connsiteX378" fmla="*/ 1643261 w 5867522"/>
                <a:gd name="connsiteY378" fmla="*/ 2201427 h 4429540"/>
                <a:gd name="connsiteX379" fmla="*/ 1669585 w 5867522"/>
                <a:gd name="connsiteY379" fmla="*/ 2112730 h 4429540"/>
                <a:gd name="connsiteX380" fmla="*/ 2811516 w 5867522"/>
                <a:gd name="connsiteY380" fmla="*/ 2041080 h 4429540"/>
                <a:gd name="connsiteX381" fmla="*/ 2641613 w 5867522"/>
                <a:gd name="connsiteY381" fmla="*/ 2052594 h 4429540"/>
                <a:gd name="connsiteX382" fmla="*/ 2366694 w 5867522"/>
                <a:gd name="connsiteY382" fmla="*/ 2080985 h 4429540"/>
                <a:gd name="connsiteX383" fmla="*/ 2344617 w 5867522"/>
                <a:gd name="connsiteY383" fmla="*/ 2086798 h 4429540"/>
                <a:gd name="connsiteX384" fmla="*/ 2349535 w 5867522"/>
                <a:gd name="connsiteY384" fmla="*/ 2147662 h 4429540"/>
                <a:gd name="connsiteX385" fmla="*/ 2107534 w 5867522"/>
                <a:gd name="connsiteY385" fmla="*/ 2193156 h 4429540"/>
                <a:gd name="connsiteX386" fmla="*/ 2110525 w 5867522"/>
                <a:gd name="connsiteY386" fmla="*/ 2215791 h 4429540"/>
                <a:gd name="connsiteX387" fmla="*/ 2113826 w 5867522"/>
                <a:gd name="connsiteY387" fmla="*/ 2240759 h 4429540"/>
                <a:gd name="connsiteX388" fmla="*/ 2061760 w 5867522"/>
                <a:gd name="connsiteY388" fmla="*/ 2214450 h 4429540"/>
                <a:gd name="connsiteX389" fmla="*/ 2032531 w 5867522"/>
                <a:gd name="connsiteY389" fmla="*/ 2211040 h 4429540"/>
                <a:gd name="connsiteX390" fmla="*/ 1940481 w 5867522"/>
                <a:gd name="connsiteY390" fmla="*/ 2233732 h 4429540"/>
                <a:gd name="connsiteX391" fmla="*/ 1492024 w 5867522"/>
                <a:gd name="connsiteY391" fmla="*/ 2369710 h 4429540"/>
                <a:gd name="connsiteX392" fmla="*/ 1465477 w 5867522"/>
                <a:gd name="connsiteY392" fmla="*/ 2369989 h 4429540"/>
                <a:gd name="connsiteX393" fmla="*/ 1301889 w 5867522"/>
                <a:gd name="connsiteY393" fmla="*/ 2374852 h 4429540"/>
                <a:gd name="connsiteX394" fmla="*/ 1008133 w 5867522"/>
                <a:gd name="connsiteY394" fmla="*/ 2497417 h 4429540"/>
                <a:gd name="connsiteX395" fmla="*/ 921784 w 5867522"/>
                <a:gd name="connsiteY395" fmla="*/ 2577171 h 4429540"/>
                <a:gd name="connsiteX396" fmla="*/ 927485 w 5867522"/>
                <a:gd name="connsiteY396" fmla="*/ 2709070 h 4429540"/>
                <a:gd name="connsiteX397" fmla="*/ 1046753 w 5867522"/>
                <a:gd name="connsiteY397" fmla="*/ 2877800 h 4429540"/>
                <a:gd name="connsiteX398" fmla="*/ 1168591 w 5867522"/>
                <a:gd name="connsiteY398" fmla="*/ 3037756 h 4429540"/>
                <a:gd name="connsiteX399" fmla="*/ 1282886 w 5867522"/>
                <a:gd name="connsiteY399" fmla="*/ 3092304 h 4429540"/>
                <a:gd name="connsiteX400" fmla="*/ 1376164 w 5867522"/>
                <a:gd name="connsiteY400" fmla="*/ 3077382 h 4429540"/>
                <a:gd name="connsiteX401" fmla="*/ 1582733 w 5867522"/>
                <a:gd name="connsiteY401" fmla="*/ 3000031 h 4429540"/>
                <a:gd name="connsiteX402" fmla="*/ 1697529 w 5867522"/>
                <a:gd name="connsiteY402" fmla="*/ 2912117 h 4429540"/>
                <a:gd name="connsiteX403" fmla="*/ 1710105 w 5867522"/>
                <a:gd name="connsiteY403" fmla="*/ 2912228 h 4429540"/>
                <a:gd name="connsiteX404" fmla="*/ 1847816 w 5867522"/>
                <a:gd name="connsiteY404" fmla="*/ 2906528 h 4429540"/>
                <a:gd name="connsiteX405" fmla="*/ 2024986 w 5867522"/>
                <a:gd name="connsiteY405" fmla="*/ 2856340 h 4429540"/>
                <a:gd name="connsiteX406" fmla="*/ 2351993 w 5867522"/>
                <a:gd name="connsiteY406" fmla="*/ 2785136 h 4429540"/>
                <a:gd name="connsiteX407" fmla="*/ 2374015 w 5867522"/>
                <a:gd name="connsiteY407" fmla="*/ 2760992 h 4429540"/>
                <a:gd name="connsiteX408" fmla="*/ 2425489 w 5867522"/>
                <a:gd name="connsiteY408" fmla="*/ 2773903 h 4429540"/>
                <a:gd name="connsiteX409" fmla="*/ 2508317 w 5867522"/>
                <a:gd name="connsiteY409" fmla="*/ 2761886 h 4429540"/>
                <a:gd name="connsiteX410" fmla="*/ 2786422 w 5867522"/>
                <a:gd name="connsiteY410" fmla="*/ 2738580 h 4429540"/>
                <a:gd name="connsiteX411" fmla="*/ 2809561 w 5867522"/>
                <a:gd name="connsiteY411" fmla="*/ 2727010 h 4429540"/>
                <a:gd name="connsiteX412" fmla="*/ 2918210 w 5867522"/>
                <a:gd name="connsiteY412" fmla="*/ 2736959 h 4429540"/>
                <a:gd name="connsiteX413" fmla="*/ 3102533 w 5867522"/>
                <a:gd name="connsiteY413" fmla="*/ 2740144 h 4429540"/>
                <a:gd name="connsiteX414" fmla="*/ 3490629 w 5867522"/>
                <a:gd name="connsiteY414" fmla="*/ 2782844 h 4429540"/>
                <a:gd name="connsiteX415" fmla="*/ 3847538 w 5867522"/>
                <a:gd name="connsiteY415" fmla="*/ 2860586 h 4429540"/>
                <a:gd name="connsiteX416" fmla="*/ 4120168 w 5867522"/>
                <a:gd name="connsiteY416" fmla="*/ 2942353 h 4429540"/>
                <a:gd name="connsiteX417" fmla="*/ 4152528 w 5867522"/>
                <a:gd name="connsiteY417" fmla="*/ 2944254 h 4429540"/>
                <a:gd name="connsiteX418" fmla="*/ 4251452 w 5867522"/>
                <a:gd name="connsiteY418" fmla="*/ 2990139 h 4429540"/>
                <a:gd name="connsiteX419" fmla="*/ 4554484 w 5867522"/>
                <a:gd name="connsiteY419" fmla="*/ 3111976 h 4429540"/>
                <a:gd name="connsiteX420" fmla="*/ 4589191 w 5867522"/>
                <a:gd name="connsiteY420" fmla="*/ 3121870 h 4429540"/>
                <a:gd name="connsiteX421" fmla="*/ 4782737 w 5867522"/>
                <a:gd name="connsiteY421" fmla="*/ 3043792 h 4429540"/>
                <a:gd name="connsiteX422" fmla="*/ 4966109 w 5867522"/>
                <a:gd name="connsiteY422" fmla="*/ 2797264 h 4429540"/>
                <a:gd name="connsiteX423" fmla="*/ 4969183 w 5867522"/>
                <a:gd name="connsiteY423" fmla="*/ 2639712 h 4429540"/>
                <a:gd name="connsiteX424" fmla="*/ 4890826 w 5867522"/>
                <a:gd name="connsiteY424" fmla="*/ 2570353 h 4429540"/>
                <a:gd name="connsiteX425" fmla="*/ 4636808 w 5867522"/>
                <a:gd name="connsiteY425" fmla="*/ 2461313 h 4429540"/>
                <a:gd name="connsiteX426" fmla="*/ 4538387 w 5867522"/>
                <a:gd name="connsiteY426" fmla="*/ 2452035 h 4429540"/>
                <a:gd name="connsiteX427" fmla="*/ 4504854 w 5867522"/>
                <a:gd name="connsiteY427" fmla="*/ 2439628 h 4429540"/>
                <a:gd name="connsiteX428" fmla="*/ 4409172 w 5867522"/>
                <a:gd name="connsiteY428" fmla="*/ 2374740 h 4429540"/>
                <a:gd name="connsiteX429" fmla="*/ 4356300 w 5867522"/>
                <a:gd name="connsiteY429" fmla="*/ 2356912 h 4429540"/>
                <a:gd name="connsiteX430" fmla="*/ 4098985 w 5867522"/>
                <a:gd name="connsiteY430" fmla="*/ 2273133 h 4429540"/>
                <a:gd name="connsiteX431" fmla="*/ 3798468 w 5867522"/>
                <a:gd name="connsiteY431" fmla="*/ 2198576 h 4429540"/>
                <a:gd name="connsiteX432" fmla="*/ 3568874 w 5867522"/>
                <a:gd name="connsiteY432" fmla="*/ 2152021 h 4429540"/>
                <a:gd name="connsiteX433" fmla="*/ 3291943 w 5867522"/>
                <a:gd name="connsiteY433" fmla="*/ 2118096 h 4429540"/>
                <a:gd name="connsiteX434" fmla="*/ 2985277 w 5867522"/>
                <a:gd name="connsiteY434" fmla="*/ 2102614 h 4429540"/>
                <a:gd name="connsiteX435" fmla="*/ 2939950 w 5867522"/>
                <a:gd name="connsiteY435" fmla="*/ 2086407 h 4429540"/>
                <a:gd name="connsiteX436" fmla="*/ 2811516 w 5867522"/>
                <a:gd name="connsiteY436" fmla="*/ 2041080 h 4429540"/>
                <a:gd name="connsiteX437" fmla="*/ 1582453 w 5867522"/>
                <a:gd name="connsiteY437" fmla="*/ 1995308 h 4429540"/>
                <a:gd name="connsiteX438" fmla="*/ 1582440 w 5867522"/>
                <a:gd name="connsiteY438" fmla="*/ 1995365 h 4429540"/>
                <a:gd name="connsiteX439" fmla="*/ 1567977 w 5867522"/>
                <a:gd name="connsiteY439" fmla="*/ 1997766 h 4429540"/>
                <a:gd name="connsiteX440" fmla="*/ 1284451 w 5867522"/>
                <a:gd name="connsiteY440" fmla="*/ 2097920 h 4429540"/>
                <a:gd name="connsiteX441" fmla="*/ 1111696 w 5867522"/>
                <a:gd name="connsiteY441" fmla="*/ 2198912 h 4429540"/>
                <a:gd name="connsiteX442" fmla="*/ 1089788 w 5867522"/>
                <a:gd name="connsiteY442" fmla="*/ 2219758 h 4429540"/>
                <a:gd name="connsiteX443" fmla="*/ 1107281 w 5867522"/>
                <a:gd name="connsiteY443" fmla="*/ 2222833 h 4429540"/>
                <a:gd name="connsiteX444" fmla="*/ 1265056 w 5867522"/>
                <a:gd name="connsiteY444" fmla="*/ 2205284 h 4429540"/>
                <a:gd name="connsiteX445" fmla="*/ 1439152 w 5867522"/>
                <a:gd name="connsiteY445" fmla="*/ 2157050 h 4429540"/>
                <a:gd name="connsiteX446" fmla="*/ 1544616 w 5867522"/>
                <a:gd name="connsiteY446" fmla="*/ 2085904 h 4429540"/>
                <a:gd name="connsiteX447" fmla="*/ 1571184 w 5867522"/>
                <a:gd name="connsiteY447" fmla="*/ 2045385 h 4429540"/>
                <a:gd name="connsiteX448" fmla="*/ 1582440 w 5867522"/>
                <a:gd name="connsiteY448" fmla="*/ 1995365 h 4429540"/>
                <a:gd name="connsiteX449" fmla="*/ 1582453 w 5867522"/>
                <a:gd name="connsiteY449" fmla="*/ 1995363 h 4429540"/>
                <a:gd name="connsiteX450" fmla="*/ 4284202 w 5867522"/>
                <a:gd name="connsiteY450" fmla="*/ 1992513 h 4429540"/>
                <a:gd name="connsiteX451" fmla="*/ 4284202 w 5867522"/>
                <a:gd name="connsiteY451" fmla="*/ 1992568 h 4429540"/>
                <a:gd name="connsiteX452" fmla="*/ 4323549 w 5867522"/>
                <a:gd name="connsiteY452" fmla="*/ 2084171 h 4429540"/>
                <a:gd name="connsiteX453" fmla="*/ 4408724 w 5867522"/>
                <a:gd name="connsiteY453" fmla="*/ 2146041 h 4429540"/>
                <a:gd name="connsiteX454" fmla="*/ 4780222 w 5867522"/>
                <a:gd name="connsiteY454" fmla="*/ 2222498 h 4429540"/>
                <a:gd name="connsiteX455" fmla="*/ 4788158 w 5867522"/>
                <a:gd name="connsiteY455" fmla="*/ 2216684 h 4429540"/>
                <a:gd name="connsiteX456" fmla="*/ 4757976 w 5867522"/>
                <a:gd name="connsiteY456" fmla="*/ 2191032 h 4429540"/>
                <a:gd name="connsiteX457" fmla="*/ 4650334 w 5867522"/>
                <a:gd name="connsiteY457" fmla="*/ 2126927 h 4429540"/>
                <a:gd name="connsiteX458" fmla="*/ 4383240 w 5867522"/>
                <a:gd name="connsiteY458" fmla="*/ 2022525 h 4429540"/>
                <a:gd name="connsiteX459" fmla="*/ 4284202 w 5867522"/>
                <a:gd name="connsiteY459" fmla="*/ 1992513 h 4429540"/>
                <a:gd name="connsiteX460" fmla="*/ 1498899 w 5867522"/>
                <a:gd name="connsiteY460" fmla="*/ 1888112 h 4429540"/>
                <a:gd name="connsiteX461" fmla="*/ 1471232 w 5867522"/>
                <a:gd name="connsiteY461" fmla="*/ 1889955 h 4429540"/>
                <a:gd name="connsiteX462" fmla="*/ 1107281 w 5867522"/>
                <a:gd name="connsiteY462" fmla="*/ 1961494 h 4429540"/>
                <a:gd name="connsiteX463" fmla="*/ 929943 w 5867522"/>
                <a:gd name="connsiteY463" fmla="*/ 2019340 h 4429540"/>
                <a:gd name="connsiteX464" fmla="*/ 901608 w 5867522"/>
                <a:gd name="connsiteY464" fmla="*/ 2035045 h 4429540"/>
                <a:gd name="connsiteX465" fmla="*/ 901552 w 5867522"/>
                <a:gd name="connsiteY465" fmla="*/ 2035045 h 4429540"/>
                <a:gd name="connsiteX466" fmla="*/ 903397 w 5867522"/>
                <a:gd name="connsiteY466" fmla="*/ 2042142 h 4429540"/>
                <a:gd name="connsiteX467" fmla="*/ 918431 w 5867522"/>
                <a:gd name="connsiteY467" fmla="*/ 2046557 h 4429540"/>
                <a:gd name="connsiteX468" fmla="*/ 1142939 w 5867522"/>
                <a:gd name="connsiteY468" fmla="*/ 2063883 h 4429540"/>
                <a:gd name="connsiteX469" fmla="*/ 1280929 w 5867522"/>
                <a:gd name="connsiteY469" fmla="*/ 2045663 h 4429540"/>
                <a:gd name="connsiteX470" fmla="*/ 1491297 w 5867522"/>
                <a:gd name="connsiteY470" fmla="*/ 1904934 h 4429540"/>
                <a:gd name="connsiteX471" fmla="*/ 1498899 w 5867522"/>
                <a:gd name="connsiteY471" fmla="*/ 1888112 h 4429540"/>
                <a:gd name="connsiteX472" fmla="*/ 4386271 w 5867522"/>
                <a:gd name="connsiteY472" fmla="*/ 1887720 h 4429540"/>
                <a:gd name="connsiteX473" fmla="*/ 4371949 w 5867522"/>
                <a:gd name="connsiteY473" fmla="*/ 1892358 h 4429540"/>
                <a:gd name="connsiteX474" fmla="*/ 4377260 w 5867522"/>
                <a:gd name="connsiteY474" fmla="*/ 1904263 h 4429540"/>
                <a:gd name="connsiteX475" fmla="*/ 4446672 w 5867522"/>
                <a:gd name="connsiteY475" fmla="*/ 1979937 h 4429540"/>
                <a:gd name="connsiteX476" fmla="*/ 4639380 w 5867522"/>
                <a:gd name="connsiteY476" fmla="*/ 2055724 h 4429540"/>
                <a:gd name="connsiteX477" fmla="*/ 4920112 w 5867522"/>
                <a:gd name="connsiteY477" fmla="*/ 2050973 h 4429540"/>
                <a:gd name="connsiteX478" fmla="*/ 4965383 w 5867522"/>
                <a:gd name="connsiteY478" fmla="*/ 2041808 h 4429540"/>
                <a:gd name="connsiteX479" fmla="*/ 4966836 w 5867522"/>
                <a:gd name="connsiteY479" fmla="*/ 2033759 h 4429540"/>
                <a:gd name="connsiteX480" fmla="*/ 4936097 w 5867522"/>
                <a:gd name="connsiteY480" fmla="*/ 2016602 h 4429540"/>
                <a:gd name="connsiteX481" fmla="*/ 4849970 w 5867522"/>
                <a:gd name="connsiteY481" fmla="*/ 1984408 h 4429540"/>
                <a:gd name="connsiteX482" fmla="*/ 4399671 w 5867522"/>
                <a:gd name="connsiteY482" fmla="*/ 1890291 h 4429540"/>
                <a:gd name="connsiteX483" fmla="*/ 4386271 w 5867522"/>
                <a:gd name="connsiteY483" fmla="*/ 1887720 h 4429540"/>
                <a:gd name="connsiteX484" fmla="*/ 4430746 w 5867522"/>
                <a:gd name="connsiteY484" fmla="*/ 1762416 h 4429540"/>
                <a:gd name="connsiteX485" fmla="*/ 4439686 w 5867522"/>
                <a:gd name="connsiteY485" fmla="*/ 1778847 h 4429540"/>
                <a:gd name="connsiteX486" fmla="*/ 4565214 w 5867522"/>
                <a:gd name="connsiteY486" fmla="*/ 1867152 h 4429540"/>
                <a:gd name="connsiteX487" fmla="*/ 4746856 w 5867522"/>
                <a:gd name="connsiteY487" fmla="*/ 1890906 h 4429540"/>
                <a:gd name="connsiteX488" fmla="*/ 5058104 w 5867522"/>
                <a:gd name="connsiteY488" fmla="*/ 1847424 h 4429540"/>
                <a:gd name="connsiteX489" fmla="*/ 5078168 w 5867522"/>
                <a:gd name="connsiteY489" fmla="*/ 1839935 h 4429540"/>
                <a:gd name="connsiteX490" fmla="*/ 5028259 w 5867522"/>
                <a:gd name="connsiteY490" fmla="*/ 1818194 h 4429540"/>
                <a:gd name="connsiteX491" fmla="*/ 4849692 w 5867522"/>
                <a:gd name="connsiteY491" fmla="*/ 1789132 h 4429540"/>
                <a:gd name="connsiteX492" fmla="*/ 4479983 w 5867522"/>
                <a:gd name="connsiteY492" fmla="*/ 1762527 h 4429540"/>
                <a:gd name="connsiteX493" fmla="*/ 4430746 w 5867522"/>
                <a:gd name="connsiteY493" fmla="*/ 1762416 h 4429540"/>
                <a:gd name="connsiteX494" fmla="*/ 1401426 w 5867522"/>
                <a:gd name="connsiteY494" fmla="*/ 1760739 h 4429540"/>
                <a:gd name="connsiteX495" fmla="*/ 1023279 w 5867522"/>
                <a:gd name="connsiteY495" fmla="*/ 1783207 h 4429540"/>
                <a:gd name="connsiteX496" fmla="*/ 822133 w 5867522"/>
                <a:gd name="connsiteY496" fmla="*/ 1827192 h 4429540"/>
                <a:gd name="connsiteX497" fmla="*/ 801566 w 5867522"/>
                <a:gd name="connsiteY497" fmla="*/ 1840884 h 4429540"/>
                <a:gd name="connsiteX498" fmla="*/ 812520 w 5867522"/>
                <a:gd name="connsiteY498" fmla="*/ 1844797 h 4429540"/>
                <a:gd name="connsiteX499" fmla="*/ 1159705 w 5867522"/>
                <a:gd name="connsiteY499" fmla="*/ 1890012 h 4429540"/>
                <a:gd name="connsiteX500" fmla="*/ 1302391 w 5867522"/>
                <a:gd name="connsiteY500" fmla="*/ 1867432 h 4429540"/>
                <a:gd name="connsiteX501" fmla="*/ 1436189 w 5867522"/>
                <a:gd name="connsiteY501" fmla="*/ 1767110 h 4429540"/>
                <a:gd name="connsiteX502" fmla="*/ 1436134 w 5867522"/>
                <a:gd name="connsiteY502" fmla="*/ 1767055 h 4429540"/>
                <a:gd name="connsiteX503" fmla="*/ 1429203 w 5867522"/>
                <a:gd name="connsiteY503" fmla="*/ 1762136 h 4429540"/>
                <a:gd name="connsiteX504" fmla="*/ 1401426 w 5867522"/>
                <a:gd name="connsiteY504" fmla="*/ 1760739 h 4429540"/>
                <a:gd name="connsiteX505" fmla="*/ 2329414 w 5867522"/>
                <a:gd name="connsiteY505" fmla="*/ 1706806 h 4429540"/>
                <a:gd name="connsiteX506" fmla="*/ 2305996 w 5867522"/>
                <a:gd name="connsiteY506" fmla="*/ 1717872 h 4429540"/>
                <a:gd name="connsiteX507" fmla="*/ 2355348 w 5867522"/>
                <a:gd name="connsiteY507" fmla="*/ 1739446 h 4429540"/>
                <a:gd name="connsiteX508" fmla="*/ 2496973 w 5867522"/>
                <a:gd name="connsiteY508" fmla="*/ 1822497 h 4429540"/>
                <a:gd name="connsiteX509" fmla="*/ 2680345 w 5867522"/>
                <a:gd name="connsiteY509" fmla="*/ 1926340 h 4429540"/>
                <a:gd name="connsiteX510" fmla="*/ 2706278 w 5867522"/>
                <a:gd name="connsiteY510" fmla="*/ 1937294 h 4429540"/>
                <a:gd name="connsiteX511" fmla="*/ 2682133 w 5867522"/>
                <a:gd name="connsiteY511" fmla="*/ 1943329 h 4429540"/>
                <a:gd name="connsiteX512" fmla="*/ 2581588 w 5867522"/>
                <a:gd name="connsiteY512" fmla="*/ 1914268 h 4429540"/>
                <a:gd name="connsiteX513" fmla="*/ 2562027 w 5867522"/>
                <a:gd name="connsiteY513" fmla="*/ 1905549 h 4429540"/>
                <a:gd name="connsiteX514" fmla="*/ 2603497 w 5867522"/>
                <a:gd name="connsiteY514" fmla="*/ 2021687 h 4429540"/>
                <a:gd name="connsiteX515" fmla="*/ 2642173 w 5867522"/>
                <a:gd name="connsiteY515" fmla="*/ 2021574 h 4429540"/>
                <a:gd name="connsiteX516" fmla="*/ 2806599 w 5867522"/>
                <a:gd name="connsiteY516" fmla="*/ 2010956 h 4429540"/>
                <a:gd name="connsiteX517" fmla="*/ 2955042 w 5867522"/>
                <a:gd name="connsiteY517" fmla="*/ 2057791 h 4429540"/>
                <a:gd name="connsiteX518" fmla="*/ 2998579 w 5867522"/>
                <a:gd name="connsiteY518" fmla="*/ 2072156 h 4429540"/>
                <a:gd name="connsiteX519" fmla="*/ 3249578 w 5867522"/>
                <a:gd name="connsiteY519" fmla="*/ 2083277 h 4429540"/>
                <a:gd name="connsiteX520" fmla="*/ 3277858 w 5867522"/>
                <a:gd name="connsiteY520" fmla="*/ 2060307 h 4429540"/>
                <a:gd name="connsiteX521" fmla="*/ 3324806 w 5867522"/>
                <a:gd name="connsiteY521" fmla="*/ 1911920 h 4429540"/>
                <a:gd name="connsiteX522" fmla="*/ 3322571 w 5867522"/>
                <a:gd name="connsiteY522" fmla="*/ 1905437 h 4429540"/>
                <a:gd name="connsiteX523" fmla="*/ 3303567 w 5867522"/>
                <a:gd name="connsiteY523" fmla="*/ 1915720 h 4429540"/>
                <a:gd name="connsiteX524" fmla="*/ 3205258 w 5867522"/>
                <a:gd name="connsiteY524" fmla="*/ 1943386 h 4429540"/>
                <a:gd name="connsiteX525" fmla="*/ 3181896 w 5867522"/>
                <a:gd name="connsiteY525" fmla="*/ 1937126 h 4429540"/>
                <a:gd name="connsiteX526" fmla="*/ 3207718 w 5867522"/>
                <a:gd name="connsiteY526" fmla="*/ 1925948 h 4429540"/>
                <a:gd name="connsiteX527" fmla="*/ 3385892 w 5867522"/>
                <a:gd name="connsiteY527" fmla="*/ 1824677 h 4429540"/>
                <a:gd name="connsiteX528" fmla="*/ 3403777 w 5867522"/>
                <a:gd name="connsiteY528" fmla="*/ 1811319 h 4429540"/>
                <a:gd name="connsiteX529" fmla="*/ 3560714 w 5867522"/>
                <a:gd name="connsiteY529" fmla="*/ 1726703 h 4429540"/>
                <a:gd name="connsiteX530" fmla="*/ 3582120 w 5867522"/>
                <a:gd name="connsiteY530" fmla="*/ 1714184 h 4429540"/>
                <a:gd name="connsiteX531" fmla="*/ 3562895 w 5867522"/>
                <a:gd name="connsiteY531" fmla="*/ 1709712 h 4429540"/>
                <a:gd name="connsiteX532" fmla="*/ 3373709 w 5867522"/>
                <a:gd name="connsiteY532" fmla="*/ 1735198 h 4429540"/>
                <a:gd name="connsiteX533" fmla="*/ 3292390 w 5867522"/>
                <a:gd name="connsiteY533" fmla="*/ 1786672 h 4429540"/>
                <a:gd name="connsiteX534" fmla="*/ 3251645 w 5867522"/>
                <a:gd name="connsiteY534" fmla="*/ 1808692 h 4429540"/>
                <a:gd name="connsiteX535" fmla="*/ 3207325 w 5867522"/>
                <a:gd name="connsiteY535" fmla="*/ 1812158 h 4429540"/>
                <a:gd name="connsiteX536" fmla="*/ 3189721 w 5867522"/>
                <a:gd name="connsiteY536" fmla="*/ 1815455 h 4429540"/>
                <a:gd name="connsiteX537" fmla="*/ 3239350 w 5867522"/>
                <a:gd name="connsiteY537" fmla="*/ 1858490 h 4429540"/>
                <a:gd name="connsiteX538" fmla="*/ 3072297 w 5867522"/>
                <a:gd name="connsiteY538" fmla="*/ 1837307 h 4429540"/>
                <a:gd name="connsiteX539" fmla="*/ 3052457 w 5867522"/>
                <a:gd name="connsiteY539" fmla="*/ 1947634 h 4429540"/>
                <a:gd name="connsiteX540" fmla="*/ 2943583 w 5867522"/>
                <a:gd name="connsiteY540" fmla="*/ 1873077 h 4429540"/>
                <a:gd name="connsiteX541" fmla="*/ 2943472 w 5867522"/>
                <a:gd name="connsiteY541" fmla="*/ 1873021 h 4429540"/>
                <a:gd name="connsiteX542" fmla="*/ 2889762 w 5867522"/>
                <a:gd name="connsiteY542" fmla="*/ 1909572 h 4429540"/>
                <a:gd name="connsiteX543" fmla="*/ 2832810 w 5867522"/>
                <a:gd name="connsiteY543" fmla="*/ 1943609 h 4429540"/>
                <a:gd name="connsiteX544" fmla="*/ 2824539 w 5867522"/>
                <a:gd name="connsiteY544" fmla="*/ 1889900 h 4429540"/>
                <a:gd name="connsiteX545" fmla="*/ 2817944 w 5867522"/>
                <a:gd name="connsiteY545" fmla="*/ 1837755 h 4429540"/>
                <a:gd name="connsiteX546" fmla="*/ 2731204 w 5867522"/>
                <a:gd name="connsiteY546" fmla="*/ 1859272 h 4429540"/>
                <a:gd name="connsiteX547" fmla="*/ 2647090 w 5867522"/>
                <a:gd name="connsiteY547" fmla="*/ 1854578 h 4429540"/>
                <a:gd name="connsiteX548" fmla="*/ 2695602 w 5867522"/>
                <a:gd name="connsiteY548" fmla="*/ 1811598 h 4429540"/>
                <a:gd name="connsiteX549" fmla="*/ 2653629 w 5867522"/>
                <a:gd name="connsiteY549" fmla="*/ 1811487 h 4429540"/>
                <a:gd name="connsiteX550" fmla="*/ 2587345 w 5867522"/>
                <a:gd name="connsiteY550" fmla="*/ 1780636 h 4429540"/>
                <a:gd name="connsiteX551" fmla="*/ 2538833 w 5867522"/>
                <a:gd name="connsiteY551" fmla="*/ 1749561 h 4429540"/>
                <a:gd name="connsiteX552" fmla="*/ 2420794 w 5867522"/>
                <a:gd name="connsiteY552" fmla="*/ 1716698 h 4429540"/>
                <a:gd name="connsiteX553" fmla="*/ 2329414 w 5867522"/>
                <a:gd name="connsiteY553" fmla="*/ 1706806 h 4429540"/>
                <a:gd name="connsiteX554" fmla="*/ 890263 w 5867522"/>
                <a:gd name="connsiteY554" fmla="*/ 1632138 h 4429540"/>
                <a:gd name="connsiteX555" fmla="*/ 636133 w 5867522"/>
                <a:gd name="connsiteY555" fmla="*/ 1638397 h 4429540"/>
                <a:gd name="connsiteX556" fmla="*/ 590919 w 5867522"/>
                <a:gd name="connsiteY556" fmla="*/ 1642813 h 4429540"/>
                <a:gd name="connsiteX557" fmla="*/ 607574 w 5867522"/>
                <a:gd name="connsiteY557" fmla="*/ 1655332 h 4429540"/>
                <a:gd name="connsiteX558" fmla="*/ 943637 w 5867522"/>
                <a:gd name="connsiteY558" fmla="*/ 1733744 h 4429540"/>
                <a:gd name="connsiteX559" fmla="*/ 1226158 w 5867522"/>
                <a:gd name="connsiteY559" fmla="*/ 1715190 h 4429540"/>
                <a:gd name="connsiteX560" fmla="*/ 1379127 w 5867522"/>
                <a:gd name="connsiteY560" fmla="*/ 1645719 h 4429540"/>
                <a:gd name="connsiteX561" fmla="*/ 1379127 w 5867522"/>
                <a:gd name="connsiteY561" fmla="*/ 1645664 h 4429540"/>
                <a:gd name="connsiteX562" fmla="*/ 1359286 w 5867522"/>
                <a:gd name="connsiteY562" fmla="*/ 1642310 h 4429540"/>
                <a:gd name="connsiteX563" fmla="*/ 1203187 w 5867522"/>
                <a:gd name="connsiteY563" fmla="*/ 1634038 h 4429540"/>
                <a:gd name="connsiteX564" fmla="*/ 890263 w 5867522"/>
                <a:gd name="connsiteY564" fmla="*/ 1632138 h 4429540"/>
                <a:gd name="connsiteX565" fmla="*/ 4893000 w 5867522"/>
                <a:gd name="connsiteY565" fmla="*/ 1621309 h 4429540"/>
                <a:gd name="connsiteX566" fmla="*/ 4492894 w 5867522"/>
                <a:gd name="connsiteY566" fmla="*/ 1647228 h 4429540"/>
                <a:gd name="connsiteX567" fmla="*/ 4492949 w 5867522"/>
                <a:gd name="connsiteY567" fmla="*/ 1647228 h 4429540"/>
                <a:gd name="connsiteX568" fmla="*/ 4613784 w 5867522"/>
                <a:gd name="connsiteY568" fmla="*/ 1706247 h 4429540"/>
                <a:gd name="connsiteX569" fmla="*/ 4969966 w 5867522"/>
                <a:gd name="connsiteY569" fmla="*/ 1729441 h 4429540"/>
                <a:gd name="connsiteX570" fmla="*/ 5214483 w 5867522"/>
                <a:gd name="connsiteY570" fmla="*/ 1674055 h 4429540"/>
                <a:gd name="connsiteX571" fmla="*/ 5290884 w 5867522"/>
                <a:gd name="connsiteY571" fmla="*/ 1647451 h 4429540"/>
                <a:gd name="connsiteX572" fmla="*/ 4893000 w 5867522"/>
                <a:gd name="connsiteY572" fmla="*/ 1621309 h 4429540"/>
                <a:gd name="connsiteX573" fmla="*/ 2551452 w 5867522"/>
                <a:gd name="connsiteY573" fmla="*/ 1552326 h 4429540"/>
                <a:gd name="connsiteX574" fmla="*/ 2551464 w 5867522"/>
                <a:gd name="connsiteY574" fmla="*/ 1552328 h 4429540"/>
                <a:gd name="connsiteX575" fmla="*/ 2551464 w 5867522"/>
                <a:gd name="connsiteY575" fmla="*/ 1552440 h 4429540"/>
                <a:gd name="connsiteX576" fmla="*/ 2096468 w 5867522"/>
                <a:gd name="connsiteY576" fmla="*/ 1526786 h 4429540"/>
                <a:gd name="connsiteX577" fmla="*/ 2092052 w 5867522"/>
                <a:gd name="connsiteY577" fmla="*/ 1531872 h 4429540"/>
                <a:gd name="connsiteX578" fmla="*/ 2097307 w 5867522"/>
                <a:gd name="connsiteY578" fmla="*/ 1540088 h 4429540"/>
                <a:gd name="connsiteX579" fmla="*/ 2106584 w 5867522"/>
                <a:gd name="connsiteY579" fmla="*/ 1533102 h 4429540"/>
                <a:gd name="connsiteX580" fmla="*/ 2096468 w 5867522"/>
                <a:gd name="connsiteY580" fmla="*/ 1526786 h 4429540"/>
                <a:gd name="connsiteX581" fmla="*/ 1465755 w 5867522"/>
                <a:gd name="connsiteY581" fmla="*/ 1434066 h 4429540"/>
                <a:gd name="connsiteX582" fmla="*/ 1465643 w 5867522"/>
                <a:gd name="connsiteY582" fmla="*/ 1434178 h 4429540"/>
                <a:gd name="connsiteX583" fmla="*/ 1465584 w 5867522"/>
                <a:gd name="connsiteY583" fmla="*/ 1434174 h 4429540"/>
                <a:gd name="connsiteX584" fmla="*/ 443929 w 5867522"/>
                <a:gd name="connsiteY584" fmla="*/ 1384940 h 4429540"/>
                <a:gd name="connsiteX585" fmla="*/ 427163 w 5867522"/>
                <a:gd name="connsiteY585" fmla="*/ 1388292 h 4429540"/>
                <a:gd name="connsiteX586" fmla="*/ 446332 w 5867522"/>
                <a:gd name="connsiteY586" fmla="*/ 1400923 h 4429540"/>
                <a:gd name="connsiteX587" fmla="*/ 656981 w 5867522"/>
                <a:gd name="connsiteY587" fmla="*/ 1496326 h 4429540"/>
                <a:gd name="connsiteX588" fmla="*/ 1082689 w 5867522"/>
                <a:gd name="connsiteY588" fmla="*/ 1565630 h 4429540"/>
                <a:gd name="connsiteX589" fmla="*/ 1289704 w 5867522"/>
                <a:gd name="connsiteY589" fmla="*/ 1504542 h 4429540"/>
                <a:gd name="connsiteX590" fmla="*/ 1305241 w 5867522"/>
                <a:gd name="connsiteY590" fmla="*/ 1492917 h 4429540"/>
                <a:gd name="connsiteX591" fmla="*/ 1286238 w 5867522"/>
                <a:gd name="connsiteY591" fmla="*/ 1488726 h 4429540"/>
                <a:gd name="connsiteX592" fmla="*/ 1054690 w 5867522"/>
                <a:gd name="connsiteY592" fmla="*/ 1454242 h 4429540"/>
                <a:gd name="connsiteX593" fmla="*/ 902223 w 5867522"/>
                <a:gd name="connsiteY593" fmla="*/ 1420988 h 4429540"/>
                <a:gd name="connsiteX594" fmla="*/ 443929 w 5867522"/>
                <a:gd name="connsiteY594" fmla="*/ 1384940 h 4429540"/>
                <a:gd name="connsiteX595" fmla="*/ 5420602 w 5867522"/>
                <a:gd name="connsiteY595" fmla="*/ 1381698 h 4429540"/>
                <a:gd name="connsiteX596" fmla="*/ 5128188 w 5867522"/>
                <a:gd name="connsiteY596" fmla="*/ 1399080 h 4429540"/>
                <a:gd name="connsiteX597" fmla="*/ 4930004 w 5867522"/>
                <a:gd name="connsiteY597" fmla="*/ 1430154 h 4429540"/>
                <a:gd name="connsiteX598" fmla="*/ 4677889 w 5867522"/>
                <a:gd name="connsiteY598" fmla="*/ 1477324 h 4429540"/>
                <a:gd name="connsiteX599" fmla="*/ 4567840 w 5867522"/>
                <a:gd name="connsiteY599" fmla="*/ 1492246 h 4429540"/>
                <a:gd name="connsiteX600" fmla="*/ 4567840 w 5867522"/>
                <a:gd name="connsiteY600" fmla="*/ 1492134 h 4429540"/>
                <a:gd name="connsiteX601" fmla="*/ 4566222 w 5867522"/>
                <a:gd name="connsiteY601" fmla="*/ 1498059 h 4429540"/>
                <a:gd name="connsiteX602" fmla="*/ 4620658 w 5867522"/>
                <a:gd name="connsiteY602" fmla="*/ 1524774 h 4429540"/>
                <a:gd name="connsiteX603" fmla="*/ 4952024 w 5867522"/>
                <a:gd name="connsiteY603" fmla="*/ 1561605 h 4429540"/>
                <a:gd name="connsiteX604" fmla="*/ 5429434 w 5867522"/>
                <a:gd name="connsiteY604" fmla="*/ 1397514 h 4429540"/>
                <a:gd name="connsiteX605" fmla="*/ 5446982 w 5867522"/>
                <a:gd name="connsiteY605" fmla="*/ 1382760 h 4429540"/>
                <a:gd name="connsiteX606" fmla="*/ 5420602 w 5867522"/>
                <a:gd name="connsiteY606" fmla="*/ 1381698 h 4429540"/>
                <a:gd name="connsiteX607" fmla="*/ 2505302 w 5867522"/>
                <a:gd name="connsiteY607" fmla="*/ 1338299 h 4429540"/>
                <a:gd name="connsiteX608" fmla="*/ 2505301 w 5867522"/>
                <a:gd name="connsiteY608" fmla="*/ 1338438 h 4429540"/>
                <a:gd name="connsiteX609" fmla="*/ 2505244 w 5867522"/>
                <a:gd name="connsiteY609" fmla="*/ 1338327 h 4429540"/>
                <a:gd name="connsiteX610" fmla="*/ 2563481 w 5867522"/>
                <a:gd name="connsiteY610" fmla="*/ 1285902 h 4429540"/>
                <a:gd name="connsiteX611" fmla="*/ 2676098 w 5867522"/>
                <a:gd name="connsiteY611" fmla="*/ 1324465 h 4429540"/>
                <a:gd name="connsiteX612" fmla="*/ 2686940 w 5867522"/>
                <a:gd name="connsiteY612" fmla="*/ 1337488 h 4429540"/>
                <a:gd name="connsiteX613" fmla="*/ 2655307 w 5867522"/>
                <a:gd name="connsiteY613" fmla="*/ 1329719 h 4429540"/>
                <a:gd name="connsiteX614" fmla="*/ 2586730 w 5867522"/>
                <a:gd name="connsiteY614" fmla="*/ 1317536 h 4429540"/>
                <a:gd name="connsiteX615" fmla="*/ 2545086 w 5867522"/>
                <a:gd name="connsiteY615" fmla="*/ 1318940 h 4429540"/>
                <a:gd name="connsiteX616" fmla="*/ 2505302 w 5867522"/>
                <a:gd name="connsiteY616" fmla="*/ 1338299 h 4429540"/>
                <a:gd name="connsiteX617" fmla="*/ 2505489 w 5867522"/>
                <a:gd name="connsiteY617" fmla="*/ 1306267 h 4429540"/>
                <a:gd name="connsiteX618" fmla="*/ 2525084 w 5867522"/>
                <a:gd name="connsiteY618" fmla="*/ 1290485 h 4429540"/>
                <a:gd name="connsiteX619" fmla="*/ 2563481 w 5867522"/>
                <a:gd name="connsiteY619" fmla="*/ 1285902 h 4429540"/>
                <a:gd name="connsiteX620" fmla="*/ 2564689 w 5867522"/>
                <a:gd name="connsiteY620" fmla="*/ 1253263 h 4429540"/>
                <a:gd name="connsiteX621" fmla="*/ 2521787 w 5867522"/>
                <a:gd name="connsiteY621" fmla="*/ 1257120 h 4429540"/>
                <a:gd name="connsiteX622" fmla="*/ 2469082 w 5867522"/>
                <a:gd name="connsiteY622" fmla="*/ 1331732 h 4429540"/>
                <a:gd name="connsiteX623" fmla="*/ 2501722 w 5867522"/>
                <a:gd name="connsiteY623" fmla="*/ 1417691 h 4429540"/>
                <a:gd name="connsiteX624" fmla="*/ 2501834 w 5867522"/>
                <a:gd name="connsiteY624" fmla="*/ 1417691 h 4429540"/>
                <a:gd name="connsiteX625" fmla="*/ 2509268 w 5867522"/>
                <a:gd name="connsiteY625" fmla="*/ 1390920 h 4429540"/>
                <a:gd name="connsiteX626" fmla="*/ 2561859 w 5867522"/>
                <a:gd name="connsiteY626" fmla="*/ 1350735 h 4429540"/>
                <a:gd name="connsiteX627" fmla="*/ 2620208 w 5867522"/>
                <a:gd name="connsiteY627" fmla="*/ 1354424 h 4429540"/>
                <a:gd name="connsiteX628" fmla="*/ 2638260 w 5867522"/>
                <a:gd name="connsiteY628" fmla="*/ 1361354 h 4429540"/>
                <a:gd name="connsiteX629" fmla="*/ 2560742 w 5867522"/>
                <a:gd name="connsiteY629" fmla="*/ 1375549 h 4429540"/>
                <a:gd name="connsiteX630" fmla="*/ 2589971 w 5867522"/>
                <a:gd name="connsiteY630" fmla="*/ 1401929 h 4429540"/>
                <a:gd name="connsiteX631" fmla="*/ 2642842 w 5867522"/>
                <a:gd name="connsiteY631" fmla="*/ 1402544 h 4429540"/>
                <a:gd name="connsiteX632" fmla="*/ 2793018 w 5867522"/>
                <a:gd name="connsiteY632" fmla="*/ 1402768 h 4429540"/>
                <a:gd name="connsiteX633" fmla="*/ 2809002 w 5867522"/>
                <a:gd name="connsiteY633" fmla="*/ 1400029 h 4429540"/>
                <a:gd name="connsiteX634" fmla="*/ 2759931 w 5867522"/>
                <a:gd name="connsiteY634" fmla="*/ 1349003 h 4429540"/>
                <a:gd name="connsiteX635" fmla="*/ 2607130 w 5867522"/>
                <a:gd name="connsiteY635" fmla="*/ 1260641 h 4429540"/>
                <a:gd name="connsiteX636" fmla="*/ 2564689 w 5867522"/>
                <a:gd name="connsiteY636" fmla="*/ 1253263 h 4429540"/>
                <a:gd name="connsiteX637" fmla="*/ 3834762 w 5867522"/>
                <a:gd name="connsiteY637" fmla="*/ 1243518 h 4429540"/>
                <a:gd name="connsiteX638" fmla="*/ 3737717 w 5867522"/>
                <a:gd name="connsiteY638" fmla="*/ 1251419 h 4429540"/>
                <a:gd name="connsiteX639" fmla="*/ 3778850 w 5867522"/>
                <a:gd name="connsiteY639" fmla="*/ 1461563 h 4429540"/>
                <a:gd name="connsiteX640" fmla="*/ 3827140 w 5867522"/>
                <a:gd name="connsiteY640" fmla="*/ 1446640 h 4429540"/>
                <a:gd name="connsiteX641" fmla="*/ 3874701 w 5867522"/>
                <a:gd name="connsiteY641" fmla="*/ 1387007 h 4429540"/>
                <a:gd name="connsiteX642" fmla="*/ 3809142 w 5867522"/>
                <a:gd name="connsiteY642" fmla="*/ 1404109 h 4429540"/>
                <a:gd name="connsiteX643" fmla="*/ 3797908 w 5867522"/>
                <a:gd name="connsiteY643" fmla="*/ 1341960 h 4429540"/>
                <a:gd name="connsiteX644" fmla="*/ 3783658 w 5867522"/>
                <a:gd name="connsiteY644" fmla="*/ 1280370 h 4429540"/>
                <a:gd name="connsiteX645" fmla="*/ 3850389 w 5867522"/>
                <a:gd name="connsiteY645" fmla="*/ 1277744 h 4429540"/>
                <a:gd name="connsiteX646" fmla="*/ 3918854 w 5867522"/>
                <a:gd name="connsiteY646" fmla="*/ 1288027 h 4429540"/>
                <a:gd name="connsiteX647" fmla="*/ 3930088 w 5867522"/>
                <a:gd name="connsiteY647" fmla="*/ 1254773 h 4429540"/>
                <a:gd name="connsiteX648" fmla="*/ 3834762 w 5867522"/>
                <a:gd name="connsiteY648" fmla="*/ 1243518 h 4429540"/>
                <a:gd name="connsiteX649" fmla="*/ 1933103 w 5867522"/>
                <a:gd name="connsiteY649" fmla="*/ 1219115 h 4429540"/>
                <a:gd name="connsiteX650" fmla="*/ 1972226 w 5867522"/>
                <a:gd name="connsiteY650" fmla="*/ 1263436 h 4429540"/>
                <a:gd name="connsiteX651" fmla="*/ 2022023 w 5867522"/>
                <a:gd name="connsiteY651" fmla="*/ 1269584 h 4429540"/>
                <a:gd name="connsiteX652" fmla="*/ 2088365 w 5867522"/>
                <a:gd name="connsiteY652" fmla="*/ 1276010 h 4429540"/>
                <a:gd name="connsiteX653" fmla="*/ 2076013 w 5867522"/>
                <a:gd name="connsiteY653" fmla="*/ 1336036 h 4429540"/>
                <a:gd name="connsiteX654" fmla="*/ 1964639 w 5867522"/>
                <a:gd name="connsiteY654" fmla="*/ 1318497 h 4429540"/>
                <a:gd name="connsiteX655" fmla="*/ 1964625 w 5867522"/>
                <a:gd name="connsiteY655" fmla="*/ 1318430 h 4429540"/>
                <a:gd name="connsiteX656" fmla="*/ 1964569 w 5867522"/>
                <a:gd name="connsiteY656" fmla="*/ 1318486 h 4429540"/>
                <a:gd name="connsiteX657" fmla="*/ 1964639 w 5867522"/>
                <a:gd name="connsiteY657" fmla="*/ 1318497 h 4429540"/>
                <a:gd name="connsiteX658" fmla="*/ 1968412 w 5867522"/>
                <a:gd name="connsiteY658" fmla="*/ 1336429 h 4429540"/>
                <a:gd name="connsiteX659" fmla="*/ 1993184 w 5867522"/>
                <a:gd name="connsiteY659" fmla="*/ 1356212 h 4429540"/>
                <a:gd name="connsiteX660" fmla="*/ 2095685 w 5867522"/>
                <a:gd name="connsiteY660" fmla="*/ 1367390 h 4429540"/>
                <a:gd name="connsiteX661" fmla="*/ 2115136 w 5867522"/>
                <a:gd name="connsiteY661" fmla="*/ 1352578 h 4429540"/>
                <a:gd name="connsiteX662" fmla="*/ 2140118 w 5867522"/>
                <a:gd name="connsiteY662" fmla="*/ 1244656 h 4429540"/>
                <a:gd name="connsiteX663" fmla="*/ 2036275 w 5867522"/>
                <a:gd name="connsiteY663" fmla="*/ 1236553 h 4429540"/>
                <a:gd name="connsiteX664" fmla="*/ 1933103 w 5867522"/>
                <a:gd name="connsiteY664" fmla="*/ 1219115 h 4429540"/>
                <a:gd name="connsiteX665" fmla="*/ 2900039 w 5867522"/>
                <a:gd name="connsiteY665" fmla="*/ 1161347 h 4429540"/>
                <a:gd name="connsiteX666" fmla="*/ 2798607 w 5867522"/>
                <a:gd name="connsiteY666" fmla="*/ 1168815 h 4429540"/>
                <a:gd name="connsiteX667" fmla="*/ 2662852 w 5867522"/>
                <a:gd name="connsiteY667" fmla="*/ 1230573 h 4429540"/>
                <a:gd name="connsiteX668" fmla="*/ 2648376 w 5867522"/>
                <a:gd name="connsiteY668" fmla="*/ 1248345 h 4429540"/>
                <a:gd name="connsiteX669" fmla="*/ 2783070 w 5867522"/>
                <a:gd name="connsiteY669" fmla="*/ 1237224 h 4429540"/>
                <a:gd name="connsiteX670" fmla="*/ 2721032 w 5867522"/>
                <a:gd name="connsiteY670" fmla="*/ 1284506 h 4429540"/>
                <a:gd name="connsiteX671" fmla="*/ 2721199 w 5867522"/>
                <a:gd name="connsiteY671" fmla="*/ 1284561 h 4429540"/>
                <a:gd name="connsiteX672" fmla="*/ 2763452 w 5867522"/>
                <a:gd name="connsiteY672" fmla="*/ 1329832 h 4429540"/>
                <a:gd name="connsiteX673" fmla="*/ 2801514 w 5867522"/>
                <a:gd name="connsiteY673" fmla="*/ 1370687 h 4429540"/>
                <a:gd name="connsiteX674" fmla="*/ 2839183 w 5867522"/>
                <a:gd name="connsiteY674" fmla="*/ 1417578 h 4429540"/>
                <a:gd name="connsiteX675" fmla="*/ 2778262 w 5867522"/>
                <a:gd name="connsiteY675" fmla="*/ 1417802 h 4429540"/>
                <a:gd name="connsiteX676" fmla="*/ 2720361 w 5867522"/>
                <a:gd name="connsiteY676" fmla="*/ 1422106 h 4429540"/>
                <a:gd name="connsiteX677" fmla="*/ 2746741 w 5867522"/>
                <a:gd name="connsiteY677" fmla="*/ 1534331 h 4429540"/>
                <a:gd name="connsiteX678" fmla="*/ 2696777 w 5867522"/>
                <a:gd name="connsiteY678" fmla="*/ 1642756 h 4429540"/>
                <a:gd name="connsiteX679" fmla="*/ 2603720 w 5867522"/>
                <a:gd name="connsiteY679" fmla="*/ 1698647 h 4429540"/>
                <a:gd name="connsiteX680" fmla="*/ 2581924 w 5867522"/>
                <a:gd name="connsiteY680" fmla="*/ 1711781 h 4429540"/>
                <a:gd name="connsiteX681" fmla="*/ 2679898 w 5867522"/>
                <a:gd name="connsiteY681" fmla="*/ 1715804 h 4429540"/>
                <a:gd name="connsiteX682" fmla="*/ 2638707 w 5867522"/>
                <a:gd name="connsiteY682" fmla="*/ 1771973 h 4429540"/>
                <a:gd name="connsiteX683" fmla="*/ 2682301 w 5867522"/>
                <a:gd name="connsiteY683" fmla="*/ 1769067 h 4429540"/>
                <a:gd name="connsiteX684" fmla="*/ 2760881 w 5867522"/>
                <a:gd name="connsiteY684" fmla="*/ 1740955 h 4429540"/>
                <a:gd name="connsiteX685" fmla="*/ 2780833 w 5867522"/>
                <a:gd name="connsiteY685" fmla="*/ 1736875 h 4429540"/>
                <a:gd name="connsiteX686" fmla="*/ 2753727 w 5867522"/>
                <a:gd name="connsiteY686" fmla="*/ 1784884 h 4429540"/>
                <a:gd name="connsiteX687" fmla="*/ 2717287 w 5867522"/>
                <a:gd name="connsiteY687" fmla="*/ 1830546 h 4429540"/>
                <a:gd name="connsiteX688" fmla="*/ 2847678 w 5867522"/>
                <a:gd name="connsiteY688" fmla="*/ 1773761 h 4429540"/>
                <a:gd name="connsiteX689" fmla="*/ 2839350 w 5867522"/>
                <a:gd name="connsiteY689" fmla="*/ 1893365 h 4429540"/>
                <a:gd name="connsiteX690" fmla="*/ 2865395 w 5867522"/>
                <a:gd name="connsiteY690" fmla="*/ 1878721 h 4429540"/>
                <a:gd name="connsiteX691" fmla="*/ 2923073 w 5867522"/>
                <a:gd name="connsiteY691" fmla="*/ 1826018 h 4429540"/>
                <a:gd name="connsiteX692" fmla="*/ 2940509 w 5867522"/>
                <a:gd name="connsiteY692" fmla="*/ 1810984 h 4429540"/>
                <a:gd name="connsiteX693" fmla="*/ 3028983 w 5867522"/>
                <a:gd name="connsiteY693" fmla="*/ 1896048 h 4429540"/>
                <a:gd name="connsiteX694" fmla="*/ 3028871 w 5867522"/>
                <a:gd name="connsiteY694" fmla="*/ 1839432 h 4429540"/>
                <a:gd name="connsiteX695" fmla="*/ 3026746 w 5867522"/>
                <a:gd name="connsiteY695" fmla="*/ 1781138 h 4429540"/>
                <a:gd name="connsiteX696" fmla="*/ 3161049 w 5867522"/>
                <a:gd name="connsiteY696" fmla="*/ 1826018 h 4429540"/>
                <a:gd name="connsiteX697" fmla="*/ 3103706 w 5867522"/>
                <a:gd name="connsiteY697" fmla="*/ 1741122 h 4429540"/>
                <a:gd name="connsiteX698" fmla="*/ 3175693 w 5867522"/>
                <a:gd name="connsiteY698" fmla="*/ 1762640 h 4429540"/>
                <a:gd name="connsiteX699" fmla="*/ 3250528 w 5867522"/>
                <a:gd name="connsiteY699" fmla="*/ 1762975 h 4429540"/>
                <a:gd name="connsiteX700" fmla="*/ 3200787 w 5867522"/>
                <a:gd name="connsiteY700" fmla="*/ 1711053 h 4429540"/>
                <a:gd name="connsiteX701" fmla="*/ 3284621 w 5867522"/>
                <a:gd name="connsiteY701" fmla="*/ 1715748 h 4429540"/>
                <a:gd name="connsiteX702" fmla="*/ 3286410 w 5867522"/>
                <a:gd name="connsiteY702" fmla="*/ 1710384 h 4429540"/>
                <a:gd name="connsiteX703" fmla="*/ 3269475 w 5867522"/>
                <a:gd name="connsiteY703" fmla="*/ 1698758 h 4429540"/>
                <a:gd name="connsiteX704" fmla="*/ 3219118 w 5867522"/>
                <a:gd name="connsiteY704" fmla="*/ 1668857 h 4429540"/>
                <a:gd name="connsiteX705" fmla="*/ 3137128 w 5867522"/>
                <a:gd name="connsiteY705" fmla="*/ 1575913 h 4429540"/>
                <a:gd name="connsiteX706" fmla="*/ 3128745 w 5867522"/>
                <a:gd name="connsiteY706" fmla="*/ 1528071 h 4429540"/>
                <a:gd name="connsiteX707" fmla="*/ 3192124 w 5867522"/>
                <a:gd name="connsiteY707" fmla="*/ 1568759 h 4429540"/>
                <a:gd name="connsiteX708" fmla="*/ 3153170 w 5867522"/>
                <a:gd name="connsiteY708" fmla="*/ 1480734 h 4429540"/>
                <a:gd name="connsiteX709" fmla="*/ 3148922 w 5867522"/>
                <a:gd name="connsiteY709" fmla="*/ 1419478 h 4429540"/>
                <a:gd name="connsiteX710" fmla="*/ 3109856 w 5867522"/>
                <a:gd name="connsiteY710" fmla="*/ 1308426 h 4429540"/>
                <a:gd name="connsiteX711" fmla="*/ 3109687 w 5867522"/>
                <a:gd name="connsiteY711" fmla="*/ 1300713 h 4429540"/>
                <a:gd name="connsiteX712" fmla="*/ 3134950 w 5867522"/>
                <a:gd name="connsiteY712" fmla="*/ 1300713 h 4429540"/>
                <a:gd name="connsiteX713" fmla="*/ 3097280 w 5867522"/>
                <a:gd name="connsiteY713" fmla="*/ 1224090 h 4429540"/>
                <a:gd name="connsiteX714" fmla="*/ 3000759 w 5867522"/>
                <a:gd name="connsiteY714" fmla="*/ 1175968 h 4429540"/>
                <a:gd name="connsiteX715" fmla="*/ 2900039 w 5867522"/>
                <a:gd name="connsiteY715" fmla="*/ 1161347 h 4429540"/>
                <a:gd name="connsiteX716" fmla="*/ 5564182 w 5867522"/>
                <a:gd name="connsiteY716" fmla="*/ 1106274 h 4429540"/>
                <a:gd name="connsiteX717" fmla="*/ 4645472 w 5867522"/>
                <a:gd name="connsiteY717" fmla="*/ 1335644 h 4429540"/>
                <a:gd name="connsiteX718" fmla="*/ 4974884 w 5867522"/>
                <a:gd name="connsiteY718" fmla="*/ 1368117 h 4429540"/>
                <a:gd name="connsiteX719" fmla="*/ 5292894 w 5867522"/>
                <a:gd name="connsiteY719" fmla="*/ 1289201 h 4429540"/>
                <a:gd name="connsiteX720" fmla="*/ 5564182 w 5867522"/>
                <a:gd name="connsiteY720" fmla="*/ 1106274 h 4429540"/>
                <a:gd name="connsiteX721" fmla="*/ 289395 w 5867522"/>
                <a:gd name="connsiteY721" fmla="*/ 1097165 h 4429540"/>
                <a:gd name="connsiteX722" fmla="*/ 289395 w 5867522"/>
                <a:gd name="connsiteY722" fmla="*/ 1097220 h 4429540"/>
                <a:gd name="connsiteX723" fmla="*/ 286321 w 5867522"/>
                <a:gd name="connsiteY723" fmla="*/ 1104207 h 4429540"/>
                <a:gd name="connsiteX724" fmla="*/ 843203 w 5867522"/>
                <a:gd name="connsiteY724" fmla="*/ 1361689 h 4429540"/>
                <a:gd name="connsiteX725" fmla="*/ 1223867 w 5867522"/>
                <a:gd name="connsiteY725" fmla="*/ 1335589 h 4429540"/>
                <a:gd name="connsiteX726" fmla="*/ 289395 w 5867522"/>
                <a:gd name="connsiteY726" fmla="*/ 1097165 h 4429540"/>
                <a:gd name="connsiteX727" fmla="*/ 3950766 w 5867522"/>
                <a:gd name="connsiteY727" fmla="*/ 1015677 h 4429540"/>
                <a:gd name="connsiteX728" fmla="*/ 3903092 w 5867522"/>
                <a:gd name="connsiteY728" fmla="*/ 1116167 h 4429540"/>
                <a:gd name="connsiteX729" fmla="*/ 3950934 w 5867522"/>
                <a:gd name="connsiteY729" fmla="*/ 1136790 h 4429540"/>
                <a:gd name="connsiteX730" fmla="*/ 3961384 w 5867522"/>
                <a:gd name="connsiteY730" fmla="*/ 1130642 h 4429540"/>
                <a:gd name="connsiteX731" fmla="*/ 3957752 w 5867522"/>
                <a:gd name="connsiteY731" fmla="*/ 1121644 h 4429540"/>
                <a:gd name="connsiteX732" fmla="*/ 3931485 w 5867522"/>
                <a:gd name="connsiteY732" fmla="*/ 1106499 h 4429540"/>
                <a:gd name="connsiteX733" fmla="*/ 3957082 w 5867522"/>
                <a:gd name="connsiteY733" fmla="*/ 1057594 h 4429540"/>
                <a:gd name="connsiteX734" fmla="*/ 3970515 w 5867522"/>
                <a:gd name="connsiteY734" fmla="*/ 1085519 h 4429540"/>
                <a:gd name="connsiteX735" fmla="*/ 3970496 w 5867522"/>
                <a:gd name="connsiteY735" fmla="*/ 1085540 h 4429540"/>
                <a:gd name="connsiteX736" fmla="*/ 3970552 w 5867522"/>
                <a:gd name="connsiteY736" fmla="*/ 1085596 h 4429540"/>
                <a:gd name="connsiteX737" fmla="*/ 3970515 w 5867522"/>
                <a:gd name="connsiteY737" fmla="*/ 1085519 h 4429540"/>
                <a:gd name="connsiteX738" fmla="*/ 3981206 w 5867522"/>
                <a:gd name="connsiteY738" fmla="*/ 1073677 h 4429540"/>
                <a:gd name="connsiteX739" fmla="*/ 3980220 w 5867522"/>
                <a:gd name="connsiteY739" fmla="*/ 1061563 h 4429540"/>
                <a:gd name="connsiteX740" fmla="*/ 3950766 w 5867522"/>
                <a:gd name="connsiteY740" fmla="*/ 1015677 h 4429540"/>
                <a:gd name="connsiteX741" fmla="*/ 1947020 w 5867522"/>
                <a:gd name="connsiteY741" fmla="*/ 1006400 h 4429540"/>
                <a:gd name="connsiteX742" fmla="*/ 1911754 w 5867522"/>
                <a:gd name="connsiteY742" fmla="*/ 1100462 h 4429540"/>
                <a:gd name="connsiteX743" fmla="*/ 2055837 w 5867522"/>
                <a:gd name="connsiteY743" fmla="*/ 1112142 h 4429540"/>
                <a:gd name="connsiteX744" fmla="*/ 1947020 w 5867522"/>
                <a:gd name="connsiteY744" fmla="*/ 1006400 h 4429540"/>
                <a:gd name="connsiteX745" fmla="*/ 1096439 w 5867522"/>
                <a:gd name="connsiteY745" fmla="*/ 833926 h 4429540"/>
                <a:gd name="connsiteX746" fmla="*/ 1229399 w 5867522"/>
                <a:gd name="connsiteY746" fmla="*/ 972531 h 4429540"/>
                <a:gd name="connsiteX747" fmla="*/ 1183402 w 5867522"/>
                <a:gd name="connsiteY747" fmla="*/ 984603 h 4429540"/>
                <a:gd name="connsiteX748" fmla="*/ 1049716 w 5867522"/>
                <a:gd name="connsiteY748" fmla="*/ 1023837 h 4429540"/>
                <a:gd name="connsiteX749" fmla="*/ 1033171 w 5867522"/>
                <a:gd name="connsiteY749" fmla="*/ 1036245 h 4429540"/>
                <a:gd name="connsiteX750" fmla="*/ 1112256 w 5867522"/>
                <a:gd name="connsiteY750" fmla="*/ 1074026 h 4429540"/>
                <a:gd name="connsiteX751" fmla="*/ 1186588 w 5867522"/>
                <a:gd name="connsiteY751" fmla="*/ 1105939 h 4429540"/>
                <a:gd name="connsiteX752" fmla="*/ 1266678 w 5867522"/>
                <a:gd name="connsiteY752" fmla="*/ 1136958 h 4429540"/>
                <a:gd name="connsiteX753" fmla="*/ 1191618 w 5867522"/>
                <a:gd name="connsiteY753" fmla="*/ 1177365 h 4429540"/>
                <a:gd name="connsiteX754" fmla="*/ 1122819 w 5867522"/>
                <a:gd name="connsiteY754" fmla="*/ 1223754 h 4429540"/>
                <a:gd name="connsiteX755" fmla="*/ 1130531 w 5867522"/>
                <a:gd name="connsiteY755" fmla="*/ 1230125 h 4429540"/>
                <a:gd name="connsiteX756" fmla="*/ 1365155 w 5867522"/>
                <a:gd name="connsiteY756" fmla="*/ 1276626 h 4429540"/>
                <a:gd name="connsiteX757" fmla="*/ 1384828 w 5867522"/>
                <a:gd name="connsiteY757" fmla="*/ 1284730 h 4429540"/>
                <a:gd name="connsiteX758" fmla="*/ 1206093 w 5867522"/>
                <a:gd name="connsiteY758" fmla="*/ 1397403 h 4429540"/>
                <a:gd name="connsiteX759" fmla="*/ 1407356 w 5867522"/>
                <a:gd name="connsiteY759" fmla="*/ 1430253 h 4429540"/>
                <a:gd name="connsiteX760" fmla="*/ 1465584 w 5867522"/>
                <a:gd name="connsiteY760" fmla="*/ 1434174 h 4429540"/>
                <a:gd name="connsiteX761" fmla="*/ 1370017 w 5867522"/>
                <a:gd name="connsiteY761" fmla="*/ 1494706 h 4429540"/>
                <a:gd name="connsiteX762" fmla="*/ 1280258 w 5867522"/>
                <a:gd name="connsiteY762" fmla="*/ 1568982 h 4429540"/>
                <a:gd name="connsiteX763" fmla="*/ 1458546 w 5867522"/>
                <a:gd name="connsiteY763" fmla="*/ 1594691 h 4429540"/>
                <a:gd name="connsiteX764" fmla="*/ 1374264 w 5867522"/>
                <a:gd name="connsiteY764" fmla="*/ 1705856 h 4429540"/>
                <a:gd name="connsiteX765" fmla="*/ 1558531 w 5867522"/>
                <a:gd name="connsiteY765" fmla="*/ 1718430 h 4429540"/>
                <a:gd name="connsiteX766" fmla="*/ 1450832 w 5867522"/>
                <a:gd name="connsiteY766" fmla="*/ 1813723 h 4429540"/>
                <a:gd name="connsiteX767" fmla="*/ 1509852 w 5867522"/>
                <a:gd name="connsiteY767" fmla="*/ 1823335 h 4429540"/>
                <a:gd name="connsiteX768" fmla="*/ 1562221 w 5867522"/>
                <a:gd name="connsiteY768" fmla="*/ 1831495 h 4429540"/>
                <a:gd name="connsiteX769" fmla="*/ 1618054 w 5867522"/>
                <a:gd name="connsiteY769" fmla="*/ 1839878 h 4429540"/>
                <a:gd name="connsiteX770" fmla="*/ 1528128 w 5867522"/>
                <a:gd name="connsiteY770" fmla="*/ 1941765 h 4429540"/>
                <a:gd name="connsiteX771" fmla="*/ 1600841 w 5867522"/>
                <a:gd name="connsiteY771" fmla="*/ 1953669 h 4429540"/>
                <a:gd name="connsiteX772" fmla="*/ 1675230 w 5867522"/>
                <a:gd name="connsiteY772" fmla="*/ 1956575 h 4429540"/>
                <a:gd name="connsiteX773" fmla="*/ 1620848 w 5867522"/>
                <a:gd name="connsiteY773" fmla="*/ 2059859 h 4429540"/>
                <a:gd name="connsiteX774" fmla="*/ 1736819 w 5867522"/>
                <a:gd name="connsiteY774" fmla="*/ 2058797 h 4429540"/>
                <a:gd name="connsiteX775" fmla="*/ 1689873 w 5867522"/>
                <a:gd name="connsiteY775" fmla="*/ 2198465 h 4429540"/>
                <a:gd name="connsiteX776" fmla="*/ 1826969 w 5867522"/>
                <a:gd name="connsiteY776" fmla="*/ 2167167 h 4429540"/>
                <a:gd name="connsiteX777" fmla="*/ 1804390 w 5867522"/>
                <a:gd name="connsiteY777" fmla="*/ 2237923 h 4429540"/>
                <a:gd name="connsiteX778" fmla="*/ 2313711 w 5867522"/>
                <a:gd name="connsiteY778" fmla="*/ 2123238 h 4429540"/>
                <a:gd name="connsiteX779" fmla="*/ 2313988 w 5867522"/>
                <a:gd name="connsiteY779" fmla="*/ 2058071 h 4429540"/>
                <a:gd name="connsiteX780" fmla="*/ 2542577 w 5867522"/>
                <a:gd name="connsiteY780" fmla="*/ 2028059 h 4429540"/>
                <a:gd name="connsiteX781" fmla="*/ 2541628 w 5867522"/>
                <a:gd name="connsiteY781" fmla="*/ 2019340 h 4429540"/>
                <a:gd name="connsiteX782" fmla="*/ 2284312 w 5867522"/>
                <a:gd name="connsiteY782" fmla="*/ 1739166 h 4429540"/>
                <a:gd name="connsiteX783" fmla="*/ 2052539 w 5867522"/>
                <a:gd name="connsiteY783" fmla="*/ 1581167 h 4429540"/>
                <a:gd name="connsiteX784" fmla="*/ 1906332 w 5867522"/>
                <a:gd name="connsiteY784" fmla="*/ 1346766 h 4429540"/>
                <a:gd name="connsiteX785" fmla="*/ 1860390 w 5867522"/>
                <a:gd name="connsiteY785" fmla="*/ 1182899 h 4429540"/>
                <a:gd name="connsiteX786" fmla="*/ 1790864 w 5867522"/>
                <a:gd name="connsiteY786" fmla="*/ 1003606 h 4429540"/>
                <a:gd name="connsiteX787" fmla="*/ 1567697 w 5867522"/>
                <a:gd name="connsiteY787" fmla="*/ 870421 h 4429540"/>
                <a:gd name="connsiteX788" fmla="*/ 1464471 w 5867522"/>
                <a:gd name="connsiteY788" fmla="*/ 868074 h 4429540"/>
                <a:gd name="connsiteX789" fmla="*/ 1117341 w 5867522"/>
                <a:gd name="connsiteY789" fmla="*/ 834038 h 4429540"/>
                <a:gd name="connsiteX790" fmla="*/ 1096439 w 5867522"/>
                <a:gd name="connsiteY790" fmla="*/ 833926 h 4429540"/>
                <a:gd name="connsiteX791" fmla="*/ 4772452 w 5867522"/>
                <a:gd name="connsiteY791" fmla="*/ 831913 h 4429540"/>
                <a:gd name="connsiteX792" fmla="*/ 4730536 w 5867522"/>
                <a:gd name="connsiteY792" fmla="*/ 835435 h 4429540"/>
                <a:gd name="connsiteX793" fmla="*/ 4536152 w 5867522"/>
                <a:gd name="connsiteY793" fmla="*/ 855835 h 4429540"/>
                <a:gd name="connsiteX794" fmla="*/ 4268610 w 5867522"/>
                <a:gd name="connsiteY794" fmla="*/ 871763 h 4429540"/>
                <a:gd name="connsiteX795" fmla="*/ 4148168 w 5867522"/>
                <a:gd name="connsiteY795" fmla="*/ 917927 h 4429540"/>
                <a:gd name="connsiteX796" fmla="*/ 4054944 w 5867522"/>
                <a:gd name="connsiteY796" fmla="*/ 1051894 h 4429540"/>
                <a:gd name="connsiteX797" fmla="*/ 3982791 w 5867522"/>
                <a:gd name="connsiteY797" fmla="*/ 1274781 h 4429540"/>
                <a:gd name="connsiteX798" fmla="*/ 3916898 w 5867522"/>
                <a:gd name="connsiteY798" fmla="*/ 1452118 h 4429540"/>
                <a:gd name="connsiteX799" fmla="*/ 3614088 w 5867522"/>
                <a:gd name="connsiteY799" fmla="*/ 1725138 h 4429540"/>
                <a:gd name="connsiteX800" fmla="*/ 3558591 w 5867522"/>
                <a:gd name="connsiteY800" fmla="*/ 1751350 h 4429540"/>
                <a:gd name="connsiteX801" fmla="*/ 3311280 w 5867522"/>
                <a:gd name="connsiteY801" fmla="*/ 2070702 h 4429540"/>
                <a:gd name="connsiteX802" fmla="*/ 3311112 w 5867522"/>
                <a:gd name="connsiteY802" fmla="*/ 2088083 h 4429540"/>
                <a:gd name="connsiteX803" fmla="*/ 3339784 w 5867522"/>
                <a:gd name="connsiteY803" fmla="*/ 2091268 h 4429540"/>
                <a:gd name="connsiteX804" fmla="*/ 3486885 w 5867522"/>
                <a:gd name="connsiteY804" fmla="*/ 2106639 h 4429540"/>
                <a:gd name="connsiteX805" fmla="*/ 3676127 w 5867522"/>
                <a:gd name="connsiteY805" fmla="*/ 2141458 h 4429540"/>
                <a:gd name="connsiteX806" fmla="*/ 4043208 w 5867522"/>
                <a:gd name="connsiteY806" fmla="*/ 2225850 h 4429540"/>
                <a:gd name="connsiteX807" fmla="*/ 4060367 w 5867522"/>
                <a:gd name="connsiteY807" fmla="*/ 2227136 h 4429540"/>
                <a:gd name="connsiteX808" fmla="*/ 4042147 w 5867522"/>
                <a:gd name="connsiteY808" fmla="*/ 2166161 h 4429540"/>
                <a:gd name="connsiteX809" fmla="*/ 4178404 w 5867522"/>
                <a:gd name="connsiteY809" fmla="*/ 2197795 h 4429540"/>
                <a:gd name="connsiteX810" fmla="*/ 4131234 w 5867522"/>
                <a:gd name="connsiteY810" fmla="*/ 2057903 h 4429540"/>
                <a:gd name="connsiteX811" fmla="*/ 4189750 w 5867522"/>
                <a:gd name="connsiteY811" fmla="*/ 2057680 h 4429540"/>
                <a:gd name="connsiteX812" fmla="*/ 4245696 w 5867522"/>
                <a:gd name="connsiteY812" fmla="*/ 2056897 h 4429540"/>
                <a:gd name="connsiteX813" fmla="*/ 4193550 w 5867522"/>
                <a:gd name="connsiteY813" fmla="*/ 1952999 h 4429540"/>
                <a:gd name="connsiteX814" fmla="*/ 4345681 w 5867522"/>
                <a:gd name="connsiteY814" fmla="*/ 1943609 h 4429540"/>
                <a:gd name="connsiteX815" fmla="*/ 4337969 w 5867522"/>
                <a:gd name="connsiteY815" fmla="*/ 1928240 h 4429540"/>
                <a:gd name="connsiteX816" fmla="*/ 4265648 w 5867522"/>
                <a:gd name="connsiteY816" fmla="*/ 1851057 h 4429540"/>
                <a:gd name="connsiteX817" fmla="*/ 4252122 w 5867522"/>
                <a:gd name="connsiteY817" fmla="*/ 1835463 h 4429540"/>
                <a:gd name="connsiteX818" fmla="*/ 4415766 w 5867522"/>
                <a:gd name="connsiteY818" fmla="*/ 1813387 h 4429540"/>
                <a:gd name="connsiteX819" fmla="*/ 4317848 w 5867522"/>
                <a:gd name="connsiteY819" fmla="*/ 1706247 h 4429540"/>
                <a:gd name="connsiteX820" fmla="*/ 4495856 w 5867522"/>
                <a:gd name="connsiteY820" fmla="*/ 1706247 h 4429540"/>
                <a:gd name="connsiteX821" fmla="*/ 4416774 w 5867522"/>
                <a:gd name="connsiteY821" fmla="*/ 1598380 h 4429540"/>
                <a:gd name="connsiteX822" fmla="*/ 4501500 w 5867522"/>
                <a:gd name="connsiteY822" fmla="*/ 1588042 h 4429540"/>
                <a:gd name="connsiteX823" fmla="*/ 4586900 w 5867522"/>
                <a:gd name="connsiteY823" fmla="*/ 1567697 h 4429540"/>
                <a:gd name="connsiteX824" fmla="*/ 4493454 w 5867522"/>
                <a:gd name="connsiteY824" fmla="*/ 1492917 h 4429540"/>
                <a:gd name="connsiteX825" fmla="*/ 4394640 w 5867522"/>
                <a:gd name="connsiteY825" fmla="*/ 1433340 h 4429540"/>
                <a:gd name="connsiteX826" fmla="*/ 4655476 w 5867522"/>
                <a:gd name="connsiteY826" fmla="*/ 1402544 h 4429540"/>
                <a:gd name="connsiteX827" fmla="*/ 4572592 w 5867522"/>
                <a:gd name="connsiteY827" fmla="*/ 1334583 h 4429540"/>
                <a:gd name="connsiteX828" fmla="*/ 4482276 w 5867522"/>
                <a:gd name="connsiteY828" fmla="*/ 1280761 h 4429540"/>
                <a:gd name="connsiteX829" fmla="*/ 4617248 w 5867522"/>
                <a:gd name="connsiteY829" fmla="*/ 1262038 h 4429540"/>
                <a:gd name="connsiteX830" fmla="*/ 4746409 w 5867522"/>
                <a:gd name="connsiteY830" fmla="*/ 1220121 h 4429540"/>
                <a:gd name="connsiteX831" fmla="*/ 4699405 w 5867522"/>
                <a:gd name="connsiteY831" fmla="*/ 1189885 h 4429540"/>
                <a:gd name="connsiteX832" fmla="*/ 4653072 w 5867522"/>
                <a:gd name="connsiteY832" fmla="*/ 1164008 h 4429540"/>
                <a:gd name="connsiteX833" fmla="*/ 4605176 w 5867522"/>
                <a:gd name="connsiteY833" fmla="*/ 1133773 h 4429540"/>
                <a:gd name="connsiteX834" fmla="*/ 4837844 w 5867522"/>
                <a:gd name="connsiteY834" fmla="*/ 1032780 h 4429540"/>
                <a:gd name="connsiteX835" fmla="*/ 4837844 w 5867522"/>
                <a:gd name="connsiteY835" fmla="*/ 1032725 h 4429540"/>
                <a:gd name="connsiteX836" fmla="*/ 4630047 w 5867522"/>
                <a:gd name="connsiteY836" fmla="*/ 973928 h 4429540"/>
                <a:gd name="connsiteX837" fmla="*/ 4772452 w 5867522"/>
                <a:gd name="connsiteY837" fmla="*/ 831913 h 4429540"/>
                <a:gd name="connsiteX838" fmla="*/ 2933481 w 5867522"/>
                <a:gd name="connsiteY838" fmla="*/ 809765 h 4429540"/>
                <a:gd name="connsiteX839" fmla="*/ 2850695 w 5867522"/>
                <a:gd name="connsiteY839" fmla="*/ 816767 h 4429540"/>
                <a:gd name="connsiteX840" fmla="*/ 2349926 w 5867522"/>
                <a:gd name="connsiteY840" fmla="*/ 1149701 h 4429540"/>
                <a:gd name="connsiteX841" fmla="*/ 2258883 w 5867522"/>
                <a:gd name="connsiteY841" fmla="*/ 1414337 h 4429540"/>
                <a:gd name="connsiteX842" fmla="*/ 2263578 w 5867522"/>
                <a:gd name="connsiteY842" fmla="*/ 1628337 h 4429540"/>
                <a:gd name="connsiteX843" fmla="*/ 2292584 w 5867522"/>
                <a:gd name="connsiteY843" fmla="*/ 1653264 h 4429540"/>
                <a:gd name="connsiteX844" fmla="*/ 2425489 w 5867522"/>
                <a:gd name="connsiteY844" fmla="*/ 1660642 h 4429540"/>
                <a:gd name="connsiteX845" fmla="*/ 2532965 w 5867522"/>
                <a:gd name="connsiteY845" fmla="*/ 1659021 h 4429540"/>
                <a:gd name="connsiteX846" fmla="*/ 2643682 w 5867522"/>
                <a:gd name="connsiteY846" fmla="*/ 1609111 h 4429540"/>
                <a:gd name="connsiteX847" fmla="*/ 2679507 w 5867522"/>
                <a:gd name="connsiteY847" fmla="*/ 1539026 h 4429540"/>
                <a:gd name="connsiteX848" fmla="*/ 2675873 w 5867522"/>
                <a:gd name="connsiteY848" fmla="*/ 1483640 h 4429540"/>
                <a:gd name="connsiteX849" fmla="*/ 2636974 w 5867522"/>
                <a:gd name="connsiteY849" fmla="*/ 1453068 h 4429540"/>
                <a:gd name="connsiteX850" fmla="*/ 2550067 w 5867522"/>
                <a:gd name="connsiteY850" fmla="*/ 1459160 h 4429540"/>
                <a:gd name="connsiteX851" fmla="*/ 2546218 w 5867522"/>
                <a:gd name="connsiteY851" fmla="*/ 1504898 h 4429540"/>
                <a:gd name="connsiteX852" fmla="*/ 2551452 w 5867522"/>
                <a:gd name="connsiteY852" fmla="*/ 1552326 h 4429540"/>
                <a:gd name="connsiteX853" fmla="*/ 2544589 w 5867522"/>
                <a:gd name="connsiteY853" fmla="*/ 1550931 h 4429540"/>
                <a:gd name="connsiteX854" fmla="*/ 2453546 w 5867522"/>
                <a:gd name="connsiteY854" fmla="*/ 1449212 h 4429540"/>
                <a:gd name="connsiteX855" fmla="*/ 2413193 w 5867522"/>
                <a:gd name="connsiteY855" fmla="*/ 1352355 h 4429540"/>
                <a:gd name="connsiteX856" fmla="*/ 2549117 w 5867522"/>
                <a:gd name="connsiteY856" fmla="*/ 1189662 h 4429540"/>
                <a:gd name="connsiteX857" fmla="*/ 2596343 w 5867522"/>
                <a:gd name="connsiteY857" fmla="*/ 1192456 h 4429540"/>
                <a:gd name="connsiteX858" fmla="*/ 2624566 w 5867522"/>
                <a:gd name="connsiteY858" fmla="*/ 1185358 h 4429540"/>
                <a:gd name="connsiteX859" fmla="*/ 2720976 w 5867522"/>
                <a:gd name="connsiteY859" fmla="*/ 1135951 h 4429540"/>
                <a:gd name="connsiteX860" fmla="*/ 2963815 w 5867522"/>
                <a:gd name="connsiteY860" fmla="*/ 1113540 h 4429540"/>
                <a:gd name="connsiteX861" fmla="*/ 3098062 w 5867522"/>
                <a:gd name="connsiteY861" fmla="*/ 1157861 h 4429540"/>
                <a:gd name="connsiteX862" fmla="*/ 3185863 w 5867522"/>
                <a:gd name="connsiteY862" fmla="*/ 1325472 h 4429540"/>
                <a:gd name="connsiteX863" fmla="*/ 3187708 w 5867522"/>
                <a:gd name="connsiteY863" fmla="*/ 1350009 h 4429540"/>
                <a:gd name="connsiteX864" fmla="*/ 3200284 w 5867522"/>
                <a:gd name="connsiteY864" fmla="*/ 1446585 h 4429540"/>
                <a:gd name="connsiteX865" fmla="*/ 3249019 w 5867522"/>
                <a:gd name="connsiteY865" fmla="*/ 1557917 h 4429540"/>
                <a:gd name="connsiteX866" fmla="*/ 3278920 w 5867522"/>
                <a:gd name="connsiteY866" fmla="*/ 1583067 h 4429540"/>
                <a:gd name="connsiteX867" fmla="*/ 3292110 w 5867522"/>
                <a:gd name="connsiteY867" fmla="*/ 1595810 h 4429540"/>
                <a:gd name="connsiteX868" fmla="*/ 3233537 w 5867522"/>
                <a:gd name="connsiteY868" fmla="*/ 1624425 h 4429540"/>
                <a:gd name="connsiteX869" fmla="*/ 3310944 w 5867522"/>
                <a:gd name="connsiteY869" fmla="*/ 1663380 h 4429540"/>
                <a:gd name="connsiteX870" fmla="*/ 3414900 w 5867522"/>
                <a:gd name="connsiteY870" fmla="*/ 1672546 h 4429540"/>
                <a:gd name="connsiteX871" fmla="*/ 3555069 w 5867522"/>
                <a:gd name="connsiteY871" fmla="*/ 1655611 h 4429540"/>
                <a:gd name="connsiteX872" fmla="*/ 3611182 w 5867522"/>
                <a:gd name="connsiteY872" fmla="*/ 1644098 h 4429540"/>
                <a:gd name="connsiteX873" fmla="*/ 3629570 w 5867522"/>
                <a:gd name="connsiteY873" fmla="*/ 1618948 h 4429540"/>
                <a:gd name="connsiteX874" fmla="*/ 3622080 w 5867522"/>
                <a:gd name="connsiteY874" fmla="*/ 1352803 h 4429540"/>
                <a:gd name="connsiteX875" fmla="*/ 3433063 w 5867522"/>
                <a:gd name="connsiteY875" fmla="*/ 1010592 h 4429540"/>
                <a:gd name="connsiteX876" fmla="*/ 2933481 w 5867522"/>
                <a:gd name="connsiteY876" fmla="*/ 809765 h 4429540"/>
                <a:gd name="connsiteX877" fmla="*/ 4086018 w 5867522"/>
                <a:gd name="connsiteY877" fmla="*/ 776302 h 4429540"/>
                <a:gd name="connsiteX878" fmla="*/ 4019846 w 5867522"/>
                <a:gd name="connsiteY878" fmla="*/ 809221 h 4429540"/>
                <a:gd name="connsiteX879" fmla="*/ 3849384 w 5867522"/>
                <a:gd name="connsiteY879" fmla="*/ 870700 h 4429540"/>
                <a:gd name="connsiteX880" fmla="*/ 3698761 w 5867522"/>
                <a:gd name="connsiteY880" fmla="*/ 929215 h 4429540"/>
                <a:gd name="connsiteX881" fmla="*/ 3608107 w 5867522"/>
                <a:gd name="connsiteY881" fmla="*/ 998797 h 4429540"/>
                <a:gd name="connsiteX882" fmla="*/ 3665616 w 5867522"/>
                <a:gd name="connsiteY882" fmla="*/ 1088999 h 4429540"/>
                <a:gd name="connsiteX883" fmla="*/ 3665563 w 5867522"/>
                <a:gd name="connsiteY883" fmla="*/ 1089059 h 4429540"/>
                <a:gd name="connsiteX884" fmla="*/ 3665618 w 5867522"/>
                <a:gd name="connsiteY884" fmla="*/ 1089003 h 4429540"/>
                <a:gd name="connsiteX885" fmla="*/ 3665616 w 5867522"/>
                <a:gd name="connsiteY885" fmla="*/ 1088999 h 4429540"/>
                <a:gd name="connsiteX886" fmla="*/ 3676852 w 5867522"/>
                <a:gd name="connsiteY886" fmla="*/ 1076316 h 4429540"/>
                <a:gd name="connsiteX887" fmla="*/ 3759793 w 5867522"/>
                <a:gd name="connsiteY887" fmla="*/ 993935 h 4429540"/>
                <a:gd name="connsiteX888" fmla="*/ 3886157 w 5867522"/>
                <a:gd name="connsiteY888" fmla="*/ 917366 h 4429540"/>
                <a:gd name="connsiteX889" fmla="*/ 4070929 w 5867522"/>
                <a:gd name="connsiteY889" fmla="*/ 792733 h 4429540"/>
                <a:gd name="connsiteX890" fmla="*/ 4086018 w 5867522"/>
                <a:gd name="connsiteY890" fmla="*/ 776302 h 4429540"/>
                <a:gd name="connsiteX891" fmla="*/ 5706476 w 5867522"/>
                <a:gd name="connsiteY891" fmla="*/ 765964 h 4429540"/>
                <a:gd name="connsiteX892" fmla="*/ 5706440 w 5867522"/>
                <a:gd name="connsiteY892" fmla="*/ 766040 h 4429540"/>
                <a:gd name="connsiteX893" fmla="*/ 5613029 w 5867522"/>
                <a:gd name="connsiteY893" fmla="*/ 817326 h 4429540"/>
                <a:gd name="connsiteX894" fmla="*/ 5518186 w 5867522"/>
                <a:gd name="connsiteY894" fmla="*/ 864832 h 4429540"/>
                <a:gd name="connsiteX895" fmla="*/ 5421944 w 5867522"/>
                <a:gd name="connsiteY895" fmla="*/ 909377 h 4429540"/>
                <a:gd name="connsiteX896" fmla="*/ 5324472 w 5867522"/>
                <a:gd name="connsiteY896" fmla="*/ 951182 h 4429540"/>
                <a:gd name="connsiteX897" fmla="*/ 5228344 w 5867522"/>
                <a:gd name="connsiteY897" fmla="*/ 988851 h 4429540"/>
                <a:gd name="connsiteX898" fmla="*/ 5128636 w 5867522"/>
                <a:gd name="connsiteY898" fmla="*/ 1024956 h 4429540"/>
                <a:gd name="connsiteX899" fmla="*/ 5028259 w 5867522"/>
                <a:gd name="connsiteY899" fmla="*/ 1058936 h 4429540"/>
                <a:gd name="connsiteX900" fmla="*/ 4927043 w 5867522"/>
                <a:gd name="connsiteY900" fmla="*/ 1090514 h 4429540"/>
                <a:gd name="connsiteX901" fmla="*/ 4825380 w 5867522"/>
                <a:gd name="connsiteY901" fmla="*/ 1120582 h 4429540"/>
                <a:gd name="connsiteX902" fmla="*/ 4726568 w 5867522"/>
                <a:gd name="connsiteY902" fmla="*/ 1151322 h 4429540"/>
                <a:gd name="connsiteX903" fmla="*/ 5361750 w 5867522"/>
                <a:gd name="connsiteY903" fmla="*/ 1075423 h 4429540"/>
                <a:gd name="connsiteX904" fmla="*/ 5691558 w 5867522"/>
                <a:gd name="connsiteY904" fmla="*/ 797435 h 4429540"/>
                <a:gd name="connsiteX905" fmla="*/ 5706440 w 5867522"/>
                <a:gd name="connsiteY905" fmla="*/ 766040 h 4429540"/>
                <a:gd name="connsiteX906" fmla="*/ 5706476 w 5867522"/>
                <a:gd name="connsiteY906" fmla="*/ 766020 h 4429540"/>
                <a:gd name="connsiteX907" fmla="*/ 2650667 w 5867522"/>
                <a:gd name="connsiteY907" fmla="*/ 764231 h 4429540"/>
                <a:gd name="connsiteX908" fmla="*/ 2650611 w 5867522"/>
                <a:gd name="connsiteY908" fmla="*/ 764286 h 4429540"/>
                <a:gd name="connsiteX909" fmla="*/ 2650596 w 5867522"/>
                <a:gd name="connsiteY909" fmla="*/ 764267 h 4429540"/>
                <a:gd name="connsiteX910" fmla="*/ 146262 w 5867522"/>
                <a:gd name="connsiteY910" fmla="*/ 755624 h 4429540"/>
                <a:gd name="connsiteX911" fmla="*/ 146262 w 5867522"/>
                <a:gd name="connsiteY911" fmla="*/ 755681 h 4429540"/>
                <a:gd name="connsiteX912" fmla="*/ 146329 w 5867522"/>
                <a:gd name="connsiteY912" fmla="*/ 755716 h 4429540"/>
                <a:gd name="connsiteX913" fmla="*/ 199369 w 5867522"/>
                <a:gd name="connsiteY913" fmla="*/ 828701 h 4429540"/>
                <a:gd name="connsiteX914" fmla="*/ 397765 w 5867522"/>
                <a:gd name="connsiteY914" fmla="*/ 1008636 h 4429540"/>
                <a:gd name="connsiteX915" fmla="*/ 877800 w 5867522"/>
                <a:gd name="connsiteY915" fmla="*/ 1172616 h 4429540"/>
                <a:gd name="connsiteX916" fmla="*/ 1146684 w 5867522"/>
                <a:gd name="connsiteY916" fmla="*/ 1148694 h 4429540"/>
                <a:gd name="connsiteX917" fmla="*/ 386069 w 5867522"/>
                <a:gd name="connsiteY917" fmla="*/ 879870 h 4429540"/>
                <a:gd name="connsiteX918" fmla="*/ 146329 w 5867522"/>
                <a:gd name="connsiteY918" fmla="*/ 755716 h 4429540"/>
                <a:gd name="connsiteX919" fmla="*/ 3743249 w 5867522"/>
                <a:gd name="connsiteY919" fmla="*/ 717116 h 4429540"/>
                <a:gd name="connsiteX920" fmla="*/ 3725419 w 5867522"/>
                <a:gd name="connsiteY920" fmla="*/ 804807 h 4429540"/>
                <a:gd name="connsiteX921" fmla="*/ 3725363 w 5867522"/>
                <a:gd name="connsiteY921" fmla="*/ 804862 h 4429540"/>
                <a:gd name="connsiteX922" fmla="*/ 3803330 w 5867522"/>
                <a:gd name="connsiteY922" fmla="*/ 785972 h 4429540"/>
                <a:gd name="connsiteX923" fmla="*/ 3743249 w 5867522"/>
                <a:gd name="connsiteY923" fmla="*/ 717116 h 4429540"/>
                <a:gd name="connsiteX924" fmla="*/ 1722678 w 5867522"/>
                <a:gd name="connsiteY924" fmla="*/ 692748 h 4429540"/>
                <a:gd name="connsiteX925" fmla="*/ 1761801 w 5867522"/>
                <a:gd name="connsiteY925" fmla="*/ 754618 h 4429540"/>
                <a:gd name="connsiteX926" fmla="*/ 1907727 w 5867522"/>
                <a:gd name="connsiteY926" fmla="*/ 868352 h 4429540"/>
                <a:gd name="connsiteX927" fmla="*/ 1959426 w 5867522"/>
                <a:gd name="connsiteY927" fmla="*/ 889200 h 4429540"/>
                <a:gd name="connsiteX928" fmla="*/ 2195502 w 5867522"/>
                <a:gd name="connsiteY928" fmla="*/ 1039262 h 4429540"/>
                <a:gd name="connsiteX929" fmla="*/ 2224118 w 5867522"/>
                <a:gd name="connsiteY929" fmla="*/ 1065196 h 4429540"/>
                <a:gd name="connsiteX930" fmla="*/ 2279183 w 5867522"/>
                <a:gd name="connsiteY930" fmla="*/ 983262 h 4429540"/>
                <a:gd name="connsiteX931" fmla="*/ 2346225 w 5867522"/>
                <a:gd name="connsiteY931" fmla="*/ 909052 h 4429540"/>
                <a:gd name="connsiteX932" fmla="*/ 2346292 w 5867522"/>
                <a:gd name="connsiteY932" fmla="*/ 909097 h 4429540"/>
                <a:gd name="connsiteX933" fmla="*/ 2346236 w 5867522"/>
                <a:gd name="connsiteY933" fmla="*/ 909040 h 4429540"/>
                <a:gd name="connsiteX934" fmla="*/ 2346225 w 5867522"/>
                <a:gd name="connsiteY934" fmla="*/ 909052 h 4429540"/>
                <a:gd name="connsiteX935" fmla="*/ 2297333 w 5867522"/>
                <a:gd name="connsiteY935" fmla="*/ 875954 h 4429540"/>
                <a:gd name="connsiteX936" fmla="*/ 2092386 w 5867522"/>
                <a:gd name="connsiteY936" fmla="*/ 791169 h 4429540"/>
                <a:gd name="connsiteX937" fmla="*/ 1945957 w 5867522"/>
                <a:gd name="connsiteY937" fmla="*/ 770490 h 4429540"/>
                <a:gd name="connsiteX938" fmla="*/ 1738718 w 5867522"/>
                <a:gd name="connsiteY938" fmla="*/ 699678 h 4429540"/>
                <a:gd name="connsiteX939" fmla="*/ 1722678 w 5867522"/>
                <a:gd name="connsiteY939" fmla="*/ 692748 h 4429540"/>
                <a:gd name="connsiteX940" fmla="*/ 3738442 w 5867522"/>
                <a:gd name="connsiteY940" fmla="*/ 668325 h 4429540"/>
                <a:gd name="connsiteX941" fmla="*/ 3851282 w 5867522"/>
                <a:gd name="connsiteY941" fmla="*/ 795082 h 4429540"/>
                <a:gd name="connsiteX942" fmla="*/ 3701221 w 5867522"/>
                <a:gd name="connsiteY942" fmla="*/ 835546 h 4429540"/>
                <a:gd name="connsiteX943" fmla="*/ 3738442 w 5867522"/>
                <a:gd name="connsiteY943" fmla="*/ 668325 h 4429540"/>
                <a:gd name="connsiteX944" fmla="*/ 2292024 w 5867522"/>
                <a:gd name="connsiteY944" fmla="*/ 605002 h 4429540"/>
                <a:gd name="connsiteX945" fmla="*/ 2164373 w 5867522"/>
                <a:gd name="connsiteY945" fmla="*/ 708230 h 4429540"/>
                <a:gd name="connsiteX946" fmla="*/ 2324720 w 5867522"/>
                <a:gd name="connsiteY946" fmla="*/ 778762 h 4429540"/>
                <a:gd name="connsiteX947" fmla="*/ 2292024 w 5867522"/>
                <a:gd name="connsiteY947" fmla="*/ 605002 h 4429540"/>
                <a:gd name="connsiteX948" fmla="*/ 4239028 w 5867522"/>
                <a:gd name="connsiteY948" fmla="*/ 588980 h 4429540"/>
                <a:gd name="connsiteX949" fmla="*/ 4232282 w 5867522"/>
                <a:gd name="connsiteY949" fmla="*/ 618750 h 4429540"/>
                <a:gd name="connsiteX950" fmla="*/ 4116533 w 5867522"/>
                <a:gd name="connsiteY950" fmla="*/ 801006 h 4429540"/>
                <a:gd name="connsiteX951" fmla="*/ 3971445 w 5867522"/>
                <a:gd name="connsiteY951" fmla="*/ 913008 h 4429540"/>
                <a:gd name="connsiteX952" fmla="*/ 3798579 w 5867522"/>
                <a:gd name="connsiteY952" fmla="*/ 1020314 h 4429540"/>
                <a:gd name="connsiteX953" fmla="*/ 3670369 w 5867522"/>
                <a:gd name="connsiteY953" fmla="*/ 1157970 h 4429540"/>
                <a:gd name="connsiteX954" fmla="*/ 3666177 w 5867522"/>
                <a:gd name="connsiteY954" fmla="*/ 1161156 h 4429540"/>
                <a:gd name="connsiteX955" fmla="*/ 3556410 w 5867522"/>
                <a:gd name="connsiteY955" fmla="*/ 988682 h 4429540"/>
                <a:gd name="connsiteX956" fmla="*/ 3572897 w 5867522"/>
                <a:gd name="connsiteY956" fmla="*/ 973759 h 4429540"/>
                <a:gd name="connsiteX957" fmla="*/ 3828926 w 5867522"/>
                <a:gd name="connsiteY957" fmla="*/ 841692 h 4429540"/>
                <a:gd name="connsiteX958" fmla="*/ 3983238 w 5867522"/>
                <a:gd name="connsiteY958" fmla="*/ 793404 h 4429540"/>
                <a:gd name="connsiteX959" fmla="*/ 4168623 w 5867522"/>
                <a:gd name="connsiteY959" fmla="*/ 677042 h 4429540"/>
                <a:gd name="connsiteX960" fmla="*/ 4227307 w 5867522"/>
                <a:gd name="connsiteY960" fmla="*/ 599636 h 4429540"/>
                <a:gd name="connsiteX961" fmla="*/ 4233232 w 5867522"/>
                <a:gd name="connsiteY961" fmla="*/ 590471 h 4429540"/>
                <a:gd name="connsiteX962" fmla="*/ 4239045 w 5867522"/>
                <a:gd name="connsiteY962" fmla="*/ 588905 h 4429540"/>
                <a:gd name="connsiteX963" fmla="*/ 4239100 w 5867522"/>
                <a:gd name="connsiteY963" fmla="*/ 588962 h 4429540"/>
                <a:gd name="connsiteX964" fmla="*/ 4239028 w 5867522"/>
                <a:gd name="connsiteY964" fmla="*/ 588980 h 4429540"/>
                <a:gd name="connsiteX965" fmla="*/ 2314099 w 5867522"/>
                <a:gd name="connsiteY965" fmla="*/ 548051 h 4429540"/>
                <a:gd name="connsiteX966" fmla="*/ 2359258 w 5867522"/>
                <a:gd name="connsiteY966" fmla="*/ 822244 h 4429540"/>
                <a:gd name="connsiteX967" fmla="*/ 2108484 w 5867522"/>
                <a:gd name="connsiteY967" fmla="*/ 721979 h 4429540"/>
                <a:gd name="connsiteX968" fmla="*/ 2314099 w 5867522"/>
                <a:gd name="connsiteY968" fmla="*/ 548051 h 4429540"/>
                <a:gd name="connsiteX969" fmla="*/ 1623699 w 5867522"/>
                <a:gd name="connsiteY969" fmla="*/ 533128 h 4429540"/>
                <a:gd name="connsiteX970" fmla="*/ 1636330 w 5867522"/>
                <a:gd name="connsiteY970" fmla="*/ 547268 h 4429540"/>
                <a:gd name="connsiteX971" fmla="*/ 1833786 w 5867522"/>
                <a:gd name="connsiteY971" fmla="*/ 698673 h 4429540"/>
                <a:gd name="connsiteX972" fmla="*/ 2004975 w 5867522"/>
                <a:gd name="connsiteY972" fmla="*/ 737347 h 4429540"/>
                <a:gd name="connsiteX973" fmla="*/ 2359538 w 5867522"/>
                <a:gd name="connsiteY973" fmla="*/ 876792 h 4429540"/>
                <a:gd name="connsiteX974" fmla="*/ 2388768 w 5867522"/>
                <a:gd name="connsiteY974" fmla="*/ 902669 h 4429540"/>
                <a:gd name="connsiteX975" fmla="*/ 2405591 w 5867522"/>
                <a:gd name="connsiteY975" fmla="*/ 921000 h 4429540"/>
                <a:gd name="connsiteX976" fmla="*/ 2231998 w 5867522"/>
                <a:gd name="connsiteY976" fmla="*/ 1151544 h 4429540"/>
                <a:gd name="connsiteX977" fmla="*/ 2221435 w 5867522"/>
                <a:gd name="connsiteY977" fmla="*/ 1140645 h 4429540"/>
                <a:gd name="connsiteX978" fmla="*/ 1922595 w 5867522"/>
                <a:gd name="connsiteY978" fmla="*/ 922565 h 4429540"/>
                <a:gd name="connsiteX979" fmla="*/ 1805059 w 5867522"/>
                <a:gd name="connsiteY979" fmla="*/ 854772 h 4429540"/>
                <a:gd name="connsiteX980" fmla="*/ 1623196 w 5867522"/>
                <a:gd name="connsiteY980" fmla="*/ 544977 h 4429540"/>
                <a:gd name="connsiteX981" fmla="*/ 1623699 w 5867522"/>
                <a:gd name="connsiteY981" fmla="*/ 533128 h 4429540"/>
                <a:gd name="connsiteX982" fmla="*/ 5734310 w 5867522"/>
                <a:gd name="connsiteY982" fmla="*/ 519492 h 4429540"/>
                <a:gd name="connsiteX983" fmla="*/ 5722964 w 5867522"/>
                <a:gd name="connsiteY983" fmla="*/ 522566 h 4429540"/>
                <a:gd name="connsiteX984" fmla="*/ 5162784 w 5867522"/>
                <a:gd name="connsiteY984" fmla="*/ 786923 h 4429540"/>
                <a:gd name="connsiteX985" fmla="*/ 4843824 w 5867522"/>
                <a:gd name="connsiteY985" fmla="*/ 912954 h 4429540"/>
                <a:gd name="connsiteX986" fmla="*/ 4762178 w 5867522"/>
                <a:gd name="connsiteY986" fmla="*/ 938475 h 4429540"/>
                <a:gd name="connsiteX987" fmla="*/ 4762113 w 5867522"/>
                <a:gd name="connsiteY987" fmla="*/ 938439 h 4429540"/>
                <a:gd name="connsiteX988" fmla="*/ 4762113 w 5867522"/>
                <a:gd name="connsiteY988" fmla="*/ 938495 h 4429540"/>
                <a:gd name="connsiteX989" fmla="*/ 4762178 w 5867522"/>
                <a:gd name="connsiteY989" fmla="*/ 938475 h 4429540"/>
                <a:gd name="connsiteX990" fmla="*/ 4807824 w 5867522"/>
                <a:gd name="connsiteY990" fmla="*/ 963561 h 4429540"/>
                <a:gd name="connsiteX991" fmla="*/ 4853660 w 5867522"/>
                <a:gd name="connsiteY991" fmla="*/ 977449 h 4429540"/>
                <a:gd name="connsiteX992" fmla="*/ 5064308 w 5867522"/>
                <a:gd name="connsiteY992" fmla="*/ 974263 h 4429540"/>
                <a:gd name="connsiteX993" fmla="*/ 5523438 w 5867522"/>
                <a:gd name="connsiteY993" fmla="*/ 767193 h 4429540"/>
                <a:gd name="connsiteX994" fmla="*/ 5728106 w 5867522"/>
                <a:gd name="connsiteY994" fmla="*/ 537712 h 4429540"/>
                <a:gd name="connsiteX995" fmla="*/ 5734310 w 5867522"/>
                <a:gd name="connsiteY995" fmla="*/ 519492 h 4429540"/>
                <a:gd name="connsiteX996" fmla="*/ 132067 w 5867522"/>
                <a:gd name="connsiteY996" fmla="*/ 517648 h 4429540"/>
                <a:gd name="connsiteX997" fmla="*/ 143692 w 5867522"/>
                <a:gd name="connsiteY997" fmla="*/ 542574 h 4429540"/>
                <a:gd name="connsiteX998" fmla="*/ 317229 w 5867522"/>
                <a:gd name="connsiteY998" fmla="*/ 744670 h 4429540"/>
                <a:gd name="connsiteX999" fmla="*/ 804919 w 5867522"/>
                <a:gd name="connsiteY999" fmla="*/ 974097 h 4429540"/>
                <a:gd name="connsiteX1000" fmla="*/ 1012773 w 5867522"/>
                <a:gd name="connsiteY1000" fmla="*/ 977729 h 4429540"/>
                <a:gd name="connsiteX1001" fmla="*/ 1106834 w 5867522"/>
                <a:gd name="connsiteY1001" fmla="*/ 938383 h 4429540"/>
                <a:gd name="connsiteX1002" fmla="*/ 615062 w 5867522"/>
                <a:gd name="connsiteY1002" fmla="*/ 745341 h 4429540"/>
                <a:gd name="connsiteX1003" fmla="*/ 132067 w 5867522"/>
                <a:gd name="connsiteY1003" fmla="*/ 517648 h 4429540"/>
                <a:gd name="connsiteX1004" fmla="*/ 3450891 w 5867522"/>
                <a:gd name="connsiteY1004" fmla="*/ 499540 h 4429540"/>
                <a:gd name="connsiteX1005" fmla="*/ 3444630 w 5867522"/>
                <a:gd name="connsiteY1005" fmla="*/ 569177 h 4429540"/>
                <a:gd name="connsiteX1006" fmla="*/ 3444687 w 5867522"/>
                <a:gd name="connsiteY1006" fmla="*/ 569122 h 4429540"/>
                <a:gd name="connsiteX1007" fmla="*/ 3501582 w 5867522"/>
                <a:gd name="connsiteY1007" fmla="*/ 526981 h 4429540"/>
                <a:gd name="connsiteX1008" fmla="*/ 3450891 w 5867522"/>
                <a:gd name="connsiteY1008" fmla="*/ 499540 h 4429540"/>
                <a:gd name="connsiteX1009" fmla="*/ 3436191 w 5867522"/>
                <a:gd name="connsiteY1009" fmla="*/ 465335 h 4429540"/>
                <a:gd name="connsiteX1010" fmla="*/ 3539754 w 5867522"/>
                <a:gd name="connsiteY1010" fmla="*/ 524075 h 4429540"/>
                <a:gd name="connsiteX1011" fmla="*/ 3424623 w 5867522"/>
                <a:gd name="connsiteY1011" fmla="*/ 600866 h 4429540"/>
                <a:gd name="connsiteX1012" fmla="*/ 3436191 w 5867522"/>
                <a:gd name="connsiteY1012" fmla="*/ 465335 h 4429540"/>
                <a:gd name="connsiteX1013" fmla="*/ 3788686 w 5867522"/>
                <a:gd name="connsiteY1013" fmla="*/ 451361 h 4429540"/>
                <a:gd name="connsiteX1014" fmla="*/ 3776447 w 5867522"/>
                <a:gd name="connsiteY1014" fmla="*/ 460304 h 4429540"/>
                <a:gd name="connsiteX1015" fmla="*/ 3664500 w 5867522"/>
                <a:gd name="connsiteY1015" fmla="*/ 541846 h 4429540"/>
                <a:gd name="connsiteX1016" fmla="*/ 3578933 w 5867522"/>
                <a:gd name="connsiteY1016" fmla="*/ 582869 h 4429540"/>
                <a:gd name="connsiteX1017" fmla="*/ 3424456 w 5867522"/>
                <a:gd name="connsiteY1017" fmla="*/ 712421 h 4429540"/>
                <a:gd name="connsiteX1018" fmla="*/ 3376838 w 5867522"/>
                <a:gd name="connsiteY1018" fmla="*/ 793349 h 4429540"/>
                <a:gd name="connsiteX1019" fmla="*/ 3506445 w 5867522"/>
                <a:gd name="connsiteY1019" fmla="*/ 887186 h 4429540"/>
                <a:gd name="connsiteX1020" fmla="*/ 3506445 w 5867522"/>
                <a:gd name="connsiteY1020" fmla="*/ 887131 h 4429540"/>
                <a:gd name="connsiteX1021" fmla="*/ 3517119 w 5867522"/>
                <a:gd name="connsiteY1021" fmla="*/ 866004 h 4429540"/>
                <a:gd name="connsiteX1022" fmla="*/ 3673331 w 5867522"/>
                <a:gd name="connsiteY1022" fmla="*/ 640156 h 4429540"/>
                <a:gd name="connsiteX1023" fmla="*/ 3785836 w 5867522"/>
                <a:gd name="connsiteY1023" fmla="*/ 469134 h 4429540"/>
                <a:gd name="connsiteX1024" fmla="*/ 3788686 w 5867522"/>
                <a:gd name="connsiteY1024" fmla="*/ 451361 h 4429540"/>
                <a:gd name="connsiteX1025" fmla="*/ 2650275 w 5867522"/>
                <a:gd name="connsiteY1025" fmla="*/ 415593 h 4429540"/>
                <a:gd name="connsiteX1026" fmla="*/ 2551574 w 5867522"/>
                <a:gd name="connsiteY1026" fmla="*/ 446220 h 4429540"/>
                <a:gd name="connsiteX1027" fmla="*/ 2640663 w 5867522"/>
                <a:gd name="connsiteY1027" fmla="*/ 518429 h 4429540"/>
                <a:gd name="connsiteX1028" fmla="*/ 2650275 w 5867522"/>
                <a:gd name="connsiteY1028" fmla="*/ 415593 h 4429540"/>
                <a:gd name="connsiteX1029" fmla="*/ 2678164 w 5867522"/>
                <a:gd name="connsiteY1029" fmla="*/ 381612 h 4429540"/>
                <a:gd name="connsiteX1030" fmla="*/ 2682691 w 5867522"/>
                <a:gd name="connsiteY1030" fmla="*/ 392287 h 4429540"/>
                <a:gd name="connsiteX1031" fmla="*/ 2655697 w 5867522"/>
                <a:gd name="connsiteY1031" fmla="*/ 573871 h 4429540"/>
                <a:gd name="connsiteX1032" fmla="*/ 2491326 w 5867522"/>
                <a:gd name="connsiteY1032" fmla="*/ 447003 h 4429540"/>
                <a:gd name="connsiteX1033" fmla="*/ 2678164 w 5867522"/>
                <a:gd name="connsiteY1033" fmla="*/ 381612 h 4429540"/>
                <a:gd name="connsiteX1034" fmla="*/ 3034319 w 5867522"/>
                <a:gd name="connsiteY1034" fmla="*/ 381482 h 4429540"/>
                <a:gd name="connsiteX1035" fmla="*/ 2986786 w 5867522"/>
                <a:gd name="connsiteY1035" fmla="*/ 383121 h 4429540"/>
                <a:gd name="connsiteX1036" fmla="*/ 3042396 w 5867522"/>
                <a:gd name="connsiteY1036" fmla="*/ 459969 h 4429540"/>
                <a:gd name="connsiteX1037" fmla="*/ 3097950 w 5867522"/>
                <a:gd name="connsiteY1037" fmla="*/ 532234 h 4429540"/>
                <a:gd name="connsiteX1038" fmla="*/ 3150599 w 5867522"/>
                <a:gd name="connsiteY1038" fmla="*/ 470309 h 4429540"/>
                <a:gd name="connsiteX1039" fmla="*/ 3196428 w 5867522"/>
                <a:gd name="connsiteY1039" fmla="*/ 409446 h 4429540"/>
                <a:gd name="connsiteX1040" fmla="*/ 3034319 w 5867522"/>
                <a:gd name="connsiteY1040" fmla="*/ 381482 h 4429540"/>
                <a:gd name="connsiteX1041" fmla="*/ 2993386 w 5867522"/>
                <a:gd name="connsiteY1041" fmla="*/ 351700 h 4429540"/>
                <a:gd name="connsiteX1042" fmla="*/ 3255781 w 5867522"/>
                <a:gd name="connsiteY1042" fmla="*/ 397261 h 4429540"/>
                <a:gd name="connsiteX1043" fmla="*/ 3101360 w 5867522"/>
                <a:gd name="connsiteY1043" fmla="*/ 568562 h 4429540"/>
                <a:gd name="connsiteX1044" fmla="*/ 3043180 w 5867522"/>
                <a:gd name="connsiteY1044" fmla="*/ 500098 h 4429540"/>
                <a:gd name="connsiteX1045" fmla="*/ 2985949 w 5867522"/>
                <a:gd name="connsiteY1045" fmla="*/ 428056 h 4429540"/>
                <a:gd name="connsiteX1046" fmla="*/ 2932238 w 5867522"/>
                <a:gd name="connsiteY1046" fmla="*/ 357356 h 4429540"/>
                <a:gd name="connsiteX1047" fmla="*/ 2993386 w 5867522"/>
                <a:gd name="connsiteY1047" fmla="*/ 351700 h 4429540"/>
                <a:gd name="connsiteX1048" fmla="*/ 3839547 w 5867522"/>
                <a:gd name="connsiteY1048" fmla="*/ 308564 h 4429540"/>
                <a:gd name="connsiteX1049" fmla="*/ 3838651 w 5867522"/>
                <a:gd name="connsiteY1049" fmla="*/ 422635 h 4429540"/>
                <a:gd name="connsiteX1050" fmla="*/ 3701053 w 5867522"/>
                <a:gd name="connsiteY1050" fmla="*/ 668156 h 4429540"/>
                <a:gd name="connsiteX1051" fmla="*/ 3532601 w 5867522"/>
                <a:gd name="connsiteY1051" fmla="*/ 941008 h 4429540"/>
                <a:gd name="connsiteX1052" fmla="*/ 3526230 w 5867522"/>
                <a:gd name="connsiteY1052" fmla="*/ 955483 h 4429540"/>
                <a:gd name="connsiteX1053" fmla="*/ 3512258 w 5867522"/>
                <a:gd name="connsiteY1053" fmla="*/ 946317 h 4429540"/>
                <a:gd name="connsiteX1054" fmla="*/ 3349787 w 5867522"/>
                <a:gd name="connsiteY1054" fmla="*/ 820120 h 4429540"/>
                <a:gd name="connsiteX1055" fmla="*/ 3337604 w 5867522"/>
                <a:gd name="connsiteY1055" fmla="*/ 784853 h 4429540"/>
                <a:gd name="connsiteX1056" fmla="*/ 3443681 w 5867522"/>
                <a:gd name="connsiteY1056" fmla="*/ 636411 h 4429540"/>
                <a:gd name="connsiteX1057" fmla="*/ 3606934 w 5867522"/>
                <a:gd name="connsiteY1057" fmla="*/ 525023 h 4429540"/>
                <a:gd name="connsiteX1058" fmla="*/ 3714297 w 5867522"/>
                <a:gd name="connsiteY1058" fmla="*/ 465557 h 4429540"/>
                <a:gd name="connsiteX1059" fmla="*/ 3834683 w 5867522"/>
                <a:gd name="connsiteY1059" fmla="*/ 317284 h 4429540"/>
                <a:gd name="connsiteX1060" fmla="*/ 3839547 w 5867522"/>
                <a:gd name="connsiteY1060" fmla="*/ 308564 h 4429540"/>
                <a:gd name="connsiteX1061" fmla="*/ 3427082 w 5867522"/>
                <a:gd name="connsiteY1061" fmla="*/ 306830 h 4429540"/>
                <a:gd name="connsiteX1062" fmla="*/ 3414172 w 5867522"/>
                <a:gd name="connsiteY1062" fmla="*/ 326057 h 4429540"/>
                <a:gd name="connsiteX1063" fmla="*/ 3368510 w 5867522"/>
                <a:gd name="connsiteY1063" fmla="*/ 398992 h 4429540"/>
                <a:gd name="connsiteX1064" fmla="*/ 3268859 w 5867522"/>
                <a:gd name="connsiteY1064" fmla="*/ 508145 h 4429540"/>
                <a:gd name="connsiteX1065" fmla="*/ 3167811 w 5867522"/>
                <a:gd name="connsiteY1065" fmla="*/ 660722 h 4429540"/>
                <a:gd name="connsiteX1066" fmla="*/ 3155571 w 5867522"/>
                <a:gd name="connsiteY1066" fmla="*/ 697889 h 4429540"/>
                <a:gd name="connsiteX1067" fmla="*/ 3252929 w 5867522"/>
                <a:gd name="connsiteY1067" fmla="*/ 730864 h 4429540"/>
                <a:gd name="connsiteX1068" fmla="*/ 3257568 w 5867522"/>
                <a:gd name="connsiteY1068" fmla="*/ 723821 h 4429540"/>
                <a:gd name="connsiteX1069" fmla="*/ 3350458 w 5867522"/>
                <a:gd name="connsiteY1069" fmla="*/ 504120 h 4429540"/>
                <a:gd name="connsiteX1070" fmla="*/ 3394553 w 5867522"/>
                <a:gd name="connsiteY1070" fmla="*/ 423417 h 4429540"/>
                <a:gd name="connsiteX1071" fmla="*/ 3427138 w 5867522"/>
                <a:gd name="connsiteY1071" fmla="*/ 306887 h 4429540"/>
                <a:gd name="connsiteX1072" fmla="*/ 2386699 w 5867522"/>
                <a:gd name="connsiteY1072" fmla="*/ 231829 h 4429540"/>
                <a:gd name="connsiteX1073" fmla="*/ 2386810 w 5867522"/>
                <a:gd name="connsiteY1073" fmla="*/ 232026 h 4429540"/>
                <a:gd name="connsiteX1074" fmla="*/ 2386366 w 5867522"/>
                <a:gd name="connsiteY1074" fmla="*/ 345843 h 4429540"/>
                <a:gd name="connsiteX1075" fmla="*/ 2380889 w 5867522"/>
                <a:gd name="connsiteY1075" fmla="*/ 526924 h 4429540"/>
                <a:gd name="connsiteX1076" fmla="*/ 2428841 w 5867522"/>
                <a:gd name="connsiteY1076" fmla="*/ 760821 h 4429540"/>
                <a:gd name="connsiteX1077" fmla="*/ 2456227 w 5867522"/>
                <a:gd name="connsiteY1077" fmla="*/ 819057 h 4429540"/>
                <a:gd name="connsiteX1078" fmla="*/ 2578680 w 5867522"/>
                <a:gd name="connsiteY1078" fmla="*/ 751991 h 4429540"/>
                <a:gd name="connsiteX1079" fmla="*/ 2578737 w 5867522"/>
                <a:gd name="connsiteY1079" fmla="*/ 749643 h 4429540"/>
                <a:gd name="connsiteX1080" fmla="*/ 2571526 w 5867522"/>
                <a:gd name="connsiteY1080" fmla="*/ 737963 h 4429540"/>
                <a:gd name="connsiteX1081" fmla="*/ 2443429 w 5867522"/>
                <a:gd name="connsiteY1081" fmla="*/ 438451 h 4429540"/>
                <a:gd name="connsiteX1082" fmla="*/ 2414086 w 5867522"/>
                <a:gd name="connsiteY1082" fmla="*/ 296492 h 4429540"/>
                <a:gd name="connsiteX1083" fmla="*/ 2404417 w 5867522"/>
                <a:gd name="connsiteY1083" fmla="*/ 263176 h 4429540"/>
                <a:gd name="connsiteX1084" fmla="*/ 2386810 w 5867522"/>
                <a:gd name="connsiteY1084" fmla="*/ 232026 h 4429540"/>
                <a:gd name="connsiteX1085" fmla="*/ 2386811 w 5867522"/>
                <a:gd name="connsiteY1085" fmla="*/ 231829 h 4429540"/>
                <a:gd name="connsiteX1086" fmla="*/ 85679 w 5867522"/>
                <a:gd name="connsiteY1086" fmla="*/ 177114 h 4429540"/>
                <a:gd name="connsiteX1087" fmla="*/ 85735 w 5867522"/>
                <a:gd name="connsiteY1087" fmla="*/ 177137 h 4429540"/>
                <a:gd name="connsiteX1088" fmla="*/ 86460 w 5867522"/>
                <a:gd name="connsiteY1088" fmla="*/ 189745 h 4429540"/>
                <a:gd name="connsiteX1089" fmla="*/ 246696 w 5867522"/>
                <a:gd name="connsiteY1089" fmla="*/ 445103 h 4429540"/>
                <a:gd name="connsiteX1090" fmla="*/ 668102 w 5867522"/>
                <a:gd name="connsiteY1090" fmla="*/ 714042 h 4429540"/>
                <a:gd name="connsiteX1091" fmla="*/ 1083137 w 5867522"/>
                <a:gd name="connsiteY1091" fmla="*/ 782284 h 4429540"/>
                <a:gd name="connsiteX1092" fmla="*/ 1107728 w 5867522"/>
                <a:gd name="connsiteY1092" fmla="*/ 777421 h 4429540"/>
                <a:gd name="connsiteX1093" fmla="*/ 1090235 w 5867522"/>
                <a:gd name="connsiteY1093" fmla="*/ 764735 h 4429540"/>
                <a:gd name="connsiteX1094" fmla="*/ 941345 w 5867522"/>
                <a:gd name="connsiteY1094" fmla="*/ 682298 h 4429540"/>
                <a:gd name="connsiteX1095" fmla="*/ 412966 w 5867522"/>
                <a:gd name="connsiteY1095" fmla="*/ 392009 h 4429540"/>
                <a:gd name="connsiteX1096" fmla="*/ 97136 w 5867522"/>
                <a:gd name="connsiteY1096" fmla="*/ 181920 h 4429540"/>
                <a:gd name="connsiteX1097" fmla="*/ 85735 w 5867522"/>
                <a:gd name="connsiteY1097" fmla="*/ 177137 h 4429540"/>
                <a:gd name="connsiteX1098" fmla="*/ 85734 w 5867522"/>
                <a:gd name="connsiteY1098" fmla="*/ 177114 h 4429540"/>
                <a:gd name="connsiteX1099" fmla="*/ 2809281 w 5867522"/>
                <a:gd name="connsiteY1099" fmla="*/ 162803 h 4429540"/>
                <a:gd name="connsiteX1100" fmla="*/ 2790670 w 5867522"/>
                <a:gd name="connsiteY1100" fmla="*/ 211931 h 4429540"/>
                <a:gd name="connsiteX1101" fmla="*/ 2772562 w 5867522"/>
                <a:gd name="connsiteY1101" fmla="*/ 501606 h 4429540"/>
                <a:gd name="connsiteX1102" fmla="*/ 2779995 w 5867522"/>
                <a:gd name="connsiteY1102" fmla="*/ 661896 h 4429540"/>
                <a:gd name="connsiteX1103" fmla="*/ 2779883 w 5867522"/>
                <a:gd name="connsiteY1103" fmla="*/ 677991 h 4429540"/>
                <a:gd name="connsiteX1104" fmla="*/ 2979407 w 5867522"/>
                <a:gd name="connsiteY1104" fmla="*/ 662008 h 4429540"/>
                <a:gd name="connsiteX1105" fmla="*/ 2981252 w 5867522"/>
                <a:gd name="connsiteY1105" fmla="*/ 655245 h 4429540"/>
                <a:gd name="connsiteX1106" fmla="*/ 2979911 w 5867522"/>
                <a:gd name="connsiteY1106" fmla="*/ 641385 h 4429540"/>
                <a:gd name="connsiteX1107" fmla="*/ 2929107 w 5867522"/>
                <a:gd name="connsiteY1107" fmla="*/ 488638 h 4429540"/>
                <a:gd name="connsiteX1108" fmla="*/ 2885961 w 5867522"/>
                <a:gd name="connsiteY1108" fmla="*/ 416989 h 4429540"/>
                <a:gd name="connsiteX1109" fmla="*/ 2818167 w 5867522"/>
                <a:gd name="connsiteY1109" fmla="*/ 184488 h 4429540"/>
                <a:gd name="connsiteX1110" fmla="*/ 2815876 w 5867522"/>
                <a:gd name="connsiteY1110" fmla="*/ 163754 h 4429540"/>
                <a:gd name="connsiteX1111" fmla="*/ 2809281 w 5867522"/>
                <a:gd name="connsiteY1111" fmla="*/ 162803 h 4429540"/>
                <a:gd name="connsiteX1112" fmla="*/ 5796738 w 5867522"/>
                <a:gd name="connsiteY1112" fmla="*/ 155093 h 4429540"/>
                <a:gd name="connsiteX1113" fmla="*/ 5697758 w 5867522"/>
                <a:gd name="connsiteY1113" fmla="*/ 235518 h 4429540"/>
                <a:gd name="connsiteX1114" fmla="*/ 5314860 w 5867522"/>
                <a:gd name="connsiteY1114" fmla="*/ 475675 h 4429540"/>
                <a:gd name="connsiteX1115" fmla="*/ 4780388 w 5867522"/>
                <a:gd name="connsiteY1115" fmla="*/ 754675 h 4429540"/>
                <a:gd name="connsiteX1116" fmla="*/ 4767702 w 5867522"/>
                <a:gd name="connsiteY1116" fmla="*/ 766467 h 4429540"/>
                <a:gd name="connsiteX1117" fmla="*/ 4895354 w 5867522"/>
                <a:gd name="connsiteY1117" fmla="*/ 779658 h 4429540"/>
                <a:gd name="connsiteX1118" fmla="*/ 5203976 w 5867522"/>
                <a:gd name="connsiteY1118" fmla="*/ 710298 h 4429540"/>
                <a:gd name="connsiteX1119" fmla="*/ 5420323 w 5867522"/>
                <a:gd name="connsiteY1119" fmla="*/ 594551 h 4429540"/>
                <a:gd name="connsiteX1120" fmla="*/ 5638739 w 5867522"/>
                <a:gd name="connsiteY1120" fmla="*/ 421909 h 4429540"/>
                <a:gd name="connsiteX1121" fmla="*/ 5787460 w 5867522"/>
                <a:gd name="connsiteY1121" fmla="*/ 197570 h 4429540"/>
                <a:gd name="connsiteX1122" fmla="*/ 5801544 w 5867522"/>
                <a:gd name="connsiteY1122" fmla="*/ 156434 h 4429540"/>
                <a:gd name="connsiteX1123" fmla="*/ 5801600 w 5867522"/>
                <a:gd name="connsiteY1123" fmla="*/ 156379 h 4429540"/>
                <a:gd name="connsiteX1124" fmla="*/ 5796738 w 5867522"/>
                <a:gd name="connsiteY1124" fmla="*/ 155093 h 4429540"/>
                <a:gd name="connsiteX1125" fmla="*/ 2319856 w 5867522"/>
                <a:gd name="connsiteY1125" fmla="*/ 84727 h 4429540"/>
                <a:gd name="connsiteX1126" fmla="*/ 2337182 w 5867522"/>
                <a:gd name="connsiteY1126" fmla="*/ 96687 h 4429540"/>
                <a:gd name="connsiteX1127" fmla="*/ 2427723 w 5867522"/>
                <a:gd name="connsiteY1127" fmla="*/ 232163 h 4429540"/>
                <a:gd name="connsiteX1128" fmla="*/ 2471149 w 5867522"/>
                <a:gd name="connsiteY1128" fmla="*/ 419057 h 4429540"/>
                <a:gd name="connsiteX1129" fmla="*/ 2578569 w 5867522"/>
                <a:gd name="connsiteY1129" fmla="*/ 683861 h 4429540"/>
                <a:gd name="connsiteX1130" fmla="*/ 2642674 w 5867522"/>
                <a:gd name="connsiteY1130" fmla="*/ 753500 h 4429540"/>
                <a:gd name="connsiteX1131" fmla="*/ 2650596 w 5867522"/>
                <a:gd name="connsiteY1131" fmla="*/ 764267 h 4429540"/>
                <a:gd name="connsiteX1132" fmla="*/ 2539096 w 5867522"/>
                <a:gd name="connsiteY1132" fmla="*/ 820581 h 4429540"/>
                <a:gd name="connsiteX1133" fmla="*/ 2437168 w 5867522"/>
                <a:gd name="connsiteY1133" fmla="*/ 891602 h 4429540"/>
                <a:gd name="connsiteX1134" fmla="*/ 2404193 w 5867522"/>
                <a:gd name="connsiteY1134" fmla="*/ 831521 h 4429540"/>
                <a:gd name="connsiteX1135" fmla="*/ 2353949 w 5867522"/>
                <a:gd name="connsiteY1135" fmla="*/ 586502 h 4429540"/>
                <a:gd name="connsiteX1136" fmla="*/ 2355515 w 5867522"/>
                <a:gd name="connsiteY1136" fmla="*/ 335615 h 4429540"/>
                <a:gd name="connsiteX1137" fmla="*/ 2350371 w 5867522"/>
                <a:gd name="connsiteY1137" fmla="*/ 179795 h 4429540"/>
                <a:gd name="connsiteX1138" fmla="*/ 2320752 w 5867522"/>
                <a:gd name="connsiteY1138" fmla="*/ 96464 h 4429540"/>
                <a:gd name="connsiteX1139" fmla="*/ 2317733 w 5867522"/>
                <a:gd name="connsiteY1139" fmla="*/ 88864 h 4429540"/>
                <a:gd name="connsiteX1140" fmla="*/ 2319856 w 5867522"/>
                <a:gd name="connsiteY1140" fmla="*/ 84727 h 4429540"/>
                <a:gd name="connsiteX1141" fmla="*/ 3397740 w 5867522"/>
                <a:gd name="connsiteY1141" fmla="*/ 75225 h 4429540"/>
                <a:gd name="connsiteX1142" fmla="*/ 3409587 w 5867522"/>
                <a:gd name="connsiteY1142" fmla="*/ 87633 h 4429540"/>
                <a:gd name="connsiteX1143" fmla="*/ 3465421 w 5867522"/>
                <a:gd name="connsiteY1143" fmla="*/ 309961 h 4429540"/>
                <a:gd name="connsiteX1144" fmla="*/ 3420598 w 5867522"/>
                <a:gd name="connsiteY1144" fmla="*/ 447001 h 4429540"/>
                <a:gd name="connsiteX1145" fmla="*/ 3325585 w 5867522"/>
                <a:gd name="connsiteY1145" fmla="*/ 630430 h 4429540"/>
                <a:gd name="connsiteX1146" fmla="*/ 3292388 w 5867522"/>
                <a:gd name="connsiteY1146" fmla="*/ 778704 h 4429540"/>
                <a:gd name="connsiteX1147" fmla="*/ 3288532 w 5867522"/>
                <a:gd name="connsiteY1147" fmla="*/ 787870 h 4429540"/>
                <a:gd name="connsiteX1148" fmla="*/ 3288532 w 5867522"/>
                <a:gd name="connsiteY1148" fmla="*/ 787815 h 4429540"/>
                <a:gd name="connsiteX1149" fmla="*/ 3103259 w 5867522"/>
                <a:gd name="connsiteY1149" fmla="*/ 723598 h 4429540"/>
                <a:gd name="connsiteX1150" fmla="*/ 3105942 w 5867522"/>
                <a:gd name="connsiteY1150" fmla="*/ 703478 h 4429540"/>
                <a:gd name="connsiteX1151" fmla="*/ 3224315 w 5867522"/>
                <a:gd name="connsiteY1151" fmla="*/ 497023 h 4429540"/>
                <a:gd name="connsiteX1152" fmla="*/ 3316141 w 5867522"/>
                <a:gd name="connsiteY1152" fmla="*/ 399272 h 4429540"/>
                <a:gd name="connsiteX1153" fmla="*/ 3407800 w 5867522"/>
                <a:gd name="connsiteY1153" fmla="*/ 247867 h 4429540"/>
                <a:gd name="connsiteX1154" fmla="*/ 3398466 w 5867522"/>
                <a:gd name="connsiteY1154" fmla="*/ 87297 h 4429540"/>
                <a:gd name="connsiteX1155" fmla="*/ 3397740 w 5867522"/>
                <a:gd name="connsiteY1155" fmla="*/ 75225 h 4429540"/>
                <a:gd name="connsiteX1156" fmla="*/ 2819677 w 5867522"/>
                <a:gd name="connsiteY1156" fmla="*/ 14026 h 4429540"/>
                <a:gd name="connsiteX1157" fmla="*/ 2845944 w 5867522"/>
                <a:gd name="connsiteY1157" fmla="*/ 77572 h 4429540"/>
                <a:gd name="connsiteX1158" fmla="*/ 2856451 w 5867522"/>
                <a:gd name="connsiteY1158" fmla="*/ 191474 h 4429540"/>
                <a:gd name="connsiteX1159" fmla="*/ 2930225 w 5867522"/>
                <a:gd name="connsiteY1159" fmla="*/ 425595 h 4429540"/>
                <a:gd name="connsiteX1160" fmla="*/ 3016183 w 5867522"/>
                <a:gd name="connsiteY1160" fmla="*/ 597288 h 4429540"/>
                <a:gd name="connsiteX1161" fmla="*/ 3041445 w 5867522"/>
                <a:gd name="connsiteY1161" fmla="*/ 700124 h 4429540"/>
                <a:gd name="connsiteX1162" fmla="*/ 3040718 w 5867522"/>
                <a:gd name="connsiteY1162" fmla="*/ 710407 h 4429540"/>
                <a:gd name="connsiteX1163" fmla="*/ 2881265 w 5867522"/>
                <a:gd name="connsiteY1163" fmla="*/ 711302 h 4429540"/>
                <a:gd name="connsiteX1164" fmla="*/ 2723826 w 5867522"/>
                <a:gd name="connsiteY1164" fmla="*/ 734552 h 4429540"/>
                <a:gd name="connsiteX1165" fmla="*/ 2723826 w 5867522"/>
                <a:gd name="connsiteY1165" fmla="*/ 734496 h 4429540"/>
                <a:gd name="connsiteX1166" fmla="*/ 2739196 w 5867522"/>
                <a:gd name="connsiteY1166" fmla="*/ 561239 h 4429540"/>
                <a:gd name="connsiteX1167" fmla="*/ 2723212 w 5867522"/>
                <a:gd name="connsiteY1167" fmla="*/ 422578 h 4429540"/>
                <a:gd name="connsiteX1168" fmla="*/ 2738748 w 5867522"/>
                <a:gd name="connsiteY1168" fmla="*/ 254685 h 4429540"/>
                <a:gd name="connsiteX1169" fmla="*/ 2761103 w 5867522"/>
                <a:gd name="connsiteY1169" fmla="*/ 191474 h 4429540"/>
                <a:gd name="connsiteX1170" fmla="*/ 2819677 w 5867522"/>
                <a:gd name="connsiteY1170" fmla="*/ 14026 h 4429540"/>
                <a:gd name="connsiteX1171" fmla="*/ 3354 w 5867522"/>
                <a:gd name="connsiteY1171" fmla="*/ 0 h 4429540"/>
                <a:gd name="connsiteX1172" fmla="*/ 37614 w 5867522"/>
                <a:gd name="connsiteY1172" fmla="*/ 36384 h 4429540"/>
                <a:gd name="connsiteX1173" fmla="*/ 290904 w 5867522"/>
                <a:gd name="connsiteY1173" fmla="*/ 246473 h 4429540"/>
                <a:gd name="connsiteX1174" fmla="*/ 668270 w 5867522"/>
                <a:gd name="connsiteY1174" fmla="*/ 475060 h 4429540"/>
                <a:gd name="connsiteX1175" fmla="*/ 930280 w 5867522"/>
                <a:gd name="connsiteY1175" fmla="*/ 612828 h 4429540"/>
                <a:gd name="connsiteX1176" fmla="*/ 1132767 w 5867522"/>
                <a:gd name="connsiteY1176" fmla="*/ 719408 h 4429540"/>
                <a:gd name="connsiteX1177" fmla="*/ 1202796 w 5867522"/>
                <a:gd name="connsiteY1177" fmla="*/ 760096 h 4429540"/>
                <a:gd name="connsiteX1178" fmla="*/ 1375774 w 5867522"/>
                <a:gd name="connsiteY1178" fmla="*/ 808887 h 4429540"/>
                <a:gd name="connsiteX1179" fmla="*/ 1545900 w 5867522"/>
                <a:gd name="connsiteY1179" fmla="*/ 814979 h 4429540"/>
                <a:gd name="connsiteX1180" fmla="*/ 1781643 w 5867522"/>
                <a:gd name="connsiteY1180" fmla="*/ 900937 h 4429540"/>
                <a:gd name="connsiteX1181" fmla="*/ 1875704 w 5867522"/>
                <a:gd name="connsiteY1181" fmla="*/ 1038313 h 4429540"/>
                <a:gd name="connsiteX1182" fmla="*/ 1885709 w 5867522"/>
                <a:gd name="connsiteY1182" fmla="*/ 1057651 h 4429540"/>
                <a:gd name="connsiteX1183" fmla="*/ 1938301 w 5867522"/>
                <a:gd name="connsiteY1183" fmla="*/ 963309 h 4429540"/>
                <a:gd name="connsiteX1184" fmla="*/ 2126425 w 5867522"/>
                <a:gd name="connsiteY1184" fmla="*/ 1137293 h 4429540"/>
                <a:gd name="connsiteX1185" fmla="*/ 2124020 w 5867522"/>
                <a:gd name="connsiteY1185" fmla="*/ 1143273 h 4429540"/>
                <a:gd name="connsiteX1186" fmla="*/ 1914827 w 5867522"/>
                <a:gd name="connsiteY1186" fmla="*/ 1134219 h 4429540"/>
                <a:gd name="connsiteX1187" fmla="*/ 1942381 w 5867522"/>
                <a:gd name="connsiteY1187" fmla="*/ 1175019 h 4429540"/>
                <a:gd name="connsiteX1188" fmla="*/ 2172422 w 5867522"/>
                <a:gd name="connsiteY1188" fmla="*/ 1195082 h 4429540"/>
                <a:gd name="connsiteX1189" fmla="*/ 2194554 w 5867522"/>
                <a:gd name="connsiteY1189" fmla="*/ 1192288 h 4429540"/>
                <a:gd name="connsiteX1190" fmla="*/ 2215960 w 5867522"/>
                <a:gd name="connsiteY1190" fmla="*/ 1190499 h 4429540"/>
                <a:gd name="connsiteX1191" fmla="*/ 2156717 w 5867522"/>
                <a:gd name="connsiteY1191" fmla="*/ 1413443 h 4429540"/>
                <a:gd name="connsiteX1192" fmla="*/ 1996371 w 5867522"/>
                <a:gd name="connsiteY1192" fmla="*/ 1393881 h 4429540"/>
                <a:gd name="connsiteX1193" fmla="*/ 2000451 w 5867522"/>
                <a:gd name="connsiteY1193" fmla="*/ 1409251 h 4429540"/>
                <a:gd name="connsiteX1194" fmla="*/ 2038623 w 5867522"/>
                <a:gd name="connsiteY1194" fmla="*/ 1471009 h 4429540"/>
                <a:gd name="connsiteX1195" fmla="*/ 2072546 w 5867522"/>
                <a:gd name="connsiteY1195" fmla="*/ 1482689 h 4429540"/>
                <a:gd name="connsiteX1196" fmla="*/ 2152805 w 5867522"/>
                <a:gd name="connsiteY1196" fmla="*/ 1449771 h 4429540"/>
                <a:gd name="connsiteX1197" fmla="*/ 2152805 w 5867522"/>
                <a:gd name="connsiteY1197" fmla="*/ 1479951 h 4429540"/>
                <a:gd name="connsiteX1198" fmla="*/ 2153810 w 5867522"/>
                <a:gd name="connsiteY1198" fmla="*/ 1563730 h 4429540"/>
                <a:gd name="connsiteX1199" fmla="*/ 2178457 w 5867522"/>
                <a:gd name="connsiteY1199" fmla="*/ 1603299 h 4429540"/>
                <a:gd name="connsiteX1200" fmla="*/ 2202770 w 5867522"/>
                <a:gd name="connsiteY1200" fmla="*/ 1616545 h 4429540"/>
                <a:gd name="connsiteX1201" fmla="*/ 2206292 w 5867522"/>
                <a:gd name="connsiteY1201" fmla="*/ 1592177 h 4429540"/>
                <a:gd name="connsiteX1202" fmla="*/ 2335339 w 5867522"/>
                <a:gd name="connsiteY1202" fmla="*/ 1078051 h 4429540"/>
                <a:gd name="connsiteX1203" fmla="*/ 2854830 w 5867522"/>
                <a:gd name="connsiteY1203" fmla="*/ 764678 h 4429540"/>
                <a:gd name="connsiteX1204" fmla="*/ 3453295 w 5867522"/>
                <a:gd name="connsiteY1204" fmla="*/ 959845 h 4429540"/>
                <a:gd name="connsiteX1205" fmla="*/ 3679536 w 5867522"/>
                <a:gd name="connsiteY1205" fmla="*/ 1382872 h 4429540"/>
                <a:gd name="connsiteX1206" fmla="*/ 3686186 w 5867522"/>
                <a:gd name="connsiteY1206" fmla="*/ 1577590 h 4429540"/>
                <a:gd name="connsiteX1207" fmla="*/ 3684788 w 5867522"/>
                <a:gd name="connsiteY1207" fmla="*/ 1605870 h 4429540"/>
                <a:gd name="connsiteX1208" fmla="*/ 3805455 w 5867522"/>
                <a:gd name="connsiteY1208" fmla="*/ 1506051 h 4429540"/>
                <a:gd name="connsiteX1209" fmla="*/ 3773150 w 5867522"/>
                <a:gd name="connsiteY1209" fmla="*/ 1512088 h 4429540"/>
                <a:gd name="connsiteX1210" fmla="*/ 3741852 w 5867522"/>
                <a:gd name="connsiteY1210" fmla="*/ 1526786 h 4429540"/>
                <a:gd name="connsiteX1211" fmla="*/ 3685292 w 5867522"/>
                <a:gd name="connsiteY1211" fmla="*/ 1217047 h 4429540"/>
                <a:gd name="connsiteX1212" fmla="*/ 3812216 w 5867522"/>
                <a:gd name="connsiteY1212" fmla="*/ 1198772 h 4429540"/>
                <a:gd name="connsiteX1213" fmla="*/ 3937018 w 5867522"/>
                <a:gd name="connsiteY1213" fmla="*/ 1211905 h 4429540"/>
                <a:gd name="connsiteX1214" fmla="*/ 3940706 w 5867522"/>
                <a:gd name="connsiteY1214" fmla="*/ 1208776 h 4429540"/>
                <a:gd name="connsiteX1215" fmla="*/ 3915332 w 5867522"/>
                <a:gd name="connsiteY1215" fmla="*/ 1153278 h 4429540"/>
                <a:gd name="connsiteX1216" fmla="*/ 3863300 w 5867522"/>
                <a:gd name="connsiteY1216" fmla="*/ 1132710 h 4429540"/>
                <a:gd name="connsiteX1217" fmla="*/ 3948476 w 5867522"/>
                <a:gd name="connsiteY1217" fmla="*/ 950791 h 4429540"/>
                <a:gd name="connsiteX1218" fmla="*/ 3995478 w 5867522"/>
                <a:gd name="connsiteY1218" fmla="*/ 1031718 h 4429540"/>
                <a:gd name="connsiteX1219" fmla="*/ 4009786 w 5867522"/>
                <a:gd name="connsiteY1219" fmla="*/ 1006288 h 4429540"/>
                <a:gd name="connsiteX1220" fmla="*/ 4161189 w 5867522"/>
                <a:gd name="connsiteY1220" fmla="*/ 850860 h 4429540"/>
                <a:gd name="connsiteX1221" fmla="*/ 4345792 w 5867522"/>
                <a:gd name="connsiteY1221" fmla="*/ 815650 h 4429540"/>
                <a:gd name="connsiteX1222" fmla="*/ 4595451 w 5867522"/>
                <a:gd name="connsiteY1222" fmla="*/ 793070 h 4429540"/>
                <a:gd name="connsiteX1223" fmla="*/ 4695829 w 5867522"/>
                <a:gd name="connsiteY1223" fmla="*/ 745229 h 4429540"/>
                <a:gd name="connsiteX1224" fmla="*/ 4875401 w 5867522"/>
                <a:gd name="connsiteY1224" fmla="*/ 642951 h 4429540"/>
                <a:gd name="connsiteX1225" fmla="*/ 5104714 w 5867522"/>
                <a:gd name="connsiteY1225" fmla="*/ 527149 h 4429540"/>
                <a:gd name="connsiteX1226" fmla="*/ 5577986 w 5867522"/>
                <a:gd name="connsiteY1226" fmla="*/ 246752 h 4429540"/>
                <a:gd name="connsiteX1227" fmla="*/ 5825018 w 5867522"/>
                <a:gd name="connsiteY1227" fmla="*/ 41974 h 4429540"/>
                <a:gd name="connsiteX1228" fmla="*/ 5867326 w 5867522"/>
                <a:gd name="connsiteY1228" fmla="*/ 5925 h 4429540"/>
                <a:gd name="connsiteX1229" fmla="*/ 5836419 w 5867522"/>
                <a:gd name="connsiteY1229" fmla="*/ 228644 h 4429540"/>
                <a:gd name="connsiteX1230" fmla="*/ 5743196 w 5867522"/>
                <a:gd name="connsiteY1230" fmla="*/ 438117 h 4429540"/>
                <a:gd name="connsiteX1231" fmla="*/ 5806295 w 5867522"/>
                <a:gd name="connsiteY1231" fmla="*/ 417829 h 4429540"/>
                <a:gd name="connsiteX1232" fmla="*/ 5866376 w 5867522"/>
                <a:gd name="connsiteY1232" fmla="*/ 394858 h 4429540"/>
                <a:gd name="connsiteX1233" fmla="*/ 5804674 w 5867522"/>
                <a:gd name="connsiteY1233" fmla="*/ 542686 h 4429540"/>
                <a:gd name="connsiteX1234" fmla="*/ 5722125 w 5867522"/>
                <a:gd name="connsiteY1234" fmla="*/ 680565 h 4429540"/>
                <a:gd name="connsiteX1235" fmla="*/ 5768850 w 5867522"/>
                <a:gd name="connsiteY1235" fmla="*/ 654297 h 4429540"/>
                <a:gd name="connsiteX1236" fmla="*/ 5813561 w 5867522"/>
                <a:gd name="connsiteY1236" fmla="*/ 625850 h 4429540"/>
                <a:gd name="connsiteX1237" fmla="*/ 5861402 w 5867522"/>
                <a:gd name="connsiteY1237" fmla="*/ 595557 h 4429540"/>
                <a:gd name="connsiteX1238" fmla="*/ 5864029 w 5867522"/>
                <a:gd name="connsiteY1238" fmla="*/ 604611 h 4429540"/>
                <a:gd name="connsiteX1239" fmla="*/ 5774383 w 5867522"/>
                <a:gd name="connsiteY1239" fmla="*/ 790723 h 4429540"/>
                <a:gd name="connsiteX1240" fmla="*/ 5601851 w 5867522"/>
                <a:gd name="connsiteY1240" fmla="*/ 1019479 h 4429540"/>
                <a:gd name="connsiteX1241" fmla="*/ 5583016 w 5867522"/>
                <a:gd name="connsiteY1241" fmla="*/ 1039934 h 4429540"/>
                <a:gd name="connsiteX1242" fmla="*/ 5711396 w 5867522"/>
                <a:gd name="connsiteY1242" fmla="*/ 1017857 h 4429540"/>
                <a:gd name="connsiteX1243" fmla="*/ 5424346 w 5867522"/>
                <a:gd name="connsiteY1243" fmla="*/ 1314686 h 4429540"/>
                <a:gd name="connsiteX1244" fmla="*/ 5426024 w 5867522"/>
                <a:gd name="connsiteY1244" fmla="*/ 1320332 h 4429540"/>
                <a:gd name="connsiteX1245" fmla="*/ 5559432 w 5867522"/>
                <a:gd name="connsiteY1245" fmla="*/ 1341457 h 4429540"/>
                <a:gd name="connsiteX1246" fmla="*/ 5277078 w 5867522"/>
                <a:gd name="connsiteY1246" fmla="*/ 1576305 h 4429540"/>
                <a:gd name="connsiteX1247" fmla="*/ 5352586 w 5867522"/>
                <a:gd name="connsiteY1247" fmla="*/ 1593407 h 4429540"/>
                <a:gd name="connsiteX1248" fmla="*/ 5426751 w 5867522"/>
                <a:gd name="connsiteY1248" fmla="*/ 1606205 h 4429540"/>
                <a:gd name="connsiteX1249" fmla="*/ 5284510 w 5867522"/>
                <a:gd name="connsiteY1249" fmla="*/ 1715916 h 4429540"/>
                <a:gd name="connsiteX1250" fmla="*/ 5118856 w 5867522"/>
                <a:gd name="connsiteY1250" fmla="*/ 1787007 h 4429540"/>
                <a:gd name="connsiteX1251" fmla="*/ 5164015 w 5867522"/>
                <a:gd name="connsiteY1251" fmla="*/ 1851001 h 4429540"/>
                <a:gd name="connsiteX1252" fmla="*/ 4977008 w 5867522"/>
                <a:gd name="connsiteY1252" fmla="*/ 1952831 h 4429540"/>
                <a:gd name="connsiteX1253" fmla="*/ 5020769 w 5867522"/>
                <a:gd name="connsiteY1253" fmla="*/ 2002796 h 4429540"/>
                <a:gd name="connsiteX1254" fmla="*/ 5054639 w 5867522"/>
                <a:gd name="connsiteY1254" fmla="*/ 2058685 h 4429540"/>
                <a:gd name="connsiteX1255" fmla="*/ 4821692 w 5867522"/>
                <a:gd name="connsiteY1255" fmla="*/ 2143358 h 4429540"/>
                <a:gd name="connsiteX1256" fmla="*/ 4863272 w 5867522"/>
                <a:gd name="connsiteY1256" fmla="*/ 2251672 h 4429540"/>
                <a:gd name="connsiteX1257" fmla="*/ 4687390 w 5867522"/>
                <a:gd name="connsiteY1257" fmla="*/ 2303761 h 4429540"/>
                <a:gd name="connsiteX1258" fmla="*/ 4692419 w 5867522"/>
                <a:gd name="connsiteY1258" fmla="*/ 2315441 h 4429540"/>
                <a:gd name="connsiteX1259" fmla="*/ 4741042 w 5867522"/>
                <a:gd name="connsiteY1259" fmla="*/ 2438454 h 4429540"/>
                <a:gd name="connsiteX1260" fmla="*/ 4742719 w 5867522"/>
                <a:gd name="connsiteY1260" fmla="*/ 2452314 h 4429540"/>
                <a:gd name="connsiteX1261" fmla="*/ 4765355 w 5867522"/>
                <a:gd name="connsiteY1261" fmla="*/ 2480762 h 4429540"/>
                <a:gd name="connsiteX1262" fmla="*/ 4900718 w 5867522"/>
                <a:gd name="connsiteY1262" fmla="*/ 2540788 h 4429540"/>
                <a:gd name="connsiteX1263" fmla="*/ 4994446 w 5867522"/>
                <a:gd name="connsiteY1263" fmla="*/ 2621939 h 4429540"/>
                <a:gd name="connsiteX1264" fmla="*/ 4991483 w 5867522"/>
                <a:gd name="connsiteY1264" fmla="*/ 2813863 h 4429540"/>
                <a:gd name="connsiteX1265" fmla="*/ 4812245 w 5867522"/>
                <a:gd name="connsiteY1265" fmla="*/ 3056536 h 4429540"/>
                <a:gd name="connsiteX1266" fmla="*/ 4633455 w 5867522"/>
                <a:gd name="connsiteY1266" fmla="*/ 3153112 h 4429540"/>
                <a:gd name="connsiteX1267" fmla="*/ 4540623 w 5867522"/>
                <a:gd name="connsiteY1267" fmla="*/ 3139642 h 4429540"/>
                <a:gd name="connsiteX1268" fmla="*/ 4188353 w 5867522"/>
                <a:gd name="connsiteY1268" fmla="*/ 2997683 h 4429540"/>
                <a:gd name="connsiteX1269" fmla="*/ 4154203 w 5867522"/>
                <a:gd name="connsiteY1269" fmla="*/ 2985891 h 4429540"/>
                <a:gd name="connsiteX1270" fmla="*/ 4130674 w 5867522"/>
                <a:gd name="connsiteY1270" fmla="*/ 3026354 h 4429540"/>
                <a:gd name="connsiteX1271" fmla="*/ 4070705 w 5867522"/>
                <a:gd name="connsiteY1271" fmla="*/ 3061174 h 4429540"/>
                <a:gd name="connsiteX1272" fmla="*/ 4104742 w 5867522"/>
                <a:gd name="connsiteY1272" fmla="*/ 3117790 h 4429540"/>
                <a:gd name="connsiteX1273" fmla="*/ 4043431 w 5867522"/>
                <a:gd name="connsiteY1273" fmla="*/ 3152050 h 4429540"/>
                <a:gd name="connsiteX1274" fmla="*/ 3976810 w 5867522"/>
                <a:gd name="connsiteY1274" fmla="*/ 3170326 h 4429540"/>
                <a:gd name="connsiteX1275" fmla="*/ 3986760 w 5867522"/>
                <a:gd name="connsiteY1275" fmla="*/ 3201288 h 4429540"/>
                <a:gd name="connsiteX1276" fmla="*/ 3968483 w 5867522"/>
                <a:gd name="connsiteY1276" fmla="*/ 3244212 h 4429540"/>
                <a:gd name="connsiteX1277" fmla="*/ 3907677 w 5867522"/>
                <a:gd name="connsiteY1277" fmla="*/ 3263606 h 4429540"/>
                <a:gd name="connsiteX1278" fmla="*/ 3932323 w 5867522"/>
                <a:gd name="connsiteY1278" fmla="*/ 3353084 h 4429540"/>
                <a:gd name="connsiteX1279" fmla="*/ 3807355 w 5867522"/>
                <a:gd name="connsiteY1279" fmla="*/ 3354426 h 4429540"/>
                <a:gd name="connsiteX1280" fmla="*/ 3822837 w 5867522"/>
                <a:gd name="connsiteY1280" fmla="*/ 3418922 h 4429540"/>
                <a:gd name="connsiteX1281" fmla="*/ 3711058 w 5867522"/>
                <a:gd name="connsiteY1281" fmla="*/ 3404949 h 4429540"/>
                <a:gd name="connsiteX1282" fmla="*/ 3700998 w 5867522"/>
                <a:gd name="connsiteY1282" fmla="*/ 3480120 h 4429540"/>
                <a:gd name="connsiteX1283" fmla="*/ 3589888 w 5867522"/>
                <a:gd name="connsiteY1283" fmla="*/ 3467154 h 4429540"/>
                <a:gd name="connsiteX1284" fmla="*/ 3578376 w 5867522"/>
                <a:gd name="connsiteY1284" fmla="*/ 3498117 h 4429540"/>
                <a:gd name="connsiteX1285" fmla="*/ 3478614 w 5867522"/>
                <a:gd name="connsiteY1285" fmla="*/ 3501302 h 4429540"/>
                <a:gd name="connsiteX1286" fmla="*/ 3477663 w 5867522"/>
                <a:gd name="connsiteY1286" fmla="*/ 3515108 h 4429540"/>
                <a:gd name="connsiteX1287" fmla="*/ 3476880 w 5867522"/>
                <a:gd name="connsiteY1287" fmla="*/ 3529694 h 4429540"/>
                <a:gd name="connsiteX1288" fmla="*/ 3426077 w 5867522"/>
                <a:gd name="connsiteY1288" fmla="*/ 3535898 h 4429540"/>
                <a:gd name="connsiteX1289" fmla="*/ 3617609 w 5867522"/>
                <a:gd name="connsiteY1289" fmla="*/ 3770578 h 4429540"/>
                <a:gd name="connsiteX1290" fmla="*/ 3607382 w 5867522"/>
                <a:gd name="connsiteY1290" fmla="*/ 3792543 h 4429540"/>
                <a:gd name="connsiteX1291" fmla="*/ 3505216 w 5867522"/>
                <a:gd name="connsiteY1291" fmla="*/ 3975412 h 4429540"/>
                <a:gd name="connsiteX1292" fmla="*/ 3475595 w 5867522"/>
                <a:gd name="connsiteY1292" fmla="*/ 4011853 h 4429540"/>
                <a:gd name="connsiteX1293" fmla="*/ 3322961 w 5867522"/>
                <a:gd name="connsiteY1293" fmla="*/ 4147161 h 4429540"/>
                <a:gd name="connsiteX1294" fmla="*/ 3299487 w 5867522"/>
                <a:gd name="connsiteY1294" fmla="*/ 4174378 h 4429540"/>
                <a:gd name="connsiteX1295" fmla="*/ 3203525 w 5867522"/>
                <a:gd name="connsiteY1295" fmla="*/ 4325224 h 4429540"/>
                <a:gd name="connsiteX1296" fmla="*/ 3163062 w 5867522"/>
                <a:gd name="connsiteY1296" fmla="*/ 4356354 h 4429540"/>
                <a:gd name="connsiteX1297" fmla="*/ 2947663 w 5867522"/>
                <a:gd name="connsiteY1297" fmla="*/ 4425546 h 4429540"/>
                <a:gd name="connsiteX1298" fmla="*/ 2907200 w 5867522"/>
                <a:gd name="connsiteY1298" fmla="*/ 4426551 h 4429540"/>
                <a:gd name="connsiteX1299" fmla="*/ 2681184 w 5867522"/>
                <a:gd name="connsiteY1299" fmla="*/ 4354006 h 4429540"/>
                <a:gd name="connsiteX1300" fmla="*/ 2650276 w 5867522"/>
                <a:gd name="connsiteY1300" fmla="*/ 4327460 h 4429540"/>
                <a:gd name="connsiteX1301" fmla="*/ 2558059 w 5867522"/>
                <a:gd name="connsiteY1301" fmla="*/ 4184159 h 4429540"/>
                <a:gd name="connsiteX1302" fmla="*/ 2522011 w 5867522"/>
                <a:gd name="connsiteY1302" fmla="*/ 4142130 h 4429540"/>
                <a:gd name="connsiteX1303" fmla="*/ 2375021 w 5867522"/>
                <a:gd name="connsiteY1303" fmla="*/ 4013194 h 4429540"/>
                <a:gd name="connsiteX1304" fmla="*/ 2342493 w 5867522"/>
                <a:gd name="connsiteY1304" fmla="*/ 3972059 h 4429540"/>
                <a:gd name="connsiteX1305" fmla="*/ 2246419 w 5867522"/>
                <a:gd name="connsiteY1305" fmla="*/ 3798523 h 4429540"/>
                <a:gd name="connsiteX1306" fmla="*/ 2252121 w 5867522"/>
                <a:gd name="connsiteY1306" fmla="*/ 3753923 h 4429540"/>
                <a:gd name="connsiteX1307" fmla="*/ 2424370 w 5867522"/>
                <a:gd name="connsiteY1307" fmla="*/ 3548641 h 4429540"/>
                <a:gd name="connsiteX1308" fmla="*/ 2433313 w 5867522"/>
                <a:gd name="connsiteY1308" fmla="*/ 3532322 h 4429540"/>
                <a:gd name="connsiteX1309" fmla="*/ 2340090 w 5867522"/>
                <a:gd name="connsiteY1309" fmla="*/ 3529582 h 4429540"/>
                <a:gd name="connsiteX1310" fmla="*/ 2336123 w 5867522"/>
                <a:gd name="connsiteY1310" fmla="*/ 3506333 h 4429540"/>
                <a:gd name="connsiteX1311" fmla="*/ 2239321 w 5867522"/>
                <a:gd name="connsiteY1311" fmla="*/ 3506333 h 4429540"/>
                <a:gd name="connsiteX1312" fmla="*/ 2226522 w 5867522"/>
                <a:gd name="connsiteY1312" fmla="*/ 3471848 h 4429540"/>
                <a:gd name="connsiteX1313" fmla="*/ 2121562 w 5867522"/>
                <a:gd name="connsiteY1313" fmla="*/ 3480511 h 4429540"/>
                <a:gd name="connsiteX1314" fmla="*/ 2108595 w 5867522"/>
                <a:gd name="connsiteY1314" fmla="*/ 3407743 h 4429540"/>
                <a:gd name="connsiteX1315" fmla="*/ 1991452 w 5867522"/>
                <a:gd name="connsiteY1315" fmla="*/ 3418194 h 4429540"/>
                <a:gd name="connsiteX1316" fmla="*/ 2006429 w 5867522"/>
                <a:gd name="connsiteY1316" fmla="*/ 3356884 h 4429540"/>
                <a:gd name="connsiteX1317" fmla="*/ 1948640 w 5867522"/>
                <a:gd name="connsiteY1317" fmla="*/ 3354817 h 4429540"/>
                <a:gd name="connsiteX1318" fmla="*/ 1886827 w 5867522"/>
                <a:gd name="connsiteY1318" fmla="*/ 3353420 h 4429540"/>
                <a:gd name="connsiteX1319" fmla="*/ 1895434 w 5867522"/>
                <a:gd name="connsiteY1319" fmla="*/ 3304795 h 4429540"/>
                <a:gd name="connsiteX1320" fmla="*/ 1912592 w 5867522"/>
                <a:gd name="connsiteY1320" fmla="*/ 3261872 h 4429540"/>
                <a:gd name="connsiteX1321" fmla="*/ 1817580 w 5867522"/>
                <a:gd name="connsiteY1321" fmla="*/ 3229569 h 4429540"/>
                <a:gd name="connsiteX1322" fmla="*/ 1836024 w 5867522"/>
                <a:gd name="connsiteY1322" fmla="*/ 3173679 h 4429540"/>
                <a:gd name="connsiteX1323" fmla="*/ 1769236 w 5867522"/>
                <a:gd name="connsiteY1323" fmla="*/ 3153838 h 4429540"/>
                <a:gd name="connsiteX1324" fmla="*/ 1708316 w 5867522"/>
                <a:gd name="connsiteY1324" fmla="*/ 3120193 h 4429540"/>
                <a:gd name="connsiteX1325" fmla="*/ 1748110 w 5867522"/>
                <a:gd name="connsiteY1325" fmla="*/ 3062179 h 4429540"/>
                <a:gd name="connsiteX1326" fmla="*/ 1646446 w 5867522"/>
                <a:gd name="connsiteY1326" fmla="*/ 3004893 h 4429540"/>
                <a:gd name="connsiteX1327" fmla="*/ 1618557 w 5867522"/>
                <a:gd name="connsiteY1327" fmla="*/ 3017188 h 4429540"/>
                <a:gd name="connsiteX1328" fmla="*/ 1370520 w 5867522"/>
                <a:gd name="connsiteY1328" fmla="*/ 3111084 h 4429540"/>
                <a:gd name="connsiteX1329" fmla="*/ 1313344 w 5867522"/>
                <a:gd name="connsiteY1329" fmla="*/ 3123770 h 4429540"/>
                <a:gd name="connsiteX1330" fmla="*/ 1160599 w 5867522"/>
                <a:gd name="connsiteY1330" fmla="*/ 3073022 h 4429540"/>
                <a:gd name="connsiteX1331" fmla="*/ 1072965 w 5867522"/>
                <a:gd name="connsiteY1331" fmla="*/ 2964597 h 4429540"/>
                <a:gd name="connsiteX1332" fmla="*/ 904569 w 5867522"/>
                <a:gd name="connsiteY1332" fmla="*/ 2731258 h 4429540"/>
                <a:gd name="connsiteX1333" fmla="*/ 899820 w 5867522"/>
                <a:gd name="connsiteY1333" fmla="*/ 2553194 h 4429540"/>
                <a:gd name="connsiteX1334" fmla="*/ 1009363 w 5867522"/>
                <a:gd name="connsiteY1334" fmla="*/ 2461928 h 4429540"/>
                <a:gd name="connsiteX1335" fmla="*/ 1117565 w 5867522"/>
                <a:gd name="connsiteY1335" fmla="*/ 2416657 h 4429540"/>
                <a:gd name="connsiteX1336" fmla="*/ 1135225 w 5867522"/>
                <a:gd name="connsiteY1336" fmla="*/ 2400840 h 4429540"/>
                <a:gd name="connsiteX1337" fmla="*/ 1185806 w 5867522"/>
                <a:gd name="connsiteY1337" fmla="*/ 2304766 h 4429540"/>
                <a:gd name="connsiteX1338" fmla="*/ 1092191 w 5867522"/>
                <a:gd name="connsiteY1338" fmla="*/ 2291967 h 4429540"/>
                <a:gd name="connsiteX1339" fmla="*/ 1007239 w 5867522"/>
                <a:gd name="connsiteY1339" fmla="*/ 2255696 h 4429540"/>
                <a:gd name="connsiteX1340" fmla="*/ 1021379 w 5867522"/>
                <a:gd name="connsiteY1340" fmla="*/ 2200086 h 4429540"/>
                <a:gd name="connsiteX1341" fmla="*/ 1046305 w 5867522"/>
                <a:gd name="connsiteY1341" fmla="*/ 2144028 h 4429540"/>
                <a:gd name="connsiteX1342" fmla="*/ 816321 w 5867522"/>
                <a:gd name="connsiteY1342" fmla="*/ 2059803 h 4429540"/>
                <a:gd name="connsiteX1343" fmla="*/ 894901 w 5867522"/>
                <a:gd name="connsiteY1343" fmla="*/ 1955737 h 4429540"/>
                <a:gd name="connsiteX1344" fmla="*/ 895348 w 5867522"/>
                <a:gd name="connsiteY1344" fmla="*/ 1955402 h 4429540"/>
                <a:gd name="connsiteX1345" fmla="*/ 796535 w 5867522"/>
                <a:gd name="connsiteY1345" fmla="*/ 1909237 h 4429540"/>
                <a:gd name="connsiteX1346" fmla="*/ 707616 w 5867522"/>
                <a:gd name="connsiteY1346" fmla="*/ 1856310 h 4429540"/>
                <a:gd name="connsiteX1347" fmla="*/ 751041 w 5867522"/>
                <a:gd name="connsiteY1347" fmla="*/ 1786449 h 4429540"/>
                <a:gd name="connsiteX1348" fmla="*/ 439011 w 5867522"/>
                <a:gd name="connsiteY1348" fmla="*/ 1607379 h 4429540"/>
                <a:gd name="connsiteX1349" fmla="*/ 590751 w 5867522"/>
                <a:gd name="connsiteY1349" fmla="*/ 1580384 h 4429540"/>
                <a:gd name="connsiteX1350" fmla="*/ 591925 w 5867522"/>
                <a:gd name="connsiteY1350" fmla="*/ 1575690 h 4429540"/>
                <a:gd name="connsiteX1351" fmla="*/ 528043 w 5867522"/>
                <a:gd name="connsiteY1351" fmla="*/ 1540423 h 4429540"/>
                <a:gd name="connsiteX1352" fmla="*/ 467012 w 5867522"/>
                <a:gd name="connsiteY1352" fmla="*/ 1501189 h 4429540"/>
                <a:gd name="connsiteX1353" fmla="*/ 408217 w 5867522"/>
                <a:gd name="connsiteY1353" fmla="*/ 1454018 h 4429540"/>
                <a:gd name="connsiteX1354" fmla="*/ 357077 w 5867522"/>
                <a:gd name="connsiteY1354" fmla="*/ 1402488 h 4429540"/>
                <a:gd name="connsiteX1355" fmla="*/ 304764 w 5867522"/>
                <a:gd name="connsiteY1355" fmla="*/ 1342352 h 4429540"/>
                <a:gd name="connsiteX1356" fmla="*/ 443538 w 5867522"/>
                <a:gd name="connsiteY1356" fmla="*/ 1320387 h 4429540"/>
                <a:gd name="connsiteX1357" fmla="*/ 436552 w 5867522"/>
                <a:gd name="connsiteY1357" fmla="*/ 1308873 h 4429540"/>
                <a:gd name="connsiteX1358" fmla="*/ 184267 w 5867522"/>
                <a:gd name="connsiteY1358" fmla="*/ 1054354 h 4429540"/>
                <a:gd name="connsiteX1359" fmla="*/ 164315 w 5867522"/>
                <a:gd name="connsiteY1359" fmla="*/ 1019088 h 4429540"/>
                <a:gd name="connsiteX1360" fmla="*/ 285930 w 5867522"/>
                <a:gd name="connsiteY1360" fmla="*/ 1039766 h 4429540"/>
                <a:gd name="connsiteX1361" fmla="*/ 276652 w 5867522"/>
                <a:gd name="connsiteY1361" fmla="*/ 1027191 h 4429540"/>
                <a:gd name="connsiteX1362" fmla="*/ 52256 w 5867522"/>
                <a:gd name="connsiteY1362" fmla="*/ 703479 h 4429540"/>
                <a:gd name="connsiteX1363" fmla="*/ 2626 w 5867522"/>
                <a:gd name="connsiteY1363" fmla="*/ 597457 h 4429540"/>
                <a:gd name="connsiteX1364" fmla="*/ 54101 w 5867522"/>
                <a:gd name="connsiteY1364" fmla="*/ 625179 h 4429540"/>
                <a:gd name="connsiteX1365" fmla="*/ 101327 w 5867522"/>
                <a:gd name="connsiteY1365" fmla="*/ 655024 h 4429540"/>
                <a:gd name="connsiteX1366" fmla="*/ 155987 w 5867522"/>
                <a:gd name="connsiteY1366" fmla="*/ 690290 h 4429540"/>
                <a:gd name="connsiteX1367" fmla="*/ 69639 w 5867522"/>
                <a:gd name="connsiteY1367" fmla="*/ 532514 h 4429540"/>
                <a:gd name="connsiteX1368" fmla="*/ 0 w 5867522"/>
                <a:gd name="connsiteY1368" fmla="*/ 367138 h 4429540"/>
                <a:gd name="connsiteX1369" fmla="*/ 17325 w 5867522"/>
                <a:gd name="connsiteY1369" fmla="*/ 372224 h 4429540"/>
                <a:gd name="connsiteX1370" fmla="*/ 107474 w 5867522"/>
                <a:gd name="connsiteY1370" fmla="*/ 428224 h 4429540"/>
                <a:gd name="connsiteX1371" fmla="*/ 125472 w 5867522"/>
                <a:gd name="connsiteY1371" fmla="*/ 434372 h 4429540"/>
                <a:gd name="connsiteX1372" fmla="*/ 3520 w 5867522"/>
                <a:gd name="connsiteY1372" fmla="*/ 58572 h 4429540"/>
                <a:gd name="connsiteX1373" fmla="*/ 3354 w 5867522"/>
                <a:gd name="connsiteY1373" fmla="*/ 0 h 44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Lst>
              <a:rect l="l" t="t" r="r" b="b"/>
              <a:pathLst>
                <a:path w="5867522" h="4429540">
                  <a:moveTo>
                    <a:pt x="2856507" y="3540705"/>
                  </a:moveTo>
                  <a:cubicBezTo>
                    <a:pt x="2808778" y="3655836"/>
                    <a:pt x="2779939" y="3776390"/>
                    <a:pt x="2759372" y="3898843"/>
                  </a:cubicBezTo>
                  <a:cubicBezTo>
                    <a:pt x="2729527" y="4076572"/>
                    <a:pt x="2714829" y="4239378"/>
                    <a:pt x="2723602" y="4270061"/>
                  </a:cubicBezTo>
                  <a:cubicBezTo>
                    <a:pt x="2728353" y="4262348"/>
                    <a:pt x="2732433" y="4256536"/>
                    <a:pt x="2735732" y="4250276"/>
                  </a:cubicBezTo>
                  <a:cubicBezTo>
                    <a:pt x="2780945" y="4163984"/>
                    <a:pt x="2809729" y="4071877"/>
                    <a:pt x="2829568" y="3976922"/>
                  </a:cubicBezTo>
                  <a:cubicBezTo>
                    <a:pt x="2858632" y="3837868"/>
                    <a:pt x="2867630" y="3697084"/>
                    <a:pt x="2863215" y="3555291"/>
                  </a:cubicBezTo>
                  <a:cubicBezTo>
                    <a:pt x="2863048" y="3550765"/>
                    <a:pt x="2862489" y="3546238"/>
                    <a:pt x="2862096" y="3541654"/>
                  </a:cubicBezTo>
                  <a:lnTo>
                    <a:pt x="2862041" y="3541654"/>
                  </a:lnTo>
                  <a:cubicBezTo>
                    <a:pt x="2860197" y="3541319"/>
                    <a:pt x="2858352" y="3541040"/>
                    <a:pt x="2856507" y="3540705"/>
                  </a:cubicBezTo>
                  <a:close/>
                  <a:moveTo>
                    <a:pt x="3013502" y="3540482"/>
                  </a:moveTo>
                  <a:cubicBezTo>
                    <a:pt x="3010315" y="3571836"/>
                    <a:pt x="3005789" y="3603076"/>
                    <a:pt x="3004113" y="3634487"/>
                  </a:cubicBezTo>
                  <a:cubicBezTo>
                    <a:pt x="2997461" y="3760461"/>
                    <a:pt x="3017246" y="3883139"/>
                    <a:pt x="3051507" y="4003971"/>
                  </a:cubicBezTo>
                  <a:cubicBezTo>
                    <a:pt x="3075706" y="4089315"/>
                    <a:pt x="3107618" y="4171639"/>
                    <a:pt x="3145065" y="4251898"/>
                  </a:cubicBezTo>
                  <a:cubicBezTo>
                    <a:pt x="3148978" y="4260224"/>
                    <a:pt x="3150933" y="4270508"/>
                    <a:pt x="3164291" y="4274700"/>
                  </a:cubicBezTo>
                  <a:cubicBezTo>
                    <a:pt x="3148922" y="4021968"/>
                    <a:pt x="3088393" y="3780749"/>
                    <a:pt x="3022500" y="3540593"/>
                  </a:cubicBezTo>
                  <a:cubicBezTo>
                    <a:pt x="3019482" y="3540593"/>
                    <a:pt x="3016520" y="3540536"/>
                    <a:pt x="3013502" y="3540482"/>
                  </a:cubicBezTo>
                  <a:close/>
                  <a:moveTo>
                    <a:pt x="2939783" y="3538636"/>
                  </a:moveTo>
                  <a:cubicBezTo>
                    <a:pt x="2907200" y="3585919"/>
                    <a:pt x="2869363" y="3834683"/>
                    <a:pt x="2870649" y="3981840"/>
                  </a:cubicBezTo>
                  <a:cubicBezTo>
                    <a:pt x="2871766" y="4115247"/>
                    <a:pt x="2903008" y="4314438"/>
                    <a:pt x="2930506" y="4352946"/>
                  </a:cubicBezTo>
                  <a:cubicBezTo>
                    <a:pt x="3010987" y="4081546"/>
                    <a:pt x="2996679" y="3811992"/>
                    <a:pt x="2939840" y="3538636"/>
                  </a:cubicBezTo>
                  <a:close/>
                  <a:moveTo>
                    <a:pt x="3095435" y="3524217"/>
                  </a:moveTo>
                  <a:cubicBezTo>
                    <a:pt x="3094037" y="3534668"/>
                    <a:pt x="3092808" y="3540873"/>
                    <a:pt x="3092417" y="3547076"/>
                  </a:cubicBezTo>
                  <a:cubicBezTo>
                    <a:pt x="3087722" y="3620124"/>
                    <a:pt x="3095211" y="3691998"/>
                    <a:pt x="3112257" y="3763089"/>
                  </a:cubicBezTo>
                  <a:cubicBezTo>
                    <a:pt x="3133440" y="3851171"/>
                    <a:pt x="3164459" y="3935842"/>
                    <a:pt x="3202184" y="4018000"/>
                  </a:cubicBezTo>
                  <a:cubicBezTo>
                    <a:pt x="3219565" y="4055836"/>
                    <a:pt x="3239127" y="4092668"/>
                    <a:pt x="3257738" y="4129947"/>
                  </a:cubicBezTo>
                  <a:lnTo>
                    <a:pt x="3257682" y="4130002"/>
                  </a:lnTo>
                  <a:cubicBezTo>
                    <a:pt x="3260364" y="4129610"/>
                    <a:pt x="3263047" y="4129219"/>
                    <a:pt x="3265730" y="4128829"/>
                  </a:cubicBezTo>
                  <a:cubicBezTo>
                    <a:pt x="3265730" y="4119942"/>
                    <a:pt x="3266681" y="4110944"/>
                    <a:pt x="3265562" y="4102225"/>
                  </a:cubicBezTo>
                  <a:cubicBezTo>
                    <a:pt x="3259415" y="4054272"/>
                    <a:pt x="3255112" y="4005928"/>
                    <a:pt x="3245834" y="3958589"/>
                  </a:cubicBezTo>
                  <a:cubicBezTo>
                    <a:pt x="3217107" y="3812663"/>
                    <a:pt x="3164961" y="3674224"/>
                    <a:pt x="3107618" y="3537576"/>
                  </a:cubicBezTo>
                  <a:cubicBezTo>
                    <a:pt x="3105887" y="3533439"/>
                    <a:pt x="3101248" y="3530476"/>
                    <a:pt x="3095435" y="3524217"/>
                  </a:cubicBezTo>
                  <a:close/>
                  <a:moveTo>
                    <a:pt x="2778598" y="3521311"/>
                  </a:moveTo>
                  <a:cubicBezTo>
                    <a:pt x="2773065" y="3528465"/>
                    <a:pt x="2769098" y="3532210"/>
                    <a:pt x="2766805" y="3536793"/>
                  </a:cubicBezTo>
                  <a:cubicBezTo>
                    <a:pt x="2755962" y="3558422"/>
                    <a:pt x="2744841" y="3579995"/>
                    <a:pt x="2735116" y="3602127"/>
                  </a:cubicBezTo>
                  <a:cubicBezTo>
                    <a:pt x="2662571" y="3767112"/>
                    <a:pt x="2621885" y="3940760"/>
                    <a:pt x="2595169" y="4118210"/>
                  </a:cubicBezTo>
                  <a:cubicBezTo>
                    <a:pt x="2594611" y="4122010"/>
                    <a:pt x="2596398" y="4126090"/>
                    <a:pt x="2597740" y="4134195"/>
                  </a:cubicBezTo>
                  <a:cubicBezTo>
                    <a:pt x="2604447" y="4127431"/>
                    <a:pt x="2608359" y="4123910"/>
                    <a:pt x="2611712" y="4119942"/>
                  </a:cubicBezTo>
                  <a:cubicBezTo>
                    <a:pt x="2658548" y="4064053"/>
                    <a:pt x="2688671" y="3999165"/>
                    <a:pt x="2711307" y="3930700"/>
                  </a:cubicBezTo>
                  <a:cubicBezTo>
                    <a:pt x="2753392" y="3803440"/>
                    <a:pt x="2771053" y="3671653"/>
                    <a:pt x="2780777" y="3538581"/>
                  </a:cubicBezTo>
                  <a:cubicBezTo>
                    <a:pt x="2781113" y="3534277"/>
                    <a:pt x="2779772" y="3529806"/>
                    <a:pt x="2778655" y="3521367"/>
                  </a:cubicBezTo>
                  <a:close/>
                  <a:moveTo>
                    <a:pt x="3162670" y="3492696"/>
                  </a:moveTo>
                  <a:lnTo>
                    <a:pt x="3162735" y="3492775"/>
                  </a:lnTo>
                  <a:lnTo>
                    <a:pt x="3176776" y="3612934"/>
                  </a:lnTo>
                  <a:cubicBezTo>
                    <a:pt x="3185753" y="3651616"/>
                    <a:pt x="3198300" y="3689174"/>
                    <a:pt x="3212244" y="3726424"/>
                  </a:cubicBezTo>
                  <a:cubicBezTo>
                    <a:pt x="3249019" y="3824511"/>
                    <a:pt x="3343751" y="3988602"/>
                    <a:pt x="3380025" y="4014422"/>
                  </a:cubicBezTo>
                  <a:cubicBezTo>
                    <a:pt x="3373471" y="3913780"/>
                    <a:pt x="3262253" y="3633889"/>
                    <a:pt x="3190557" y="3526924"/>
                  </a:cubicBezTo>
                  <a:lnTo>
                    <a:pt x="3162735" y="3492775"/>
                  </a:lnTo>
                  <a:lnTo>
                    <a:pt x="3162726" y="3492696"/>
                  </a:lnTo>
                  <a:close/>
                  <a:moveTo>
                    <a:pt x="2708961" y="3488225"/>
                  </a:moveTo>
                  <a:cubicBezTo>
                    <a:pt x="2688616" y="3506836"/>
                    <a:pt x="2643347" y="3587260"/>
                    <a:pt x="2606962" y="3668299"/>
                  </a:cubicBezTo>
                  <a:cubicBezTo>
                    <a:pt x="2557555" y="3778346"/>
                    <a:pt x="2517148" y="3891522"/>
                    <a:pt x="2486968" y="4011740"/>
                  </a:cubicBezTo>
                  <a:cubicBezTo>
                    <a:pt x="2597908" y="3945343"/>
                    <a:pt x="2718964" y="3658072"/>
                    <a:pt x="2708961" y="3488225"/>
                  </a:cubicBezTo>
                  <a:close/>
                  <a:moveTo>
                    <a:pt x="3223143" y="3449940"/>
                  </a:moveTo>
                  <a:cubicBezTo>
                    <a:pt x="3216380" y="3560265"/>
                    <a:pt x="3380190" y="3852846"/>
                    <a:pt x="3475763" y="3896832"/>
                  </a:cubicBezTo>
                  <a:cubicBezTo>
                    <a:pt x="3393381" y="3748724"/>
                    <a:pt x="3313179" y="3604587"/>
                    <a:pt x="3232867" y="3460559"/>
                  </a:cubicBezTo>
                  <a:cubicBezTo>
                    <a:pt x="3230856" y="3456927"/>
                    <a:pt x="3227167" y="3454243"/>
                    <a:pt x="3223143" y="3449940"/>
                  </a:cubicBezTo>
                  <a:close/>
                  <a:moveTo>
                    <a:pt x="3562334" y="3434068"/>
                  </a:moveTo>
                  <a:lnTo>
                    <a:pt x="3562559" y="3434068"/>
                  </a:lnTo>
                  <a:lnTo>
                    <a:pt x="3562559" y="3434129"/>
                  </a:lnTo>
                  <a:close/>
                  <a:moveTo>
                    <a:pt x="2660225" y="3427696"/>
                  </a:moveTo>
                  <a:lnTo>
                    <a:pt x="2660169" y="3427752"/>
                  </a:lnTo>
                  <a:lnTo>
                    <a:pt x="2660159" y="3427808"/>
                  </a:lnTo>
                  <a:lnTo>
                    <a:pt x="2522457" y="3662767"/>
                  </a:lnTo>
                  <a:cubicBezTo>
                    <a:pt x="2478752" y="3742018"/>
                    <a:pt x="2435382" y="3821381"/>
                    <a:pt x="2389943" y="3906836"/>
                  </a:cubicBezTo>
                  <a:cubicBezTo>
                    <a:pt x="2481783" y="3849522"/>
                    <a:pt x="2611622" y="3632000"/>
                    <a:pt x="2649798" y="3485510"/>
                  </a:cubicBezTo>
                  <a:lnTo>
                    <a:pt x="2660159" y="3427808"/>
                  </a:lnTo>
                  <a:close/>
                  <a:moveTo>
                    <a:pt x="3267462" y="3404782"/>
                  </a:moveTo>
                  <a:lnTo>
                    <a:pt x="3267462" y="3404837"/>
                  </a:lnTo>
                  <a:lnTo>
                    <a:pt x="3267472" y="3404849"/>
                  </a:lnTo>
                  <a:lnTo>
                    <a:pt x="3274389" y="3450910"/>
                  </a:lnTo>
                  <a:cubicBezTo>
                    <a:pt x="3305027" y="3569413"/>
                    <a:pt x="3430317" y="3753552"/>
                    <a:pt x="3510078" y="3783432"/>
                  </a:cubicBezTo>
                  <a:cubicBezTo>
                    <a:pt x="3506334" y="3776894"/>
                    <a:pt x="3504099" y="3772254"/>
                    <a:pt x="3501248" y="3768063"/>
                  </a:cubicBezTo>
                  <a:cubicBezTo>
                    <a:pt x="3475931" y="3731344"/>
                    <a:pt x="3450109" y="3694959"/>
                    <a:pt x="3425126" y="3658016"/>
                  </a:cubicBezTo>
                  <a:cubicBezTo>
                    <a:pt x="3372087" y="3579548"/>
                    <a:pt x="3314856" y="3503650"/>
                    <a:pt x="3276740" y="3415960"/>
                  </a:cubicBezTo>
                  <a:lnTo>
                    <a:pt x="3267472" y="3404849"/>
                  </a:lnTo>
                  <a:close/>
                  <a:moveTo>
                    <a:pt x="2609309" y="3388406"/>
                  </a:moveTo>
                  <a:lnTo>
                    <a:pt x="2609311" y="3388488"/>
                  </a:lnTo>
                  <a:lnTo>
                    <a:pt x="2595134" y="3409896"/>
                  </a:lnTo>
                  <a:cubicBezTo>
                    <a:pt x="2590963" y="3416183"/>
                    <a:pt x="2587288" y="3421856"/>
                    <a:pt x="2583879" y="3427696"/>
                  </a:cubicBezTo>
                  <a:cubicBezTo>
                    <a:pt x="2523128" y="3532488"/>
                    <a:pt x="2459023" y="3634990"/>
                    <a:pt x="2381112" y="3728270"/>
                  </a:cubicBezTo>
                  <a:cubicBezTo>
                    <a:pt x="2370270" y="3741236"/>
                    <a:pt x="2360769" y="3755320"/>
                    <a:pt x="2350653" y="3768901"/>
                  </a:cubicBezTo>
                  <a:lnTo>
                    <a:pt x="2354508" y="3773372"/>
                  </a:lnTo>
                  <a:cubicBezTo>
                    <a:pt x="2363564" y="3769292"/>
                    <a:pt x="2372841" y="3765715"/>
                    <a:pt x="2381560" y="3761077"/>
                  </a:cubicBezTo>
                  <a:cubicBezTo>
                    <a:pt x="2427276" y="3736876"/>
                    <a:pt x="2460308" y="3699150"/>
                    <a:pt x="2489035" y="3657402"/>
                  </a:cubicBezTo>
                  <a:cubicBezTo>
                    <a:pt x="2542857" y="3579268"/>
                    <a:pt x="2578402" y="3492305"/>
                    <a:pt x="2609197" y="3403217"/>
                  </a:cubicBezTo>
                  <a:cubicBezTo>
                    <a:pt x="2609589" y="3402072"/>
                    <a:pt x="2609617" y="3400786"/>
                    <a:pt x="2609547" y="3398578"/>
                  </a:cubicBezTo>
                  <a:lnTo>
                    <a:pt x="2609311" y="3388488"/>
                  </a:lnTo>
                  <a:lnTo>
                    <a:pt x="2609365" y="3388406"/>
                  </a:lnTo>
                  <a:close/>
                  <a:moveTo>
                    <a:pt x="2675482" y="3378011"/>
                  </a:moveTo>
                  <a:cubicBezTo>
                    <a:pt x="2676936" y="3395280"/>
                    <a:pt x="2677494" y="3409085"/>
                    <a:pt x="2679395" y="3422722"/>
                  </a:cubicBezTo>
                  <a:cubicBezTo>
                    <a:pt x="2681184" y="3435800"/>
                    <a:pt x="2677160" y="3449996"/>
                    <a:pt x="2685151" y="3464471"/>
                  </a:cubicBezTo>
                  <a:cubicBezTo>
                    <a:pt x="2705160" y="3446531"/>
                    <a:pt x="2708625" y="3419145"/>
                    <a:pt x="2732210" y="3400311"/>
                  </a:cubicBezTo>
                  <a:cubicBezTo>
                    <a:pt x="2730701" y="3446420"/>
                    <a:pt x="2729359" y="3487497"/>
                    <a:pt x="2727850" y="3532713"/>
                  </a:cubicBezTo>
                  <a:cubicBezTo>
                    <a:pt x="2753392" y="3512928"/>
                    <a:pt x="2761273" y="3484200"/>
                    <a:pt x="2785416" y="3464583"/>
                  </a:cubicBezTo>
                  <a:cubicBezTo>
                    <a:pt x="2795869" y="3491857"/>
                    <a:pt x="2805426" y="3516840"/>
                    <a:pt x="2814983" y="3541878"/>
                  </a:cubicBezTo>
                  <a:cubicBezTo>
                    <a:pt x="2816771" y="3541654"/>
                    <a:pt x="2818615" y="3541376"/>
                    <a:pt x="2820404" y="3541151"/>
                  </a:cubicBezTo>
                  <a:cubicBezTo>
                    <a:pt x="2831246" y="3506556"/>
                    <a:pt x="2842089" y="3471960"/>
                    <a:pt x="2852932" y="3437365"/>
                  </a:cubicBezTo>
                  <a:cubicBezTo>
                    <a:pt x="2854942" y="3437309"/>
                    <a:pt x="2856955" y="3437197"/>
                    <a:pt x="2859022" y="3437142"/>
                  </a:cubicBezTo>
                  <a:cubicBezTo>
                    <a:pt x="2865842" y="3452008"/>
                    <a:pt x="2871821" y="3467266"/>
                    <a:pt x="2879591" y="3481630"/>
                  </a:cubicBezTo>
                  <a:cubicBezTo>
                    <a:pt x="2887358" y="3495993"/>
                    <a:pt x="2887806" y="3514940"/>
                    <a:pt x="2905803" y="3526733"/>
                  </a:cubicBezTo>
                  <a:cubicBezTo>
                    <a:pt x="2914186" y="3479562"/>
                    <a:pt x="2922066" y="3435129"/>
                    <a:pt x="2930226" y="3389188"/>
                  </a:cubicBezTo>
                  <a:cubicBezTo>
                    <a:pt x="2844939" y="3385444"/>
                    <a:pt x="2762112" y="3381811"/>
                    <a:pt x="2675482" y="3378011"/>
                  </a:cubicBezTo>
                  <a:close/>
                  <a:moveTo>
                    <a:pt x="2664529" y="3376054"/>
                  </a:moveTo>
                  <a:cubicBezTo>
                    <a:pt x="2636472" y="3370074"/>
                    <a:pt x="2633062" y="3374322"/>
                    <a:pt x="2637533" y="3407408"/>
                  </a:cubicBezTo>
                  <a:cubicBezTo>
                    <a:pt x="2646922" y="3396509"/>
                    <a:pt x="2654413" y="3387846"/>
                    <a:pt x="2664529" y="3376054"/>
                  </a:cubicBezTo>
                  <a:close/>
                  <a:moveTo>
                    <a:pt x="3234209" y="3358058"/>
                  </a:moveTo>
                  <a:cubicBezTo>
                    <a:pt x="3135061" y="3368732"/>
                    <a:pt x="3039378" y="3379017"/>
                    <a:pt x="2939001" y="3389803"/>
                  </a:cubicBezTo>
                  <a:lnTo>
                    <a:pt x="2939057" y="3389860"/>
                  </a:lnTo>
                  <a:cubicBezTo>
                    <a:pt x="2948613" y="3433732"/>
                    <a:pt x="2957780" y="3475817"/>
                    <a:pt x="2966946" y="3517957"/>
                  </a:cubicBezTo>
                  <a:cubicBezTo>
                    <a:pt x="2988183" y="3493199"/>
                    <a:pt x="2995449" y="3462236"/>
                    <a:pt x="3016576" y="3434962"/>
                  </a:cubicBezTo>
                  <a:cubicBezTo>
                    <a:pt x="3027976" y="3472408"/>
                    <a:pt x="3037869" y="3504991"/>
                    <a:pt x="3047817" y="3537630"/>
                  </a:cubicBezTo>
                  <a:cubicBezTo>
                    <a:pt x="3049606" y="3537854"/>
                    <a:pt x="3051394" y="3538134"/>
                    <a:pt x="3053126" y="3538357"/>
                  </a:cubicBezTo>
                  <a:cubicBezTo>
                    <a:pt x="3064193" y="3514884"/>
                    <a:pt x="3075259" y="3491466"/>
                    <a:pt x="3088002" y="3464471"/>
                  </a:cubicBezTo>
                  <a:cubicBezTo>
                    <a:pt x="3097168" y="3478946"/>
                    <a:pt x="3102981" y="3489566"/>
                    <a:pt x="3110190" y="3499122"/>
                  </a:cubicBezTo>
                  <a:cubicBezTo>
                    <a:pt x="3117344" y="3508624"/>
                    <a:pt x="3119411" y="3523268"/>
                    <a:pt x="3136402" y="3527011"/>
                  </a:cubicBezTo>
                  <a:cubicBezTo>
                    <a:pt x="3136402" y="3503930"/>
                    <a:pt x="3135843" y="3482580"/>
                    <a:pt x="3136570" y="3461286"/>
                  </a:cubicBezTo>
                  <a:cubicBezTo>
                    <a:pt x="3137240" y="3440942"/>
                    <a:pt x="3129696" y="3420151"/>
                    <a:pt x="3137911" y="3397348"/>
                  </a:cubicBezTo>
                  <a:cubicBezTo>
                    <a:pt x="3159372" y="3418754"/>
                    <a:pt x="3167756" y="3446754"/>
                    <a:pt x="3191788" y="3467936"/>
                  </a:cubicBezTo>
                  <a:cubicBezTo>
                    <a:pt x="3197042" y="3437533"/>
                    <a:pt x="3201625" y="3410762"/>
                    <a:pt x="3207046" y="3379520"/>
                  </a:cubicBezTo>
                  <a:cubicBezTo>
                    <a:pt x="3219676" y="3392039"/>
                    <a:pt x="3228787" y="3401092"/>
                    <a:pt x="3237896" y="3410146"/>
                  </a:cubicBezTo>
                  <a:cubicBezTo>
                    <a:pt x="3239630" y="3409085"/>
                    <a:pt x="3241418" y="3407968"/>
                    <a:pt x="3243150" y="3406906"/>
                  </a:cubicBezTo>
                  <a:cubicBezTo>
                    <a:pt x="3240133" y="3390306"/>
                    <a:pt x="3237059" y="3373708"/>
                    <a:pt x="3234209" y="3358058"/>
                  </a:cubicBezTo>
                  <a:close/>
                  <a:moveTo>
                    <a:pt x="1998606" y="2911614"/>
                  </a:moveTo>
                  <a:cubicBezTo>
                    <a:pt x="1989272" y="2913682"/>
                    <a:pt x="1984018" y="2914352"/>
                    <a:pt x="1979155" y="2916029"/>
                  </a:cubicBezTo>
                  <a:cubicBezTo>
                    <a:pt x="1945510" y="2927542"/>
                    <a:pt x="1911140" y="2934696"/>
                    <a:pt x="1875426" y="2935702"/>
                  </a:cubicBezTo>
                  <a:cubicBezTo>
                    <a:pt x="1863466" y="2936037"/>
                    <a:pt x="1851337" y="2937937"/>
                    <a:pt x="1839656" y="2940676"/>
                  </a:cubicBezTo>
                  <a:cubicBezTo>
                    <a:pt x="1801261" y="2949674"/>
                    <a:pt x="1762864" y="2955431"/>
                    <a:pt x="1723630" y="2946433"/>
                  </a:cubicBezTo>
                  <a:cubicBezTo>
                    <a:pt x="1721282" y="2945874"/>
                    <a:pt x="1718431" y="2947271"/>
                    <a:pt x="1715637" y="2947830"/>
                  </a:cubicBezTo>
                  <a:cubicBezTo>
                    <a:pt x="1718376" y="2952022"/>
                    <a:pt x="1720836" y="2955822"/>
                    <a:pt x="1723798" y="2960294"/>
                  </a:cubicBezTo>
                  <a:cubicBezTo>
                    <a:pt x="1713850" y="2972422"/>
                    <a:pt x="1694959" y="2976445"/>
                    <a:pt x="1693505" y="2998354"/>
                  </a:cubicBezTo>
                  <a:cubicBezTo>
                    <a:pt x="1700436" y="3003160"/>
                    <a:pt x="1707980" y="3010091"/>
                    <a:pt x="1716867" y="3014171"/>
                  </a:cubicBezTo>
                  <a:cubicBezTo>
                    <a:pt x="1740453" y="3025068"/>
                    <a:pt x="1764596" y="3034794"/>
                    <a:pt x="1788518" y="3045022"/>
                  </a:cubicBezTo>
                  <a:cubicBezTo>
                    <a:pt x="1793101" y="3046977"/>
                    <a:pt x="1797572" y="3049213"/>
                    <a:pt x="1804110" y="3052231"/>
                  </a:cubicBezTo>
                  <a:cubicBezTo>
                    <a:pt x="1783320" y="3071010"/>
                    <a:pt x="1757834" y="3082076"/>
                    <a:pt x="1750065" y="3111642"/>
                  </a:cubicBezTo>
                  <a:cubicBezTo>
                    <a:pt x="1757275" y="3116113"/>
                    <a:pt x="1763647" y="3122036"/>
                    <a:pt x="1771192" y="3124441"/>
                  </a:cubicBezTo>
                  <a:cubicBezTo>
                    <a:pt x="1792375" y="3131259"/>
                    <a:pt x="1813892" y="3137350"/>
                    <a:pt x="1835576" y="3142270"/>
                  </a:cubicBezTo>
                  <a:cubicBezTo>
                    <a:pt x="1851169" y="3145846"/>
                    <a:pt x="1867321" y="3147131"/>
                    <a:pt x="1886324" y="3149926"/>
                  </a:cubicBezTo>
                  <a:cubicBezTo>
                    <a:pt x="1871010" y="3171890"/>
                    <a:pt x="1856647" y="3190278"/>
                    <a:pt x="1852511" y="3215540"/>
                  </a:cubicBezTo>
                  <a:cubicBezTo>
                    <a:pt x="1888001" y="3239461"/>
                    <a:pt x="1928520" y="3231692"/>
                    <a:pt x="1971052" y="3233872"/>
                  </a:cubicBezTo>
                  <a:cubicBezTo>
                    <a:pt x="1945958" y="3262375"/>
                    <a:pt x="1920360" y="3286408"/>
                    <a:pt x="1920137" y="3325978"/>
                  </a:cubicBezTo>
                  <a:cubicBezTo>
                    <a:pt x="1962557" y="3338777"/>
                    <a:pt x="2004306" y="3323686"/>
                    <a:pt x="2047956" y="3323574"/>
                  </a:cubicBezTo>
                  <a:cubicBezTo>
                    <a:pt x="2041026" y="3347383"/>
                    <a:pt x="2025880" y="3366609"/>
                    <a:pt x="2027947" y="3392709"/>
                  </a:cubicBezTo>
                  <a:cubicBezTo>
                    <a:pt x="2069529" y="3391928"/>
                    <a:pt x="2107366" y="3379911"/>
                    <a:pt x="2149061" y="3370466"/>
                  </a:cubicBezTo>
                  <a:cubicBezTo>
                    <a:pt x="2145148" y="3381364"/>
                    <a:pt x="2141515" y="3388686"/>
                    <a:pt x="2139950" y="3396454"/>
                  </a:cubicBezTo>
                  <a:cubicBezTo>
                    <a:pt x="2137211" y="3409980"/>
                    <a:pt x="2133802" y="3423784"/>
                    <a:pt x="2134305" y="3437365"/>
                  </a:cubicBezTo>
                  <a:cubicBezTo>
                    <a:pt x="2134921" y="3452791"/>
                    <a:pt x="2141011" y="3457876"/>
                    <a:pt x="2156157" y="3455585"/>
                  </a:cubicBezTo>
                  <a:cubicBezTo>
                    <a:pt x="2182705" y="3451505"/>
                    <a:pt x="2208918" y="3445134"/>
                    <a:pt x="2235186" y="3439488"/>
                  </a:cubicBezTo>
                  <a:cubicBezTo>
                    <a:pt x="2240998" y="3438260"/>
                    <a:pt x="2246643" y="3436136"/>
                    <a:pt x="2252958" y="3434235"/>
                  </a:cubicBezTo>
                  <a:cubicBezTo>
                    <a:pt x="2254019" y="3448879"/>
                    <a:pt x="2254970" y="3461286"/>
                    <a:pt x="2255864" y="3473860"/>
                  </a:cubicBezTo>
                  <a:cubicBezTo>
                    <a:pt x="2294484" y="3482076"/>
                    <a:pt x="2330198" y="3475873"/>
                    <a:pt x="2366135" y="3473860"/>
                  </a:cubicBezTo>
                  <a:cubicBezTo>
                    <a:pt x="2366694" y="3485822"/>
                    <a:pt x="2367084" y="3495658"/>
                    <a:pt x="2367587" y="3506612"/>
                  </a:cubicBezTo>
                  <a:cubicBezTo>
                    <a:pt x="2406989" y="3516448"/>
                    <a:pt x="2441305" y="3504711"/>
                    <a:pt x="2474001" y="3486045"/>
                  </a:cubicBezTo>
                  <a:cubicBezTo>
                    <a:pt x="2478696" y="3500296"/>
                    <a:pt x="2482329" y="3511251"/>
                    <a:pt x="2488085" y="3528576"/>
                  </a:cubicBezTo>
                  <a:cubicBezTo>
                    <a:pt x="2525363" y="3472799"/>
                    <a:pt x="2557164" y="3421716"/>
                    <a:pt x="2584662" y="3363535"/>
                  </a:cubicBezTo>
                  <a:cubicBezTo>
                    <a:pt x="2560014" y="3359623"/>
                    <a:pt x="2539335" y="3356269"/>
                    <a:pt x="2514409" y="3352301"/>
                  </a:cubicBezTo>
                  <a:lnTo>
                    <a:pt x="2514354" y="3352189"/>
                  </a:lnTo>
                  <a:cubicBezTo>
                    <a:pt x="2512117" y="3390194"/>
                    <a:pt x="2502672" y="3420822"/>
                    <a:pt x="2479143" y="3445525"/>
                  </a:cubicBezTo>
                  <a:cubicBezTo>
                    <a:pt x="2454383" y="3471625"/>
                    <a:pt x="2418671" y="3487888"/>
                    <a:pt x="2393687" y="3483306"/>
                  </a:cubicBezTo>
                  <a:cubicBezTo>
                    <a:pt x="2424427" y="3438930"/>
                    <a:pt x="2454775" y="3395168"/>
                    <a:pt x="2487246" y="3348278"/>
                  </a:cubicBezTo>
                  <a:cubicBezTo>
                    <a:pt x="2470145" y="3344366"/>
                    <a:pt x="2457626" y="3341794"/>
                    <a:pt x="2445274" y="3338664"/>
                  </a:cubicBezTo>
                  <a:cubicBezTo>
                    <a:pt x="2433201" y="3335591"/>
                    <a:pt x="2425713" y="3339112"/>
                    <a:pt x="2421912" y="3351463"/>
                  </a:cubicBezTo>
                  <a:cubicBezTo>
                    <a:pt x="2413920" y="3377285"/>
                    <a:pt x="2396929" y="3397125"/>
                    <a:pt x="2376810" y="3414115"/>
                  </a:cubicBezTo>
                  <a:cubicBezTo>
                    <a:pt x="2349647" y="3437086"/>
                    <a:pt x="2318684" y="3452343"/>
                    <a:pt x="2276879" y="3459554"/>
                  </a:cubicBezTo>
                  <a:cubicBezTo>
                    <a:pt x="2284312" y="3448096"/>
                    <a:pt x="2287721" y="3440830"/>
                    <a:pt x="2292975" y="3435242"/>
                  </a:cubicBezTo>
                  <a:cubicBezTo>
                    <a:pt x="2319634" y="3406682"/>
                    <a:pt x="2346909" y="3378682"/>
                    <a:pt x="2373680" y="3350234"/>
                  </a:cubicBezTo>
                  <a:cubicBezTo>
                    <a:pt x="2379548" y="3343974"/>
                    <a:pt x="2390278" y="3340397"/>
                    <a:pt x="2387372" y="3327207"/>
                  </a:cubicBezTo>
                  <a:cubicBezTo>
                    <a:pt x="2370549" y="3323238"/>
                    <a:pt x="2353615" y="3319215"/>
                    <a:pt x="2333886" y="3314520"/>
                  </a:cubicBezTo>
                  <a:cubicBezTo>
                    <a:pt x="2317735" y="3348446"/>
                    <a:pt x="2292584" y="3374322"/>
                    <a:pt x="2261285" y="3393660"/>
                  </a:cubicBezTo>
                  <a:cubicBezTo>
                    <a:pt x="2229932" y="3413054"/>
                    <a:pt x="2196789" y="3428311"/>
                    <a:pt x="2158730" y="3434906"/>
                  </a:cubicBezTo>
                  <a:cubicBezTo>
                    <a:pt x="2157221" y="3410091"/>
                    <a:pt x="2168287" y="3393994"/>
                    <a:pt x="2181197" y="3379352"/>
                  </a:cubicBezTo>
                  <a:cubicBezTo>
                    <a:pt x="2202825" y="3354649"/>
                    <a:pt x="2227360" y="3333746"/>
                    <a:pt x="2258491" y="3321003"/>
                  </a:cubicBezTo>
                  <a:cubicBezTo>
                    <a:pt x="2267210" y="3317426"/>
                    <a:pt x="2281406" y="3316644"/>
                    <a:pt x="2281630" y="3301443"/>
                  </a:cubicBezTo>
                  <a:cubicBezTo>
                    <a:pt x="2271234" y="3297866"/>
                    <a:pt x="2261342" y="3295183"/>
                    <a:pt x="2252064" y="3291158"/>
                  </a:cubicBezTo>
                  <a:cubicBezTo>
                    <a:pt x="2242395" y="3286966"/>
                    <a:pt x="2235130" y="3287861"/>
                    <a:pt x="2226970" y="3295350"/>
                  </a:cubicBezTo>
                  <a:cubicBezTo>
                    <a:pt x="2180805" y="3337546"/>
                    <a:pt x="2123407" y="3356326"/>
                    <a:pt x="2064388" y="3371192"/>
                  </a:cubicBezTo>
                  <a:cubicBezTo>
                    <a:pt x="2060308" y="3372254"/>
                    <a:pt x="2055837" y="3371974"/>
                    <a:pt x="2049017" y="3372478"/>
                  </a:cubicBezTo>
                  <a:cubicBezTo>
                    <a:pt x="2053602" y="3353811"/>
                    <a:pt x="2062991" y="3341012"/>
                    <a:pt x="2075174" y="3331455"/>
                  </a:cubicBezTo>
                  <a:cubicBezTo>
                    <a:pt x="2102168" y="3310272"/>
                    <a:pt x="2130393" y="3290544"/>
                    <a:pt x="2157946" y="3270032"/>
                  </a:cubicBezTo>
                  <a:cubicBezTo>
                    <a:pt x="2162417" y="3266678"/>
                    <a:pt x="2166217" y="3262432"/>
                    <a:pt x="2171526" y="3257458"/>
                  </a:cubicBezTo>
                  <a:cubicBezTo>
                    <a:pt x="2155208" y="3250359"/>
                    <a:pt x="2143304" y="3252930"/>
                    <a:pt x="2131231" y="3259804"/>
                  </a:cubicBezTo>
                  <a:cubicBezTo>
                    <a:pt x="2079534" y="3289146"/>
                    <a:pt x="2022694" y="3303286"/>
                    <a:pt x="1964905" y="3314129"/>
                  </a:cubicBezTo>
                  <a:cubicBezTo>
                    <a:pt x="1959203" y="3315191"/>
                    <a:pt x="1952944" y="3313123"/>
                    <a:pt x="1943946" y="3312229"/>
                  </a:cubicBezTo>
                  <a:cubicBezTo>
                    <a:pt x="1964457" y="3261481"/>
                    <a:pt x="2005368" y="3239740"/>
                    <a:pt x="2055222" y="3222079"/>
                  </a:cubicBezTo>
                  <a:cubicBezTo>
                    <a:pt x="2029680" y="3208330"/>
                    <a:pt x="2010734" y="3194190"/>
                    <a:pt x="1984130" y="3201679"/>
                  </a:cubicBezTo>
                  <a:cubicBezTo>
                    <a:pt x="1969934" y="3205647"/>
                    <a:pt x="1954789" y="3206710"/>
                    <a:pt x="1939978" y="3208107"/>
                  </a:cubicBezTo>
                  <a:cubicBezTo>
                    <a:pt x="1921981" y="3209784"/>
                    <a:pt x="1903873" y="3210510"/>
                    <a:pt x="1883026" y="3211796"/>
                  </a:cubicBezTo>
                  <a:cubicBezTo>
                    <a:pt x="1891634" y="3184410"/>
                    <a:pt x="1918852" y="3182844"/>
                    <a:pt x="1934277" y="3164458"/>
                  </a:cubicBezTo>
                  <a:cubicBezTo>
                    <a:pt x="1907283" y="3150596"/>
                    <a:pt x="1882915" y="3134780"/>
                    <a:pt x="1856199" y="3125390"/>
                  </a:cubicBezTo>
                  <a:cubicBezTo>
                    <a:pt x="1828758" y="3115722"/>
                    <a:pt x="1799081" y="3112424"/>
                    <a:pt x="1770130" y="3106221"/>
                  </a:cubicBezTo>
                  <a:cubicBezTo>
                    <a:pt x="1773204" y="3093478"/>
                    <a:pt x="1783320" y="3091522"/>
                    <a:pt x="1791703" y="3089062"/>
                  </a:cubicBezTo>
                  <a:cubicBezTo>
                    <a:pt x="1830881" y="3077325"/>
                    <a:pt x="1870116" y="3065813"/>
                    <a:pt x="1909629" y="3055417"/>
                  </a:cubicBezTo>
                  <a:cubicBezTo>
                    <a:pt x="1932600" y="3049382"/>
                    <a:pt x="1951994" y="3038930"/>
                    <a:pt x="1972114" y="3015288"/>
                  </a:cubicBezTo>
                  <a:cubicBezTo>
                    <a:pt x="1923714" y="3022666"/>
                    <a:pt x="1881349" y="3023113"/>
                    <a:pt x="1838761" y="3018362"/>
                  </a:cubicBezTo>
                  <a:cubicBezTo>
                    <a:pt x="1778961" y="3011656"/>
                    <a:pt x="1730839" y="3002210"/>
                    <a:pt x="1709490" y="2987846"/>
                  </a:cubicBezTo>
                  <a:cubicBezTo>
                    <a:pt x="1726982" y="2982985"/>
                    <a:pt x="1741459" y="2977005"/>
                    <a:pt x="1756381" y="2975216"/>
                  </a:cubicBezTo>
                  <a:cubicBezTo>
                    <a:pt x="1814506" y="2968117"/>
                    <a:pt x="1872855" y="2962250"/>
                    <a:pt x="1931092" y="2956046"/>
                  </a:cubicBezTo>
                  <a:cubicBezTo>
                    <a:pt x="1943108" y="2954760"/>
                    <a:pt x="1955235" y="2954146"/>
                    <a:pt x="1967307" y="2953363"/>
                  </a:cubicBezTo>
                  <a:cubicBezTo>
                    <a:pt x="1976529" y="2952748"/>
                    <a:pt x="1982957" y="2948892"/>
                    <a:pt x="1986309" y="2939726"/>
                  </a:cubicBezTo>
                  <a:cubicBezTo>
                    <a:pt x="1989328" y="2931454"/>
                    <a:pt x="1993352" y="2923519"/>
                    <a:pt x="1998606" y="2911614"/>
                  </a:cubicBezTo>
                  <a:close/>
                  <a:moveTo>
                    <a:pt x="3820936" y="2909992"/>
                  </a:moveTo>
                  <a:cubicBezTo>
                    <a:pt x="3818309" y="2908875"/>
                    <a:pt x="3814731" y="2910160"/>
                    <a:pt x="3809198" y="2910440"/>
                  </a:cubicBezTo>
                  <a:cubicBezTo>
                    <a:pt x="3812161" y="2917034"/>
                    <a:pt x="3815124" y="2921003"/>
                    <a:pt x="3815683" y="2925251"/>
                  </a:cubicBezTo>
                  <a:cubicBezTo>
                    <a:pt x="3818700" y="2948780"/>
                    <a:pt x="3833958" y="2953251"/>
                    <a:pt x="3854749" y="2954593"/>
                  </a:cubicBezTo>
                  <a:cubicBezTo>
                    <a:pt x="3906726" y="2957890"/>
                    <a:pt x="3958646" y="2962305"/>
                    <a:pt x="4010400" y="2968062"/>
                  </a:cubicBezTo>
                  <a:cubicBezTo>
                    <a:pt x="4038010" y="2971136"/>
                    <a:pt x="4065228" y="2977786"/>
                    <a:pt x="4092502" y="2983431"/>
                  </a:cubicBezTo>
                  <a:cubicBezTo>
                    <a:pt x="4096750" y="2984326"/>
                    <a:pt x="4100327" y="2988517"/>
                    <a:pt x="4108374" y="2994106"/>
                  </a:cubicBezTo>
                  <a:cubicBezTo>
                    <a:pt x="4025211" y="3014842"/>
                    <a:pt x="3946463" y="3027248"/>
                    <a:pt x="3863132" y="3019480"/>
                  </a:cubicBezTo>
                  <a:cubicBezTo>
                    <a:pt x="3866094" y="3025182"/>
                    <a:pt x="3866709" y="3028311"/>
                    <a:pt x="3868609" y="3029653"/>
                  </a:cubicBezTo>
                  <a:cubicBezTo>
                    <a:pt x="3889848" y="3044910"/>
                    <a:pt x="3912148" y="3056814"/>
                    <a:pt x="3938303" y="3063074"/>
                  </a:cubicBezTo>
                  <a:cubicBezTo>
                    <a:pt x="3971614" y="3071066"/>
                    <a:pt x="4003974" y="3083250"/>
                    <a:pt x="4036502" y="3094204"/>
                  </a:cubicBezTo>
                  <a:cubicBezTo>
                    <a:pt x="4040637" y="3095602"/>
                    <a:pt x="4043488" y="3100632"/>
                    <a:pt x="4049301" y="3106276"/>
                  </a:cubicBezTo>
                  <a:cubicBezTo>
                    <a:pt x="4040470" y="3108400"/>
                    <a:pt x="4035272" y="3110356"/>
                    <a:pt x="4029906" y="3110804"/>
                  </a:cubicBezTo>
                  <a:cubicBezTo>
                    <a:pt x="3999390" y="3113654"/>
                    <a:pt x="3968818" y="3116672"/>
                    <a:pt x="3938248" y="3118516"/>
                  </a:cubicBezTo>
                  <a:cubicBezTo>
                    <a:pt x="3916786" y="3119857"/>
                    <a:pt x="3885990" y="3133494"/>
                    <a:pt x="3870564" y="3150821"/>
                  </a:cubicBezTo>
                  <a:cubicBezTo>
                    <a:pt x="3895437" y="3169822"/>
                    <a:pt x="3930590" y="3174741"/>
                    <a:pt x="3951549" y="3208442"/>
                  </a:cubicBezTo>
                  <a:cubicBezTo>
                    <a:pt x="3938303" y="3208442"/>
                    <a:pt x="3930088" y="3209449"/>
                    <a:pt x="3922207" y="3208275"/>
                  </a:cubicBezTo>
                  <a:cubicBezTo>
                    <a:pt x="3883587" y="3202630"/>
                    <a:pt x="3844632" y="3198270"/>
                    <a:pt x="3806627" y="3189830"/>
                  </a:cubicBezTo>
                  <a:cubicBezTo>
                    <a:pt x="3781422" y="3184242"/>
                    <a:pt x="3765606" y="3195812"/>
                    <a:pt x="3743696" y="3210398"/>
                  </a:cubicBezTo>
                  <a:cubicBezTo>
                    <a:pt x="3766723" y="3218726"/>
                    <a:pt x="3785670" y="3223812"/>
                    <a:pt x="3802940" y="3232418"/>
                  </a:cubicBezTo>
                  <a:cubicBezTo>
                    <a:pt x="3820208" y="3240970"/>
                    <a:pt x="3837199" y="3251421"/>
                    <a:pt x="3851731" y="3263996"/>
                  </a:cubicBezTo>
                  <a:cubicBezTo>
                    <a:pt x="3865871" y="3276236"/>
                    <a:pt x="3880792" y="3289929"/>
                    <a:pt x="3881520" y="3314800"/>
                  </a:cubicBezTo>
                  <a:cubicBezTo>
                    <a:pt x="3867268" y="3312564"/>
                    <a:pt x="3854692" y="3310998"/>
                    <a:pt x="3842286" y="3308484"/>
                  </a:cubicBezTo>
                  <a:cubicBezTo>
                    <a:pt x="3786340" y="3297251"/>
                    <a:pt x="3731456" y="3281881"/>
                    <a:pt x="3684007" y="3249130"/>
                  </a:cubicBezTo>
                  <a:cubicBezTo>
                    <a:pt x="3663664" y="3235101"/>
                    <a:pt x="3645722" y="3239013"/>
                    <a:pt x="3619510" y="3244492"/>
                  </a:cubicBezTo>
                  <a:cubicBezTo>
                    <a:pt x="3632197" y="3252204"/>
                    <a:pt x="3639798" y="3256898"/>
                    <a:pt x="3647567" y="3261426"/>
                  </a:cubicBezTo>
                  <a:cubicBezTo>
                    <a:pt x="3686969" y="3284507"/>
                    <a:pt x="3726204" y="3307813"/>
                    <a:pt x="3756998" y="3342520"/>
                  </a:cubicBezTo>
                  <a:cubicBezTo>
                    <a:pt x="3764767" y="3351240"/>
                    <a:pt x="3773766" y="3359680"/>
                    <a:pt x="3772759" y="3375552"/>
                  </a:cubicBezTo>
                  <a:cubicBezTo>
                    <a:pt x="3733526" y="3370354"/>
                    <a:pt x="3698538" y="3356494"/>
                    <a:pt x="3663997" y="3341123"/>
                  </a:cubicBezTo>
                  <a:cubicBezTo>
                    <a:pt x="3627894" y="3325083"/>
                    <a:pt x="3597099" y="3301666"/>
                    <a:pt x="3572284" y="3271821"/>
                  </a:cubicBezTo>
                  <a:cubicBezTo>
                    <a:pt x="3554063" y="3279310"/>
                    <a:pt x="3538526" y="3285738"/>
                    <a:pt x="3516282" y="3294903"/>
                  </a:cubicBezTo>
                  <a:cubicBezTo>
                    <a:pt x="3540817" y="3307366"/>
                    <a:pt x="3559037" y="3316141"/>
                    <a:pt x="3576756" y="3325754"/>
                  </a:cubicBezTo>
                  <a:cubicBezTo>
                    <a:pt x="3615990" y="3347104"/>
                    <a:pt x="3649579" y="3374266"/>
                    <a:pt x="3665730" y="3417915"/>
                  </a:cubicBezTo>
                  <a:cubicBezTo>
                    <a:pt x="3667408" y="3422443"/>
                    <a:pt x="3666680" y="3427864"/>
                    <a:pt x="3667352" y="3436751"/>
                  </a:cubicBezTo>
                  <a:cubicBezTo>
                    <a:pt x="3586424" y="3414228"/>
                    <a:pt x="3518574" y="3380694"/>
                    <a:pt x="3484091" y="3300772"/>
                  </a:cubicBezTo>
                  <a:cubicBezTo>
                    <a:pt x="3462516" y="3306360"/>
                    <a:pt x="3443458" y="3311278"/>
                    <a:pt x="3420712" y="3317146"/>
                  </a:cubicBezTo>
                  <a:cubicBezTo>
                    <a:pt x="3466707" y="3365045"/>
                    <a:pt x="3515053" y="3404614"/>
                    <a:pt x="3552779" y="3458548"/>
                  </a:cubicBezTo>
                  <a:cubicBezTo>
                    <a:pt x="3525951" y="3461677"/>
                    <a:pt x="3507452" y="3450108"/>
                    <a:pt x="3489064" y="3440719"/>
                  </a:cubicBezTo>
                  <a:cubicBezTo>
                    <a:pt x="3441000" y="3416183"/>
                    <a:pt x="3410260" y="3377004"/>
                    <a:pt x="3398578" y="3323518"/>
                  </a:cubicBezTo>
                  <a:cubicBezTo>
                    <a:pt x="3379353" y="3324636"/>
                    <a:pt x="3364095" y="3329163"/>
                    <a:pt x="3346323" y="3336149"/>
                  </a:cubicBezTo>
                  <a:cubicBezTo>
                    <a:pt x="3374715" y="3389860"/>
                    <a:pt x="3408304" y="3437420"/>
                    <a:pt x="3437032" y="3493478"/>
                  </a:cubicBezTo>
                  <a:cubicBezTo>
                    <a:pt x="3417191" y="3490404"/>
                    <a:pt x="3403498" y="3484871"/>
                    <a:pt x="3391817" y="3476432"/>
                  </a:cubicBezTo>
                  <a:cubicBezTo>
                    <a:pt x="3377621" y="3466204"/>
                    <a:pt x="3363536" y="3455082"/>
                    <a:pt x="3351912" y="3442116"/>
                  </a:cubicBezTo>
                  <a:cubicBezTo>
                    <a:pt x="3326090" y="3413388"/>
                    <a:pt x="3325477" y="3376389"/>
                    <a:pt x="3325477" y="3337044"/>
                  </a:cubicBezTo>
                  <a:cubicBezTo>
                    <a:pt x="3308486" y="3341292"/>
                    <a:pt x="3295519" y="3344477"/>
                    <a:pt x="3278976" y="3348612"/>
                  </a:cubicBezTo>
                  <a:cubicBezTo>
                    <a:pt x="3284118" y="3359846"/>
                    <a:pt x="3287415" y="3368174"/>
                    <a:pt x="3291720" y="3375998"/>
                  </a:cubicBezTo>
                  <a:cubicBezTo>
                    <a:pt x="3309212" y="3407800"/>
                    <a:pt x="3326874" y="3439545"/>
                    <a:pt x="3344758" y="3471122"/>
                  </a:cubicBezTo>
                  <a:cubicBezTo>
                    <a:pt x="3364543" y="3506053"/>
                    <a:pt x="3411602" y="3520193"/>
                    <a:pt x="3451060" y="3502979"/>
                  </a:cubicBezTo>
                  <a:lnTo>
                    <a:pt x="3451060" y="3472688"/>
                  </a:lnTo>
                  <a:cubicBezTo>
                    <a:pt x="3488394" y="3477159"/>
                    <a:pt x="3524218" y="3481071"/>
                    <a:pt x="3562559" y="3474028"/>
                  </a:cubicBezTo>
                  <a:lnTo>
                    <a:pt x="3562559" y="3434129"/>
                  </a:lnTo>
                  <a:lnTo>
                    <a:pt x="3582624" y="3439545"/>
                  </a:lnTo>
                  <a:cubicBezTo>
                    <a:pt x="3605258" y="3444687"/>
                    <a:pt x="3627894" y="3449660"/>
                    <a:pt x="3650530" y="3454802"/>
                  </a:cubicBezTo>
                  <a:cubicBezTo>
                    <a:pt x="3675847" y="3460559"/>
                    <a:pt x="3687528" y="3451728"/>
                    <a:pt x="3683839" y="3420263"/>
                  </a:cubicBezTo>
                  <a:cubicBezTo>
                    <a:pt x="3682553" y="3409365"/>
                    <a:pt x="3677636" y="3398914"/>
                    <a:pt x="3674282" y="3388294"/>
                  </a:cubicBezTo>
                  <a:cubicBezTo>
                    <a:pt x="3672716" y="3383432"/>
                    <a:pt x="3670816" y="3378682"/>
                    <a:pt x="3667799" y="3370354"/>
                  </a:cubicBezTo>
                  <a:cubicBezTo>
                    <a:pt x="3710162" y="3379632"/>
                    <a:pt x="3748447" y="3393325"/>
                    <a:pt x="3788519" y="3391760"/>
                  </a:cubicBezTo>
                  <a:cubicBezTo>
                    <a:pt x="3793828" y="3364262"/>
                    <a:pt x="3774100" y="3346321"/>
                    <a:pt x="3770131" y="3322289"/>
                  </a:cubicBezTo>
                  <a:cubicBezTo>
                    <a:pt x="3813502" y="3326146"/>
                    <a:pt x="3854469" y="3335982"/>
                    <a:pt x="3896946" y="3327934"/>
                  </a:cubicBezTo>
                  <a:cubicBezTo>
                    <a:pt x="3900858" y="3285290"/>
                    <a:pt x="3868274" y="3263717"/>
                    <a:pt x="3848153" y="3233258"/>
                  </a:cubicBezTo>
                  <a:cubicBezTo>
                    <a:pt x="3870286" y="3233258"/>
                    <a:pt x="3889568" y="3234710"/>
                    <a:pt x="3908514" y="3232866"/>
                  </a:cubicBezTo>
                  <a:cubicBezTo>
                    <a:pt x="3928243" y="3230910"/>
                    <a:pt x="3949426" y="3230463"/>
                    <a:pt x="3963845" y="3214702"/>
                  </a:cubicBezTo>
                  <a:cubicBezTo>
                    <a:pt x="3963118" y="3187427"/>
                    <a:pt x="3941992" y="3171444"/>
                    <a:pt x="3932938" y="3148584"/>
                  </a:cubicBezTo>
                  <a:cubicBezTo>
                    <a:pt x="3980890" y="3141878"/>
                    <a:pt x="4029068" y="3142325"/>
                    <a:pt x="4067185" y="3109742"/>
                  </a:cubicBezTo>
                  <a:cubicBezTo>
                    <a:pt x="4057628" y="3081014"/>
                    <a:pt x="4031246" y="3070730"/>
                    <a:pt x="4013810" y="3049996"/>
                  </a:cubicBezTo>
                  <a:cubicBezTo>
                    <a:pt x="4055000" y="3036414"/>
                    <a:pt x="4093340" y="3023113"/>
                    <a:pt x="4125254" y="2998074"/>
                  </a:cubicBezTo>
                  <a:cubicBezTo>
                    <a:pt x="4122514" y="2983711"/>
                    <a:pt x="4115696" y="2974266"/>
                    <a:pt x="4104798" y="2970633"/>
                  </a:cubicBezTo>
                  <a:cubicBezTo>
                    <a:pt x="4059192" y="2955599"/>
                    <a:pt x="4015599" y="2933075"/>
                    <a:pt x="3965354" y="2935478"/>
                  </a:cubicBezTo>
                  <a:cubicBezTo>
                    <a:pt x="3915444" y="2937882"/>
                    <a:pt x="3867157" y="2929498"/>
                    <a:pt x="3820936" y="2909992"/>
                  </a:cubicBezTo>
                  <a:close/>
                  <a:moveTo>
                    <a:pt x="3684909" y="2858091"/>
                  </a:moveTo>
                  <a:cubicBezTo>
                    <a:pt x="3665154" y="2855843"/>
                    <a:pt x="3644143" y="2858616"/>
                    <a:pt x="3623254" y="2867572"/>
                  </a:cubicBezTo>
                  <a:cubicBezTo>
                    <a:pt x="3541097" y="2902840"/>
                    <a:pt x="3456593" y="2931790"/>
                    <a:pt x="3370635" y="2956046"/>
                  </a:cubicBezTo>
                  <a:cubicBezTo>
                    <a:pt x="3262266" y="2986617"/>
                    <a:pt x="3153170" y="3014562"/>
                    <a:pt x="3040831" y="3026857"/>
                  </a:cubicBezTo>
                  <a:cubicBezTo>
                    <a:pt x="2937715" y="3038091"/>
                    <a:pt x="2834264" y="3038371"/>
                    <a:pt x="2731372" y="3027193"/>
                  </a:cubicBezTo>
                  <a:cubicBezTo>
                    <a:pt x="2624902" y="3015624"/>
                    <a:pt x="2520557" y="2991536"/>
                    <a:pt x="2417384" y="2962865"/>
                  </a:cubicBezTo>
                  <a:cubicBezTo>
                    <a:pt x="2335730" y="2940174"/>
                    <a:pt x="2255361" y="2913794"/>
                    <a:pt x="2176670" y="2882328"/>
                  </a:cubicBezTo>
                  <a:cubicBezTo>
                    <a:pt x="2153810" y="2873162"/>
                    <a:pt x="2130113" y="2869529"/>
                    <a:pt x="2105579" y="2875286"/>
                  </a:cubicBezTo>
                  <a:cubicBezTo>
                    <a:pt x="2044213" y="2889594"/>
                    <a:pt x="2002183" y="2948445"/>
                    <a:pt x="2011014" y="3011042"/>
                  </a:cubicBezTo>
                  <a:cubicBezTo>
                    <a:pt x="2013025" y="3025460"/>
                    <a:pt x="2009840" y="3034011"/>
                    <a:pt x="1999165" y="3041892"/>
                  </a:cubicBezTo>
                  <a:cubicBezTo>
                    <a:pt x="1975188" y="3059553"/>
                    <a:pt x="1951380" y="3077438"/>
                    <a:pt x="1927570" y="3095322"/>
                  </a:cubicBezTo>
                  <a:cubicBezTo>
                    <a:pt x="1921869" y="3099625"/>
                    <a:pt x="1916449" y="3104321"/>
                    <a:pt x="1908064" y="3111084"/>
                  </a:cubicBezTo>
                  <a:cubicBezTo>
                    <a:pt x="1917901" y="3116839"/>
                    <a:pt x="1924607" y="3121478"/>
                    <a:pt x="1931874" y="3124831"/>
                  </a:cubicBezTo>
                  <a:cubicBezTo>
                    <a:pt x="1991117" y="3151882"/>
                    <a:pt x="2050526" y="3178541"/>
                    <a:pt x="2109770" y="3205647"/>
                  </a:cubicBezTo>
                  <a:cubicBezTo>
                    <a:pt x="2135814" y="3217552"/>
                    <a:pt x="2162921" y="3223141"/>
                    <a:pt x="2191256" y="3219118"/>
                  </a:cubicBezTo>
                  <a:cubicBezTo>
                    <a:pt x="2203775" y="3217329"/>
                    <a:pt x="2211991" y="3220682"/>
                    <a:pt x="2220542" y="3229848"/>
                  </a:cubicBezTo>
                  <a:cubicBezTo>
                    <a:pt x="2237365" y="3247900"/>
                    <a:pt x="2258547" y="3259804"/>
                    <a:pt x="2282636" y="3265617"/>
                  </a:cubicBezTo>
                  <a:cubicBezTo>
                    <a:pt x="2328744" y="3276795"/>
                    <a:pt x="2374573" y="3289258"/>
                    <a:pt x="2421074" y="3298257"/>
                  </a:cubicBezTo>
                  <a:cubicBezTo>
                    <a:pt x="2489539" y="3311446"/>
                    <a:pt x="2558450" y="3322121"/>
                    <a:pt x="2627249" y="3333578"/>
                  </a:cubicBezTo>
                  <a:cubicBezTo>
                    <a:pt x="2699012" y="3345538"/>
                    <a:pt x="2771556" y="3349786"/>
                    <a:pt x="2844044" y="3351184"/>
                  </a:cubicBezTo>
                  <a:cubicBezTo>
                    <a:pt x="2948279" y="3353140"/>
                    <a:pt x="3052177" y="3347327"/>
                    <a:pt x="3155628" y="3332126"/>
                  </a:cubicBezTo>
                  <a:cubicBezTo>
                    <a:pt x="3278250" y="3314129"/>
                    <a:pt x="3399194" y="3289091"/>
                    <a:pt x="3518296" y="3255110"/>
                  </a:cubicBezTo>
                  <a:cubicBezTo>
                    <a:pt x="3544842" y="3247509"/>
                    <a:pt x="3568818" y="3236164"/>
                    <a:pt x="3587094" y="3214925"/>
                  </a:cubicBezTo>
                  <a:cubicBezTo>
                    <a:pt x="3594360" y="3206486"/>
                    <a:pt x="3602463" y="3202685"/>
                    <a:pt x="3614033" y="3204530"/>
                  </a:cubicBezTo>
                  <a:cubicBezTo>
                    <a:pt x="3639519" y="3208554"/>
                    <a:pt x="3664445" y="3204250"/>
                    <a:pt x="3687528" y="3193408"/>
                  </a:cubicBezTo>
                  <a:cubicBezTo>
                    <a:pt x="3752415" y="3163060"/>
                    <a:pt x="3816968" y="3131873"/>
                    <a:pt x="3881520" y="3100856"/>
                  </a:cubicBezTo>
                  <a:cubicBezTo>
                    <a:pt x="3885432" y="3099010"/>
                    <a:pt x="3888562" y="3095602"/>
                    <a:pt x="3894598" y="3091019"/>
                  </a:cubicBezTo>
                  <a:lnTo>
                    <a:pt x="3894653" y="3090962"/>
                  </a:lnTo>
                  <a:cubicBezTo>
                    <a:pt x="3889009" y="3085933"/>
                    <a:pt x="3886438" y="3083194"/>
                    <a:pt x="3883532" y="3081070"/>
                  </a:cubicBezTo>
                  <a:cubicBezTo>
                    <a:pt x="3857096" y="3062068"/>
                    <a:pt x="3830716" y="3042898"/>
                    <a:pt x="3803944" y="3024287"/>
                  </a:cubicBezTo>
                  <a:cubicBezTo>
                    <a:pt x="3793884" y="3017300"/>
                    <a:pt x="3787346" y="3009756"/>
                    <a:pt x="3790812" y="2996510"/>
                  </a:cubicBezTo>
                  <a:cubicBezTo>
                    <a:pt x="3791986" y="2992094"/>
                    <a:pt x="3791538" y="2987232"/>
                    <a:pt x="3791593" y="2982594"/>
                  </a:cubicBezTo>
                  <a:cubicBezTo>
                    <a:pt x="3792137" y="2916783"/>
                    <a:pt x="3744175" y="2864838"/>
                    <a:pt x="3684909" y="2858091"/>
                  </a:cubicBezTo>
                  <a:close/>
                  <a:moveTo>
                    <a:pt x="3489979" y="2814967"/>
                  </a:moveTo>
                  <a:cubicBezTo>
                    <a:pt x="3486563" y="2812019"/>
                    <a:pt x="3479423" y="2812606"/>
                    <a:pt x="3466597" y="2814981"/>
                  </a:cubicBezTo>
                  <a:cubicBezTo>
                    <a:pt x="3475315" y="2822526"/>
                    <a:pt x="3482526" y="2828786"/>
                    <a:pt x="3491020" y="2836163"/>
                  </a:cubicBezTo>
                  <a:cubicBezTo>
                    <a:pt x="3493088" y="2824399"/>
                    <a:pt x="3493395" y="2817915"/>
                    <a:pt x="3489979" y="2814967"/>
                  </a:cubicBezTo>
                  <a:close/>
                  <a:moveTo>
                    <a:pt x="2385926" y="2812685"/>
                  </a:moveTo>
                  <a:cubicBezTo>
                    <a:pt x="2372384" y="2813447"/>
                    <a:pt x="2373232" y="2818320"/>
                    <a:pt x="2378262" y="2836052"/>
                  </a:cubicBezTo>
                  <a:cubicBezTo>
                    <a:pt x="2386255" y="2829066"/>
                    <a:pt x="2393185" y="2822972"/>
                    <a:pt x="2404643" y="2812969"/>
                  </a:cubicBezTo>
                  <a:cubicBezTo>
                    <a:pt x="2396553" y="2812633"/>
                    <a:pt x="2390440" y="2812431"/>
                    <a:pt x="2385926" y="2812685"/>
                  </a:cubicBezTo>
                  <a:close/>
                  <a:moveTo>
                    <a:pt x="3260679" y="2782691"/>
                  </a:moveTo>
                  <a:cubicBezTo>
                    <a:pt x="3251310" y="2782090"/>
                    <a:pt x="3241641" y="2782537"/>
                    <a:pt x="3231470" y="2786086"/>
                  </a:cubicBezTo>
                  <a:lnTo>
                    <a:pt x="3231470" y="2872938"/>
                  </a:lnTo>
                  <a:cubicBezTo>
                    <a:pt x="3198272" y="2876403"/>
                    <a:pt x="3169600" y="2865394"/>
                    <a:pt x="3138247" y="2857680"/>
                  </a:cubicBezTo>
                  <a:cubicBezTo>
                    <a:pt x="3137409" y="2878778"/>
                    <a:pt x="3139323" y="2898549"/>
                    <a:pt x="3143535" y="2917796"/>
                  </a:cubicBezTo>
                  <a:lnTo>
                    <a:pt x="3162610" y="2974757"/>
                  </a:lnTo>
                  <a:lnTo>
                    <a:pt x="3162559" y="2974768"/>
                  </a:lnTo>
                  <a:lnTo>
                    <a:pt x="3162614" y="2974768"/>
                  </a:lnTo>
                  <a:lnTo>
                    <a:pt x="3162610" y="2974757"/>
                  </a:lnTo>
                  <a:lnTo>
                    <a:pt x="3243095" y="2957108"/>
                  </a:lnTo>
                  <a:cubicBezTo>
                    <a:pt x="3270201" y="2950680"/>
                    <a:pt x="3297252" y="2943806"/>
                    <a:pt x="3324135" y="2936428"/>
                  </a:cubicBezTo>
                  <a:cubicBezTo>
                    <a:pt x="3350123" y="2929331"/>
                    <a:pt x="3376112" y="2922120"/>
                    <a:pt x="3401598" y="2913514"/>
                  </a:cubicBezTo>
                  <a:cubicBezTo>
                    <a:pt x="3427140" y="2904906"/>
                    <a:pt x="3454524" y="2900436"/>
                    <a:pt x="3480122" y="2883501"/>
                  </a:cubicBezTo>
                  <a:cubicBezTo>
                    <a:pt x="3444242" y="2862040"/>
                    <a:pt x="3416575" y="2836386"/>
                    <a:pt x="3392543" y="2806206"/>
                  </a:cubicBezTo>
                  <a:cubicBezTo>
                    <a:pt x="3387178" y="2799500"/>
                    <a:pt x="3375106" y="2796481"/>
                    <a:pt x="3365605" y="2794972"/>
                  </a:cubicBezTo>
                  <a:cubicBezTo>
                    <a:pt x="3339950" y="2790837"/>
                    <a:pt x="3314018" y="2787427"/>
                    <a:pt x="3288085" y="2785583"/>
                  </a:cubicBezTo>
                  <a:cubicBezTo>
                    <a:pt x="3279115" y="2784940"/>
                    <a:pt x="3270047" y="2783292"/>
                    <a:pt x="3260679" y="2782691"/>
                  </a:cubicBezTo>
                  <a:close/>
                  <a:moveTo>
                    <a:pt x="2632224" y="2779492"/>
                  </a:moveTo>
                  <a:cubicBezTo>
                    <a:pt x="2588854" y="2784241"/>
                    <a:pt x="2545484" y="2789495"/>
                    <a:pt x="2502057" y="2793966"/>
                  </a:cubicBezTo>
                  <a:cubicBezTo>
                    <a:pt x="2491216" y="2795084"/>
                    <a:pt x="2486408" y="2802015"/>
                    <a:pt x="2480652" y="2809615"/>
                  </a:cubicBezTo>
                  <a:cubicBezTo>
                    <a:pt x="2448963" y="2851365"/>
                    <a:pt x="2410231" y="2883389"/>
                    <a:pt x="2358589" y="2897642"/>
                  </a:cubicBezTo>
                  <a:cubicBezTo>
                    <a:pt x="2355012" y="2898648"/>
                    <a:pt x="2352273" y="2902560"/>
                    <a:pt x="2346125" y="2907589"/>
                  </a:cubicBezTo>
                  <a:cubicBezTo>
                    <a:pt x="2466847" y="2946097"/>
                    <a:pt x="2585612" y="2973428"/>
                    <a:pt x="2705998" y="2990530"/>
                  </a:cubicBezTo>
                  <a:cubicBezTo>
                    <a:pt x="2728913" y="2956269"/>
                    <a:pt x="2739587" y="2903845"/>
                    <a:pt x="2730422" y="2872603"/>
                  </a:cubicBezTo>
                  <a:cubicBezTo>
                    <a:pt x="2702588" y="2874783"/>
                    <a:pt x="2674643" y="2885289"/>
                    <a:pt x="2644351" y="2874951"/>
                  </a:cubicBezTo>
                  <a:lnTo>
                    <a:pt x="2644351" y="2781895"/>
                  </a:lnTo>
                  <a:lnTo>
                    <a:pt x="2644296" y="2781838"/>
                  </a:lnTo>
                  <a:cubicBezTo>
                    <a:pt x="2637533" y="2780498"/>
                    <a:pt x="2634795" y="2779212"/>
                    <a:pt x="2632224" y="2779492"/>
                  </a:cubicBezTo>
                  <a:close/>
                  <a:moveTo>
                    <a:pt x="2920285" y="2766853"/>
                  </a:moveTo>
                  <a:cubicBezTo>
                    <a:pt x="2806571" y="2767056"/>
                    <a:pt x="2699739" y="2771778"/>
                    <a:pt x="2679395" y="2781447"/>
                  </a:cubicBezTo>
                  <a:cubicBezTo>
                    <a:pt x="2678891" y="2801735"/>
                    <a:pt x="2675873" y="2822749"/>
                    <a:pt x="2681910" y="2844043"/>
                  </a:cubicBezTo>
                  <a:cubicBezTo>
                    <a:pt x="2718014" y="2846782"/>
                    <a:pt x="2744171" y="2829289"/>
                    <a:pt x="2769488" y="2802852"/>
                  </a:cubicBezTo>
                  <a:cubicBezTo>
                    <a:pt x="2780777" y="2850360"/>
                    <a:pt x="2768538" y="2892834"/>
                    <a:pt x="2765351" y="2937155"/>
                  </a:cubicBezTo>
                  <a:cubicBezTo>
                    <a:pt x="2781561" y="2936764"/>
                    <a:pt x="2784913" y="2946209"/>
                    <a:pt x="2784412" y="2958952"/>
                  </a:cubicBezTo>
                  <a:cubicBezTo>
                    <a:pt x="2784019" y="2969906"/>
                    <a:pt x="2784355" y="2980916"/>
                    <a:pt x="2784355" y="2994386"/>
                  </a:cubicBezTo>
                  <a:lnTo>
                    <a:pt x="2784355" y="2994442"/>
                  </a:lnTo>
                  <a:cubicBezTo>
                    <a:pt x="2796036" y="2996454"/>
                    <a:pt x="2803190" y="2998354"/>
                    <a:pt x="2810455" y="2998913"/>
                  </a:cubicBezTo>
                  <a:cubicBezTo>
                    <a:pt x="2901779" y="3005508"/>
                    <a:pt x="2992543" y="2996845"/>
                    <a:pt x="3083363" y="2988908"/>
                  </a:cubicBezTo>
                  <a:cubicBezTo>
                    <a:pt x="3100187" y="2987456"/>
                    <a:pt x="3102422" y="2983376"/>
                    <a:pt x="3103148" y="2965044"/>
                  </a:cubicBezTo>
                  <a:cubicBezTo>
                    <a:pt x="3103426" y="2957778"/>
                    <a:pt x="3103819" y="2950457"/>
                    <a:pt x="3104099" y="2943135"/>
                  </a:cubicBezTo>
                  <a:cubicBezTo>
                    <a:pt x="3110917" y="2940229"/>
                    <a:pt x="3116617" y="2937770"/>
                    <a:pt x="3122039" y="2935478"/>
                  </a:cubicBezTo>
                  <a:cubicBezTo>
                    <a:pt x="3110190" y="2842143"/>
                    <a:pt x="3110022" y="2830630"/>
                    <a:pt x="3120977" y="2804809"/>
                  </a:cubicBezTo>
                  <a:cubicBezTo>
                    <a:pt x="3143333" y="2832978"/>
                    <a:pt x="3171781" y="2845832"/>
                    <a:pt x="3206656" y="2844043"/>
                  </a:cubicBezTo>
                  <a:cubicBezTo>
                    <a:pt x="3211350" y="2810566"/>
                    <a:pt x="3210456" y="2798661"/>
                    <a:pt x="3202464" y="2779379"/>
                  </a:cubicBezTo>
                  <a:cubicBezTo>
                    <a:pt x="3154595" y="2770968"/>
                    <a:pt x="3033999" y="2766651"/>
                    <a:pt x="2920285" y="2766853"/>
                  </a:cubicBezTo>
                  <a:close/>
                  <a:moveTo>
                    <a:pt x="2113826" y="2240759"/>
                  </a:moveTo>
                  <a:lnTo>
                    <a:pt x="2114073" y="2240884"/>
                  </a:lnTo>
                  <a:lnTo>
                    <a:pt x="2113850" y="2240941"/>
                  </a:lnTo>
                  <a:close/>
                  <a:moveTo>
                    <a:pt x="4200146" y="2115470"/>
                  </a:moveTo>
                  <a:cubicBezTo>
                    <a:pt x="4200146" y="2120947"/>
                    <a:pt x="4199530" y="2125473"/>
                    <a:pt x="4200256" y="2129833"/>
                  </a:cubicBezTo>
                  <a:cubicBezTo>
                    <a:pt x="4209815" y="2187790"/>
                    <a:pt x="4241056" y="2232670"/>
                    <a:pt x="4284818" y="2270172"/>
                  </a:cubicBezTo>
                  <a:cubicBezTo>
                    <a:pt x="4339701" y="2317230"/>
                    <a:pt x="4405762" y="2342772"/>
                    <a:pt x="4472494" y="2366246"/>
                  </a:cubicBezTo>
                  <a:cubicBezTo>
                    <a:pt x="4528774" y="2386029"/>
                    <a:pt x="4587124" y="2398269"/>
                    <a:pt x="4646142" y="2406877"/>
                  </a:cubicBezTo>
                  <a:cubicBezTo>
                    <a:pt x="4653968" y="2407994"/>
                    <a:pt x="4662071" y="2407044"/>
                    <a:pt x="4669672" y="2407044"/>
                  </a:cubicBezTo>
                  <a:lnTo>
                    <a:pt x="4669672" y="2406988"/>
                  </a:lnTo>
                  <a:cubicBezTo>
                    <a:pt x="4670399" y="2403523"/>
                    <a:pt x="4671460" y="2401566"/>
                    <a:pt x="4671014" y="2400058"/>
                  </a:cubicBezTo>
                  <a:cubicBezTo>
                    <a:pt x="4670008" y="2396537"/>
                    <a:pt x="4668386" y="2393128"/>
                    <a:pt x="4666822" y="2389774"/>
                  </a:cubicBezTo>
                  <a:cubicBezTo>
                    <a:pt x="4637871" y="2327401"/>
                    <a:pt x="4588130" y="2289789"/>
                    <a:pt x="4523745" y="2269724"/>
                  </a:cubicBezTo>
                  <a:cubicBezTo>
                    <a:pt x="4410960" y="2234625"/>
                    <a:pt x="4304994" y="2185667"/>
                    <a:pt x="4208640" y="2116754"/>
                  </a:cubicBezTo>
                  <a:cubicBezTo>
                    <a:pt x="4206852" y="2115470"/>
                    <a:pt x="4203778" y="2115973"/>
                    <a:pt x="4200146" y="2115470"/>
                  </a:cubicBezTo>
                  <a:close/>
                  <a:moveTo>
                    <a:pt x="1669585" y="2112730"/>
                  </a:moveTo>
                  <a:cubicBezTo>
                    <a:pt x="1644993" y="2127765"/>
                    <a:pt x="1624985" y="2141010"/>
                    <a:pt x="1604138" y="2152579"/>
                  </a:cubicBezTo>
                  <a:cubicBezTo>
                    <a:pt x="1526563" y="2195670"/>
                    <a:pt x="1443958" y="2227304"/>
                    <a:pt x="1360404" y="2256198"/>
                  </a:cubicBezTo>
                  <a:cubicBezTo>
                    <a:pt x="1304403" y="2275592"/>
                    <a:pt x="1262318" y="2311920"/>
                    <a:pt x="1226326" y="2357078"/>
                  </a:cubicBezTo>
                  <a:cubicBezTo>
                    <a:pt x="1223419" y="2360768"/>
                    <a:pt x="1222581" y="2366077"/>
                    <a:pt x="1219004" y="2375243"/>
                  </a:cubicBezTo>
                  <a:cubicBezTo>
                    <a:pt x="1246558" y="2364121"/>
                    <a:pt x="1269472" y="2354787"/>
                    <a:pt x="1292498" y="2345678"/>
                  </a:cubicBezTo>
                  <a:cubicBezTo>
                    <a:pt x="1345985" y="2324552"/>
                    <a:pt x="1400644" y="2318347"/>
                    <a:pt x="1456311" y="2335338"/>
                  </a:cubicBezTo>
                  <a:cubicBezTo>
                    <a:pt x="1470115" y="2339586"/>
                    <a:pt x="1481683" y="2338357"/>
                    <a:pt x="1493309" y="2331203"/>
                  </a:cubicBezTo>
                  <a:cubicBezTo>
                    <a:pt x="1517062" y="2316558"/>
                    <a:pt x="1541430" y="2302810"/>
                    <a:pt x="1564288" y="2286938"/>
                  </a:cubicBezTo>
                  <a:cubicBezTo>
                    <a:pt x="1596761" y="2264415"/>
                    <a:pt x="1623699" y="2236022"/>
                    <a:pt x="1643261" y="2201427"/>
                  </a:cubicBezTo>
                  <a:cubicBezTo>
                    <a:pt x="1657959" y="2175495"/>
                    <a:pt x="1668522" y="2148108"/>
                    <a:pt x="1669585" y="2112730"/>
                  </a:cubicBezTo>
                  <a:close/>
                  <a:moveTo>
                    <a:pt x="2811516" y="2041080"/>
                  </a:moveTo>
                  <a:cubicBezTo>
                    <a:pt x="2754790" y="2043540"/>
                    <a:pt x="2698118" y="2047340"/>
                    <a:pt x="2641613" y="2052594"/>
                  </a:cubicBezTo>
                  <a:cubicBezTo>
                    <a:pt x="2549899" y="2061145"/>
                    <a:pt x="2458295" y="2071261"/>
                    <a:pt x="2366694" y="2080985"/>
                  </a:cubicBezTo>
                  <a:cubicBezTo>
                    <a:pt x="2359595" y="2081768"/>
                    <a:pt x="2352666" y="2084619"/>
                    <a:pt x="2344617" y="2086798"/>
                  </a:cubicBezTo>
                  <a:cubicBezTo>
                    <a:pt x="2346293" y="2107868"/>
                    <a:pt x="2347915" y="2127710"/>
                    <a:pt x="2349535" y="2147662"/>
                  </a:cubicBezTo>
                  <a:cubicBezTo>
                    <a:pt x="2267322" y="2163144"/>
                    <a:pt x="2188237" y="2177953"/>
                    <a:pt x="2107534" y="2193156"/>
                  </a:cubicBezTo>
                  <a:cubicBezTo>
                    <a:pt x="2108596" y="2201148"/>
                    <a:pt x="2109533" y="2208260"/>
                    <a:pt x="2110525" y="2215791"/>
                  </a:cubicBezTo>
                  <a:lnTo>
                    <a:pt x="2113826" y="2240759"/>
                  </a:lnTo>
                  <a:lnTo>
                    <a:pt x="2061760" y="2214450"/>
                  </a:lnTo>
                  <a:cubicBezTo>
                    <a:pt x="2052371" y="2209530"/>
                    <a:pt x="2043540" y="2207966"/>
                    <a:pt x="2032531" y="2211040"/>
                  </a:cubicBezTo>
                  <a:cubicBezTo>
                    <a:pt x="2002126" y="2219535"/>
                    <a:pt x="1971164" y="2226075"/>
                    <a:pt x="1940481" y="2233732"/>
                  </a:cubicBezTo>
                  <a:cubicBezTo>
                    <a:pt x="1788741" y="2271569"/>
                    <a:pt x="1639571" y="2317900"/>
                    <a:pt x="1492024" y="2369710"/>
                  </a:cubicBezTo>
                  <a:cubicBezTo>
                    <a:pt x="1484031" y="2372504"/>
                    <a:pt x="1473412" y="2372784"/>
                    <a:pt x="1465477" y="2369989"/>
                  </a:cubicBezTo>
                  <a:cubicBezTo>
                    <a:pt x="1410146" y="2350540"/>
                    <a:pt x="1355542" y="2352720"/>
                    <a:pt x="1301889" y="2374852"/>
                  </a:cubicBezTo>
                  <a:cubicBezTo>
                    <a:pt x="1203802" y="2415260"/>
                    <a:pt x="1106051" y="2456562"/>
                    <a:pt x="1008133" y="2497417"/>
                  </a:cubicBezTo>
                  <a:cubicBezTo>
                    <a:pt x="969569" y="2513514"/>
                    <a:pt x="940842" y="2540062"/>
                    <a:pt x="921784" y="2577171"/>
                  </a:cubicBezTo>
                  <a:cubicBezTo>
                    <a:pt x="898589" y="2622218"/>
                    <a:pt x="897695" y="2666484"/>
                    <a:pt x="927485" y="2709070"/>
                  </a:cubicBezTo>
                  <a:cubicBezTo>
                    <a:pt x="966999" y="2765518"/>
                    <a:pt x="1006065" y="2822246"/>
                    <a:pt x="1046753" y="2877800"/>
                  </a:cubicBezTo>
                  <a:cubicBezTo>
                    <a:pt x="1086322" y="2931846"/>
                    <a:pt x="1127010" y="2985220"/>
                    <a:pt x="1168591" y="3037756"/>
                  </a:cubicBezTo>
                  <a:cubicBezTo>
                    <a:pt x="1197319" y="3074084"/>
                    <a:pt x="1235938" y="3092024"/>
                    <a:pt x="1282886" y="3092304"/>
                  </a:cubicBezTo>
                  <a:cubicBezTo>
                    <a:pt x="1314966" y="3092472"/>
                    <a:pt x="1346320" y="3088168"/>
                    <a:pt x="1376164" y="3077382"/>
                  </a:cubicBezTo>
                  <a:cubicBezTo>
                    <a:pt x="1445300" y="3052454"/>
                    <a:pt x="1514100" y="3026354"/>
                    <a:pt x="1582733" y="3000031"/>
                  </a:cubicBezTo>
                  <a:cubicBezTo>
                    <a:pt x="1629513" y="2982034"/>
                    <a:pt x="1671820" y="2957499"/>
                    <a:pt x="1697529" y="2912117"/>
                  </a:cubicBezTo>
                  <a:cubicBezTo>
                    <a:pt x="1702839" y="2912117"/>
                    <a:pt x="1706696" y="2911390"/>
                    <a:pt x="1710105" y="2912228"/>
                  </a:cubicBezTo>
                  <a:cubicBezTo>
                    <a:pt x="1756604" y="2923686"/>
                    <a:pt x="1802322" y="2919886"/>
                    <a:pt x="1847816" y="2906528"/>
                  </a:cubicBezTo>
                  <a:cubicBezTo>
                    <a:pt x="1906723" y="2889258"/>
                    <a:pt x="1965295" y="2870368"/>
                    <a:pt x="2024986" y="2856340"/>
                  </a:cubicBezTo>
                  <a:cubicBezTo>
                    <a:pt x="2133579" y="2830798"/>
                    <a:pt x="2242785" y="2807938"/>
                    <a:pt x="2351993" y="2785136"/>
                  </a:cubicBezTo>
                  <a:cubicBezTo>
                    <a:pt x="2365352" y="2782341"/>
                    <a:pt x="2372451" y="2777144"/>
                    <a:pt x="2374015" y="2760992"/>
                  </a:cubicBezTo>
                  <a:cubicBezTo>
                    <a:pt x="2390614" y="2778597"/>
                    <a:pt x="2407157" y="2777592"/>
                    <a:pt x="2425489" y="2773903"/>
                  </a:cubicBezTo>
                  <a:cubicBezTo>
                    <a:pt x="2452818" y="2768481"/>
                    <a:pt x="2480595" y="2764401"/>
                    <a:pt x="2508317" y="2761886"/>
                  </a:cubicBezTo>
                  <a:cubicBezTo>
                    <a:pt x="2600982" y="2753446"/>
                    <a:pt x="2693703" y="2745622"/>
                    <a:pt x="2786422" y="2738580"/>
                  </a:cubicBezTo>
                  <a:cubicBezTo>
                    <a:pt x="2798885" y="2737630"/>
                    <a:pt x="2806767" y="2733047"/>
                    <a:pt x="2809561" y="2727010"/>
                  </a:cubicBezTo>
                  <a:cubicBezTo>
                    <a:pt x="2848124" y="2730644"/>
                    <a:pt x="2883112" y="2735730"/>
                    <a:pt x="2918210" y="2736959"/>
                  </a:cubicBezTo>
                  <a:cubicBezTo>
                    <a:pt x="2979632" y="2739084"/>
                    <a:pt x="3041223" y="2736736"/>
                    <a:pt x="3102533" y="2740144"/>
                  </a:cubicBezTo>
                  <a:cubicBezTo>
                    <a:pt x="3232588" y="2747355"/>
                    <a:pt x="3362027" y="2760657"/>
                    <a:pt x="3490629" y="2782844"/>
                  </a:cubicBezTo>
                  <a:cubicBezTo>
                    <a:pt x="3610791" y="2803580"/>
                    <a:pt x="3729836" y="2829512"/>
                    <a:pt x="3847538" y="2860586"/>
                  </a:cubicBezTo>
                  <a:cubicBezTo>
                    <a:pt x="3939198" y="2884786"/>
                    <a:pt x="4029348" y="2914800"/>
                    <a:pt x="4120168" y="2942353"/>
                  </a:cubicBezTo>
                  <a:cubicBezTo>
                    <a:pt x="4132463" y="2946097"/>
                    <a:pt x="4144534" y="2951519"/>
                    <a:pt x="4152528" y="2944254"/>
                  </a:cubicBezTo>
                  <a:cubicBezTo>
                    <a:pt x="4187515" y="2960572"/>
                    <a:pt x="4218868" y="2976836"/>
                    <a:pt x="4251452" y="2990139"/>
                  </a:cubicBezTo>
                  <a:cubicBezTo>
                    <a:pt x="4352220" y="3031385"/>
                    <a:pt x="4453380" y="3071625"/>
                    <a:pt x="4554484" y="3111976"/>
                  </a:cubicBezTo>
                  <a:cubicBezTo>
                    <a:pt x="4565662" y="3116448"/>
                    <a:pt x="4577456" y="3121087"/>
                    <a:pt x="4589191" y="3121870"/>
                  </a:cubicBezTo>
                  <a:cubicBezTo>
                    <a:pt x="4666096" y="3126956"/>
                    <a:pt x="4734392" y="3106109"/>
                    <a:pt x="4782737" y="3043792"/>
                  </a:cubicBezTo>
                  <a:cubicBezTo>
                    <a:pt x="4845500" y="2962920"/>
                    <a:pt x="4903401" y="2878248"/>
                    <a:pt x="4966109" y="2797264"/>
                  </a:cubicBezTo>
                  <a:cubicBezTo>
                    <a:pt x="4994948" y="2760041"/>
                    <a:pt x="5001264" y="2684815"/>
                    <a:pt x="4969183" y="2639712"/>
                  </a:cubicBezTo>
                  <a:cubicBezTo>
                    <a:pt x="4948169" y="2610147"/>
                    <a:pt x="4924136" y="2584884"/>
                    <a:pt x="4890826" y="2570353"/>
                  </a:cubicBezTo>
                  <a:cubicBezTo>
                    <a:pt x="4806378" y="2533466"/>
                    <a:pt x="4721873" y="2496747"/>
                    <a:pt x="4636808" y="2461313"/>
                  </a:cubicBezTo>
                  <a:cubicBezTo>
                    <a:pt x="4605511" y="2448291"/>
                    <a:pt x="4572257" y="2442814"/>
                    <a:pt x="4538387" y="2452035"/>
                  </a:cubicBezTo>
                  <a:cubicBezTo>
                    <a:pt x="4523857" y="2456003"/>
                    <a:pt x="4514244" y="2451308"/>
                    <a:pt x="4504854" y="2439628"/>
                  </a:cubicBezTo>
                  <a:cubicBezTo>
                    <a:pt x="4479815" y="2408329"/>
                    <a:pt x="4447233" y="2387315"/>
                    <a:pt x="4409172" y="2374740"/>
                  </a:cubicBezTo>
                  <a:cubicBezTo>
                    <a:pt x="4391511" y="2368927"/>
                    <a:pt x="4373961" y="2362724"/>
                    <a:pt x="4356300" y="2356912"/>
                  </a:cubicBezTo>
                  <a:cubicBezTo>
                    <a:pt x="4270622" y="2328687"/>
                    <a:pt x="4185726" y="2297612"/>
                    <a:pt x="4098985" y="2273133"/>
                  </a:cubicBezTo>
                  <a:cubicBezTo>
                    <a:pt x="3999726" y="2245078"/>
                    <a:pt x="3899012" y="2221770"/>
                    <a:pt x="3798468" y="2198576"/>
                  </a:cubicBezTo>
                  <a:cubicBezTo>
                    <a:pt x="3722402" y="2181027"/>
                    <a:pt x="3645945" y="2164150"/>
                    <a:pt x="3568874" y="2152021"/>
                  </a:cubicBezTo>
                  <a:cubicBezTo>
                    <a:pt x="3477048" y="2137602"/>
                    <a:pt x="3384607" y="2125753"/>
                    <a:pt x="3291943" y="2118096"/>
                  </a:cubicBezTo>
                  <a:cubicBezTo>
                    <a:pt x="3190001" y="2109656"/>
                    <a:pt x="3087556" y="2106974"/>
                    <a:pt x="2985277" y="2102614"/>
                  </a:cubicBezTo>
                  <a:cubicBezTo>
                    <a:pt x="2967840" y="2101888"/>
                    <a:pt x="2953812" y="2098647"/>
                    <a:pt x="2939950" y="2086407"/>
                  </a:cubicBezTo>
                  <a:cubicBezTo>
                    <a:pt x="2903678" y="2054326"/>
                    <a:pt x="2859861" y="2038957"/>
                    <a:pt x="2811516" y="2041080"/>
                  </a:cubicBezTo>
                  <a:close/>
                  <a:moveTo>
                    <a:pt x="1582453" y="1995308"/>
                  </a:moveTo>
                  <a:lnTo>
                    <a:pt x="1582440" y="1995365"/>
                  </a:lnTo>
                  <a:lnTo>
                    <a:pt x="1567977" y="1997766"/>
                  </a:lnTo>
                  <a:cubicBezTo>
                    <a:pt x="1471232" y="2024873"/>
                    <a:pt x="1376109" y="2056730"/>
                    <a:pt x="1284451" y="2097920"/>
                  </a:cubicBezTo>
                  <a:cubicBezTo>
                    <a:pt x="1223364" y="2125362"/>
                    <a:pt x="1163562" y="2155542"/>
                    <a:pt x="1111696" y="2198912"/>
                  </a:cubicBezTo>
                  <a:cubicBezTo>
                    <a:pt x="1104990" y="2204501"/>
                    <a:pt x="1099010" y="2210984"/>
                    <a:pt x="1089788" y="2219758"/>
                  </a:cubicBezTo>
                  <a:cubicBezTo>
                    <a:pt x="1098842" y="2221436"/>
                    <a:pt x="1103201" y="2223279"/>
                    <a:pt x="1107281" y="2222833"/>
                  </a:cubicBezTo>
                  <a:cubicBezTo>
                    <a:pt x="1159929" y="2217300"/>
                    <a:pt x="1212799" y="2213108"/>
                    <a:pt x="1265056" y="2205284"/>
                  </a:cubicBezTo>
                  <a:cubicBezTo>
                    <a:pt x="1324858" y="2196341"/>
                    <a:pt x="1383543" y="2181419"/>
                    <a:pt x="1439152" y="2157050"/>
                  </a:cubicBezTo>
                  <a:cubicBezTo>
                    <a:pt x="1478499" y="2139836"/>
                    <a:pt x="1516000" y="2119158"/>
                    <a:pt x="1544616" y="2085904"/>
                  </a:cubicBezTo>
                  <a:cubicBezTo>
                    <a:pt x="1555375" y="2073413"/>
                    <a:pt x="1564555" y="2060195"/>
                    <a:pt x="1571184" y="2045385"/>
                  </a:cubicBezTo>
                  <a:lnTo>
                    <a:pt x="1582440" y="1995365"/>
                  </a:lnTo>
                  <a:lnTo>
                    <a:pt x="1582453" y="1995363"/>
                  </a:lnTo>
                  <a:close/>
                  <a:moveTo>
                    <a:pt x="4284202" y="1992513"/>
                  </a:moveTo>
                  <a:lnTo>
                    <a:pt x="4284202" y="1992568"/>
                  </a:lnTo>
                  <a:cubicBezTo>
                    <a:pt x="4290406" y="2031579"/>
                    <a:pt x="4301808" y="2060027"/>
                    <a:pt x="4323549" y="2084171"/>
                  </a:cubicBezTo>
                  <a:cubicBezTo>
                    <a:pt x="4347581" y="2110887"/>
                    <a:pt x="4376476" y="2131062"/>
                    <a:pt x="4408724" y="2146041"/>
                  </a:cubicBezTo>
                  <a:cubicBezTo>
                    <a:pt x="4526428" y="2200868"/>
                    <a:pt x="4652570" y="2215567"/>
                    <a:pt x="4780222" y="2222498"/>
                  </a:cubicBezTo>
                  <a:cubicBezTo>
                    <a:pt x="4782122" y="2222610"/>
                    <a:pt x="4784190" y="2219647"/>
                    <a:pt x="4788158" y="2216684"/>
                  </a:cubicBezTo>
                  <a:cubicBezTo>
                    <a:pt x="4777482" y="2207464"/>
                    <a:pt x="4768709" y="2197738"/>
                    <a:pt x="4757976" y="2191032"/>
                  </a:cubicBezTo>
                  <a:cubicBezTo>
                    <a:pt x="4722544" y="2168956"/>
                    <a:pt x="4687445" y="2145873"/>
                    <a:pt x="4650334" y="2126927"/>
                  </a:cubicBezTo>
                  <a:cubicBezTo>
                    <a:pt x="4564824" y="2083333"/>
                    <a:pt x="4474562" y="2051364"/>
                    <a:pt x="4383240" y="2022525"/>
                  </a:cubicBezTo>
                  <a:cubicBezTo>
                    <a:pt x="4352445" y="2012800"/>
                    <a:pt x="4321370" y="2003746"/>
                    <a:pt x="4284202" y="1992513"/>
                  </a:cubicBezTo>
                  <a:close/>
                  <a:moveTo>
                    <a:pt x="1498899" y="1888112"/>
                  </a:moveTo>
                  <a:cubicBezTo>
                    <a:pt x="1487329" y="1888838"/>
                    <a:pt x="1479169" y="1888670"/>
                    <a:pt x="1471232" y="1889955"/>
                  </a:cubicBezTo>
                  <a:cubicBezTo>
                    <a:pt x="1349170" y="1910132"/>
                    <a:pt x="1227387" y="1931426"/>
                    <a:pt x="1107281" y="1961494"/>
                  </a:cubicBezTo>
                  <a:cubicBezTo>
                    <a:pt x="1046865" y="1976640"/>
                    <a:pt x="986392" y="1992010"/>
                    <a:pt x="929943" y="2019340"/>
                  </a:cubicBezTo>
                  <a:cubicBezTo>
                    <a:pt x="920220" y="2024034"/>
                    <a:pt x="911054" y="2029791"/>
                    <a:pt x="901608" y="2035045"/>
                  </a:cubicBezTo>
                  <a:lnTo>
                    <a:pt x="901552" y="2035045"/>
                  </a:lnTo>
                  <a:cubicBezTo>
                    <a:pt x="902166" y="2037391"/>
                    <a:pt x="902782" y="2039794"/>
                    <a:pt x="903397" y="2042142"/>
                  </a:cubicBezTo>
                  <a:cubicBezTo>
                    <a:pt x="908371" y="2043651"/>
                    <a:pt x="913289" y="2045551"/>
                    <a:pt x="918431" y="2046557"/>
                  </a:cubicBezTo>
                  <a:cubicBezTo>
                    <a:pt x="992595" y="2061033"/>
                    <a:pt x="1067320" y="2066454"/>
                    <a:pt x="1142939" y="2063883"/>
                  </a:cubicBezTo>
                  <a:cubicBezTo>
                    <a:pt x="1189718" y="2062262"/>
                    <a:pt x="1235715" y="2057288"/>
                    <a:pt x="1280929" y="2045663"/>
                  </a:cubicBezTo>
                  <a:cubicBezTo>
                    <a:pt x="1367391" y="2023363"/>
                    <a:pt x="1441443" y="1982117"/>
                    <a:pt x="1491297" y="1904934"/>
                  </a:cubicBezTo>
                  <a:cubicBezTo>
                    <a:pt x="1493980" y="1900798"/>
                    <a:pt x="1495433" y="1895880"/>
                    <a:pt x="1498899" y="1888112"/>
                  </a:cubicBezTo>
                  <a:close/>
                  <a:moveTo>
                    <a:pt x="4386271" y="1887720"/>
                  </a:moveTo>
                  <a:cubicBezTo>
                    <a:pt x="4381618" y="1887385"/>
                    <a:pt x="4376812" y="1888251"/>
                    <a:pt x="4371949" y="1892358"/>
                  </a:cubicBezTo>
                  <a:cubicBezTo>
                    <a:pt x="4373682" y="1896271"/>
                    <a:pt x="4374967" y="1900574"/>
                    <a:pt x="4377260" y="1904263"/>
                  </a:cubicBezTo>
                  <a:cubicBezTo>
                    <a:pt x="4395702" y="1933772"/>
                    <a:pt x="4419008" y="1958868"/>
                    <a:pt x="4446672" y="1979937"/>
                  </a:cubicBezTo>
                  <a:cubicBezTo>
                    <a:pt x="4503736" y="2023363"/>
                    <a:pt x="4569574" y="2045328"/>
                    <a:pt x="4639380" y="2055724"/>
                  </a:cubicBezTo>
                  <a:cubicBezTo>
                    <a:pt x="4733107" y="2069640"/>
                    <a:pt x="4826778" y="2065616"/>
                    <a:pt x="4920112" y="2050973"/>
                  </a:cubicBezTo>
                  <a:cubicBezTo>
                    <a:pt x="4935314" y="2048570"/>
                    <a:pt x="4950294" y="2044882"/>
                    <a:pt x="4965383" y="2041808"/>
                  </a:cubicBezTo>
                  <a:cubicBezTo>
                    <a:pt x="4965887" y="2039125"/>
                    <a:pt x="4966389" y="2036442"/>
                    <a:pt x="4966836" y="2033759"/>
                  </a:cubicBezTo>
                  <a:cubicBezTo>
                    <a:pt x="4956608" y="2027946"/>
                    <a:pt x="4946884" y="2020905"/>
                    <a:pt x="4936097" y="2016602"/>
                  </a:cubicBezTo>
                  <a:cubicBezTo>
                    <a:pt x="4907649" y="2005143"/>
                    <a:pt x="4879258" y="1993128"/>
                    <a:pt x="4849970" y="1984408"/>
                  </a:cubicBezTo>
                  <a:cubicBezTo>
                    <a:pt x="4702536" y="1940535"/>
                    <a:pt x="4551130" y="1915162"/>
                    <a:pt x="4399671" y="1890291"/>
                  </a:cubicBezTo>
                  <a:cubicBezTo>
                    <a:pt x="4395423" y="1889593"/>
                    <a:pt x="4390924" y="1888056"/>
                    <a:pt x="4386271" y="1887720"/>
                  </a:cubicBezTo>
                  <a:close/>
                  <a:moveTo>
                    <a:pt x="4430746" y="1762416"/>
                  </a:moveTo>
                  <a:cubicBezTo>
                    <a:pt x="4435495" y="1771190"/>
                    <a:pt x="4437172" y="1775326"/>
                    <a:pt x="4439686" y="1778847"/>
                  </a:cubicBezTo>
                  <a:cubicBezTo>
                    <a:pt x="4471265" y="1822832"/>
                    <a:pt x="4514356" y="1850498"/>
                    <a:pt x="4565214" y="1867152"/>
                  </a:cubicBezTo>
                  <a:cubicBezTo>
                    <a:pt x="4624290" y="1886491"/>
                    <a:pt x="4685265" y="1891186"/>
                    <a:pt x="4746856" y="1890906"/>
                  </a:cubicBezTo>
                  <a:cubicBezTo>
                    <a:pt x="4852543" y="1890346"/>
                    <a:pt x="4955826" y="1872295"/>
                    <a:pt x="5058104" y="1847424"/>
                  </a:cubicBezTo>
                  <a:cubicBezTo>
                    <a:pt x="5063915" y="1846026"/>
                    <a:pt x="5069448" y="1843232"/>
                    <a:pt x="5078168" y="1839935"/>
                  </a:cubicBezTo>
                  <a:cubicBezTo>
                    <a:pt x="5062574" y="1824453"/>
                    <a:pt x="5044690" y="1821212"/>
                    <a:pt x="5028259" y="1818194"/>
                  </a:cubicBezTo>
                  <a:cubicBezTo>
                    <a:pt x="4968960" y="1807295"/>
                    <a:pt x="4909606" y="1794609"/>
                    <a:pt x="4849692" y="1789132"/>
                  </a:cubicBezTo>
                  <a:cubicBezTo>
                    <a:pt x="4726680" y="1777953"/>
                    <a:pt x="4603220" y="1770967"/>
                    <a:pt x="4479983" y="1762527"/>
                  </a:cubicBezTo>
                  <a:cubicBezTo>
                    <a:pt x="4465396" y="1761522"/>
                    <a:pt x="4450698" y="1762416"/>
                    <a:pt x="4430746" y="1762416"/>
                  </a:cubicBezTo>
                  <a:close/>
                  <a:moveTo>
                    <a:pt x="1401426" y="1760739"/>
                  </a:moveTo>
                  <a:cubicBezTo>
                    <a:pt x="1274893" y="1759957"/>
                    <a:pt x="1148751" y="1766049"/>
                    <a:pt x="1023279" y="1783207"/>
                  </a:cubicBezTo>
                  <a:cubicBezTo>
                    <a:pt x="955094" y="1792541"/>
                    <a:pt x="887636" y="1805451"/>
                    <a:pt x="822133" y="1827192"/>
                  </a:cubicBezTo>
                  <a:cubicBezTo>
                    <a:pt x="814644" y="1829707"/>
                    <a:pt x="805869" y="1830434"/>
                    <a:pt x="801566" y="1840884"/>
                  </a:cubicBezTo>
                  <a:cubicBezTo>
                    <a:pt x="806036" y="1842506"/>
                    <a:pt x="809223" y="1843958"/>
                    <a:pt x="812520" y="1844797"/>
                  </a:cubicBezTo>
                  <a:cubicBezTo>
                    <a:pt x="926423" y="1873915"/>
                    <a:pt x="1041554" y="1893141"/>
                    <a:pt x="1159705" y="1890012"/>
                  </a:cubicBezTo>
                  <a:cubicBezTo>
                    <a:pt x="1208329" y="1888726"/>
                    <a:pt x="1256115" y="1882690"/>
                    <a:pt x="1302391" y="1867432"/>
                  </a:cubicBezTo>
                  <a:cubicBezTo>
                    <a:pt x="1357609" y="1849212"/>
                    <a:pt x="1404835" y="1819870"/>
                    <a:pt x="1436189" y="1767110"/>
                  </a:cubicBezTo>
                  <a:lnTo>
                    <a:pt x="1436134" y="1767055"/>
                  </a:lnTo>
                  <a:cubicBezTo>
                    <a:pt x="1432110" y="1764093"/>
                    <a:pt x="1430712" y="1762249"/>
                    <a:pt x="1429203" y="1762136"/>
                  </a:cubicBezTo>
                  <a:cubicBezTo>
                    <a:pt x="1419983" y="1761410"/>
                    <a:pt x="1410705" y="1760795"/>
                    <a:pt x="1401426" y="1760739"/>
                  </a:cubicBezTo>
                  <a:close/>
                  <a:moveTo>
                    <a:pt x="2329414" y="1706806"/>
                  </a:moveTo>
                  <a:cubicBezTo>
                    <a:pt x="2320809" y="1706079"/>
                    <a:pt x="2310804" y="1705521"/>
                    <a:pt x="2305996" y="1717872"/>
                  </a:cubicBezTo>
                  <a:cubicBezTo>
                    <a:pt x="2323212" y="1725361"/>
                    <a:pt x="2339475" y="1731956"/>
                    <a:pt x="2355348" y="1739446"/>
                  </a:cubicBezTo>
                  <a:cubicBezTo>
                    <a:pt x="2405033" y="1762919"/>
                    <a:pt x="2456005" y="1785498"/>
                    <a:pt x="2496973" y="1822497"/>
                  </a:cubicBezTo>
                  <a:cubicBezTo>
                    <a:pt x="2550849" y="1871066"/>
                    <a:pt x="2613725" y="1901412"/>
                    <a:pt x="2680345" y="1926340"/>
                  </a:cubicBezTo>
                  <a:cubicBezTo>
                    <a:pt x="2686996" y="1928798"/>
                    <a:pt x="2693422" y="1931872"/>
                    <a:pt x="2706278" y="1937294"/>
                  </a:cubicBezTo>
                  <a:cubicBezTo>
                    <a:pt x="2693815" y="1940535"/>
                    <a:pt x="2688002" y="1943274"/>
                    <a:pt x="2682133" y="1943329"/>
                  </a:cubicBezTo>
                  <a:cubicBezTo>
                    <a:pt x="2645748" y="1943777"/>
                    <a:pt x="2612662" y="1932488"/>
                    <a:pt x="2581588" y="1914268"/>
                  </a:cubicBezTo>
                  <a:cubicBezTo>
                    <a:pt x="2575999" y="1910971"/>
                    <a:pt x="2569683" y="1908902"/>
                    <a:pt x="2562027" y="1905549"/>
                  </a:cubicBezTo>
                  <a:cubicBezTo>
                    <a:pt x="2576615" y="1946460"/>
                    <a:pt x="2589971" y="1983849"/>
                    <a:pt x="2603497" y="2021687"/>
                  </a:cubicBezTo>
                  <a:cubicBezTo>
                    <a:pt x="2616463" y="2021687"/>
                    <a:pt x="2629373" y="2022357"/>
                    <a:pt x="2642173" y="2021574"/>
                  </a:cubicBezTo>
                  <a:cubicBezTo>
                    <a:pt x="2696999" y="2018222"/>
                    <a:pt x="2751771" y="2014030"/>
                    <a:pt x="2806599" y="2010956"/>
                  </a:cubicBezTo>
                  <a:cubicBezTo>
                    <a:pt x="2861816" y="2007882"/>
                    <a:pt x="2911615" y="2023754"/>
                    <a:pt x="2955042" y="2057791"/>
                  </a:cubicBezTo>
                  <a:cubicBezTo>
                    <a:pt x="2968454" y="2068299"/>
                    <a:pt x="2982035" y="2071596"/>
                    <a:pt x="2998579" y="2072156"/>
                  </a:cubicBezTo>
                  <a:cubicBezTo>
                    <a:pt x="3082245" y="2075173"/>
                    <a:pt x="3165912" y="2079142"/>
                    <a:pt x="3249578" y="2083277"/>
                  </a:cubicBezTo>
                  <a:cubicBezTo>
                    <a:pt x="3272493" y="2084395"/>
                    <a:pt x="3272772" y="2084786"/>
                    <a:pt x="3277858" y="2060307"/>
                  </a:cubicBezTo>
                  <a:cubicBezTo>
                    <a:pt x="3288421" y="2009223"/>
                    <a:pt x="3300493" y="1958643"/>
                    <a:pt x="3324806" y="1911920"/>
                  </a:cubicBezTo>
                  <a:cubicBezTo>
                    <a:pt x="3325365" y="1910914"/>
                    <a:pt x="3323744" y="1908791"/>
                    <a:pt x="3322571" y="1905437"/>
                  </a:cubicBezTo>
                  <a:cubicBezTo>
                    <a:pt x="3316086" y="1908958"/>
                    <a:pt x="3309772" y="1912255"/>
                    <a:pt x="3303567" y="1915720"/>
                  </a:cubicBezTo>
                  <a:cubicBezTo>
                    <a:pt x="3273052" y="1932934"/>
                    <a:pt x="3240468" y="1943162"/>
                    <a:pt x="3205258" y="1943386"/>
                  </a:cubicBezTo>
                  <a:cubicBezTo>
                    <a:pt x="3199670" y="1943386"/>
                    <a:pt x="3194024" y="1940480"/>
                    <a:pt x="3181896" y="1937126"/>
                  </a:cubicBezTo>
                  <a:cubicBezTo>
                    <a:pt x="3194694" y="1931537"/>
                    <a:pt x="3201123" y="1928463"/>
                    <a:pt x="3207718" y="1925948"/>
                  </a:cubicBezTo>
                  <a:cubicBezTo>
                    <a:pt x="3272381" y="1901412"/>
                    <a:pt x="3335704" y="1874754"/>
                    <a:pt x="3385892" y="1824677"/>
                  </a:cubicBezTo>
                  <a:cubicBezTo>
                    <a:pt x="3391091" y="1819478"/>
                    <a:pt x="3397686" y="1815623"/>
                    <a:pt x="3403777" y="1811319"/>
                  </a:cubicBezTo>
                  <a:cubicBezTo>
                    <a:pt x="3452625" y="1776667"/>
                    <a:pt x="3505998" y="1750456"/>
                    <a:pt x="3560714" y="1726703"/>
                  </a:cubicBezTo>
                  <a:cubicBezTo>
                    <a:pt x="3566639" y="1724132"/>
                    <a:pt x="3571948" y="1720164"/>
                    <a:pt x="3582120" y="1714184"/>
                  </a:cubicBezTo>
                  <a:cubicBezTo>
                    <a:pt x="3571557" y="1711669"/>
                    <a:pt x="3567254" y="1710216"/>
                    <a:pt x="3562895" y="1709712"/>
                  </a:cubicBezTo>
                  <a:cubicBezTo>
                    <a:pt x="3497671" y="1701999"/>
                    <a:pt x="3435131" y="1714854"/>
                    <a:pt x="3373709" y="1735198"/>
                  </a:cubicBezTo>
                  <a:cubicBezTo>
                    <a:pt x="3342466" y="1745538"/>
                    <a:pt x="3314576" y="1760460"/>
                    <a:pt x="3292390" y="1786672"/>
                  </a:cubicBezTo>
                  <a:cubicBezTo>
                    <a:pt x="3283056" y="1797738"/>
                    <a:pt x="3266289" y="1804389"/>
                    <a:pt x="3251645" y="1808692"/>
                  </a:cubicBezTo>
                  <a:cubicBezTo>
                    <a:pt x="3237730" y="1812772"/>
                    <a:pt x="3222138" y="1810984"/>
                    <a:pt x="3207325" y="1812158"/>
                  </a:cubicBezTo>
                  <a:cubicBezTo>
                    <a:pt x="3201513" y="1812661"/>
                    <a:pt x="3195756" y="1814281"/>
                    <a:pt x="3189721" y="1815455"/>
                  </a:cubicBezTo>
                  <a:cubicBezTo>
                    <a:pt x="3196987" y="1840829"/>
                    <a:pt x="3225545" y="1838201"/>
                    <a:pt x="3239350" y="1858490"/>
                  </a:cubicBezTo>
                  <a:cubicBezTo>
                    <a:pt x="3179213" y="1872071"/>
                    <a:pt x="3126399" y="1853740"/>
                    <a:pt x="3072297" y="1837307"/>
                  </a:cubicBezTo>
                  <a:cubicBezTo>
                    <a:pt x="3058661" y="1872183"/>
                    <a:pt x="3063186" y="1909461"/>
                    <a:pt x="3052457" y="1947634"/>
                  </a:cubicBezTo>
                  <a:cubicBezTo>
                    <a:pt x="3015122" y="1922092"/>
                    <a:pt x="2980861" y="1898618"/>
                    <a:pt x="2943583" y="1873077"/>
                  </a:cubicBezTo>
                  <a:lnTo>
                    <a:pt x="2943472" y="1873021"/>
                  </a:lnTo>
                  <a:cubicBezTo>
                    <a:pt x="2925029" y="1885652"/>
                    <a:pt x="2907813" y="1898283"/>
                    <a:pt x="2889762" y="1909572"/>
                  </a:cubicBezTo>
                  <a:cubicBezTo>
                    <a:pt x="2871375" y="1921086"/>
                    <a:pt x="2856062" y="1938077"/>
                    <a:pt x="2832810" y="1943609"/>
                  </a:cubicBezTo>
                  <a:cubicBezTo>
                    <a:pt x="2829848" y="1924606"/>
                    <a:pt x="2826942" y="1907281"/>
                    <a:pt x="2824539" y="1889900"/>
                  </a:cubicBezTo>
                  <a:cubicBezTo>
                    <a:pt x="2822137" y="1872798"/>
                    <a:pt x="2820179" y="1855695"/>
                    <a:pt x="2817944" y="1837755"/>
                  </a:cubicBezTo>
                  <a:cubicBezTo>
                    <a:pt x="2786758" y="1845692"/>
                    <a:pt x="2759317" y="1854466"/>
                    <a:pt x="2731204" y="1859272"/>
                  </a:cubicBezTo>
                  <a:cubicBezTo>
                    <a:pt x="2703874" y="1863912"/>
                    <a:pt x="2675427" y="1870338"/>
                    <a:pt x="2647090" y="1854578"/>
                  </a:cubicBezTo>
                  <a:cubicBezTo>
                    <a:pt x="2675762" y="1837364"/>
                    <a:pt x="2691970" y="1823039"/>
                    <a:pt x="2695602" y="1811598"/>
                  </a:cubicBezTo>
                  <a:cubicBezTo>
                    <a:pt x="2680959" y="1811598"/>
                    <a:pt x="2667267" y="1812213"/>
                    <a:pt x="2653629" y="1811487"/>
                  </a:cubicBezTo>
                  <a:cubicBezTo>
                    <a:pt x="2627585" y="1810033"/>
                    <a:pt x="2606235" y="1800141"/>
                    <a:pt x="2587345" y="1780636"/>
                  </a:cubicBezTo>
                  <a:cubicBezTo>
                    <a:pt x="2574266" y="1767110"/>
                    <a:pt x="2556605" y="1755653"/>
                    <a:pt x="2538833" y="1749561"/>
                  </a:cubicBezTo>
                  <a:cubicBezTo>
                    <a:pt x="2500269" y="1736260"/>
                    <a:pt x="2460698" y="1725138"/>
                    <a:pt x="2420794" y="1716698"/>
                  </a:cubicBezTo>
                  <a:cubicBezTo>
                    <a:pt x="2390949" y="1710384"/>
                    <a:pt x="2359931" y="1709433"/>
                    <a:pt x="2329414" y="1706806"/>
                  </a:cubicBezTo>
                  <a:close/>
                  <a:moveTo>
                    <a:pt x="890263" y="1632138"/>
                  </a:moveTo>
                  <a:cubicBezTo>
                    <a:pt x="805534" y="1632696"/>
                    <a:pt x="720861" y="1635939"/>
                    <a:pt x="636133" y="1638397"/>
                  </a:cubicBezTo>
                  <a:cubicBezTo>
                    <a:pt x="621042" y="1638845"/>
                    <a:pt x="605953" y="1641304"/>
                    <a:pt x="590919" y="1642813"/>
                  </a:cubicBezTo>
                  <a:cubicBezTo>
                    <a:pt x="596228" y="1650525"/>
                    <a:pt x="601817" y="1653208"/>
                    <a:pt x="607574" y="1655332"/>
                  </a:cubicBezTo>
                  <a:cubicBezTo>
                    <a:pt x="716503" y="1694790"/>
                    <a:pt x="828058" y="1722232"/>
                    <a:pt x="943637" y="1733744"/>
                  </a:cubicBezTo>
                  <a:cubicBezTo>
                    <a:pt x="1039040" y="1743246"/>
                    <a:pt x="1133213" y="1739669"/>
                    <a:pt x="1226158" y="1715190"/>
                  </a:cubicBezTo>
                  <a:cubicBezTo>
                    <a:pt x="1278526" y="1701384"/>
                    <a:pt x="1327597" y="1679756"/>
                    <a:pt x="1379127" y="1645719"/>
                  </a:cubicBezTo>
                  <a:lnTo>
                    <a:pt x="1379127" y="1645664"/>
                  </a:lnTo>
                  <a:cubicBezTo>
                    <a:pt x="1368172" y="1643762"/>
                    <a:pt x="1363758" y="1642590"/>
                    <a:pt x="1359286" y="1642310"/>
                  </a:cubicBezTo>
                  <a:cubicBezTo>
                    <a:pt x="1307253" y="1639348"/>
                    <a:pt x="1255276" y="1634933"/>
                    <a:pt x="1203187" y="1634038"/>
                  </a:cubicBezTo>
                  <a:cubicBezTo>
                    <a:pt x="1098897" y="1632250"/>
                    <a:pt x="994553" y="1631411"/>
                    <a:pt x="890263" y="1632138"/>
                  </a:cubicBezTo>
                  <a:close/>
                  <a:moveTo>
                    <a:pt x="4893000" y="1621309"/>
                  </a:moveTo>
                  <a:cubicBezTo>
                    <a:pt x="4718101" y="1621295"/>
                    <a:pt x="4542832" y="1629958"/>
                    <a:pt x="4492894" y="1647228"/>
                  </a:cubicBezTo>
                  <a:lnTo>
                    <a:pt x="4492949" y="1647228"/>
                  </a:lnTo>
                  <a:cubicBezTo>
                    <a:pt x="4532798" y="1674613"/>
                    <a:pt x="4572257" y="1692610"/>
                    <a:pt x="4613784" y="1706247"/>
                  </a:cubicBezTo>
                  <a:cubicBezTo>
                    <a:pt x="4730480" y="1744532"/>
                    <a:pt x="4849748" y="1744867"/>
                    <a:pt x="4969966" y="1729441"/>
                  </a:cubicBezTo>
                  <a:cubicBezTo>
                    <a:pt x="5053242" y="1718767"/>
                    <a:pt x="5134504" y="1699150"/>
                    <a:pt x="5214483" y="1674055"/>
                  </a:cubicBezTo>
                  <a:cubicBezTo>
                    <a:pt x="5238905" y="1666398"/>
                    <a:pt x="5262883" y="1657232"/>
                    <a:pt x="5290884" y="1647451"/>
                  </a:cubicBezTo>
                  <a:cubicBezTo>
                    <a:pt x="5242427" y="1630014"/>
                    <a:pt x="5067899" y="1621323"/>
                    <a:pt x="4893000" y="1621309"/>
                  </a:cubicBezTo>
                  <a:close/>
                  <a:moveTo>
                    <a:pt x="2551452" y="1552326"/>
                  </a:moveTo>
                  <a:lnTo>
                    <a:pt x="2551464" y="1552328"/>
                  </a:lnTo>
                  <a:lnTo>
                    <a:pt x="2551464" y="1552440"/>
                  </a:lnTo>
                  <a:close/>
                  <a:moveTo>
                    <a:pt x="2096468" y="1526786"/>
                  </a:moveTo>
                  <a:cubicBezTo>
                    <a:pt x="2095406" y="1526507"/>
                    <a:pt x="2091718" y="1530586"/>
                    <a:pt x="2092052" y="1531872"/>
                  </a:cubicBezTo>
                  <a:cubicBezTo>
                    <a:pt x="2092891" y="1534834"/>
                    <a:pt x="2095462" y="1537350"/>
                    <a:pt x="2097307" y="1540088"/>
                  </a:cubicBezTo>
                  <a:cubicBezTo>
                    <a:pt x="2099710" y="1538244"/>
                    <a:pt x="2102168" y="1536456"/>
                    <a:pt x="2106584" y="1533102"/>
                  </a:cubicBezTo>
                  <a:cubicBezTo>
                    <a:pt x="2101833" y="1529972"/>
                    <a:pt x="2099374" y="1527568"/>
                    <a:pt x="2096468" y="1526786"/>
                  </a:cubicBezTo>
                  <a:close/>
                  <a:moveTo>
                    <a:pt x="1465755" y="1434066"/>
                  </a:moveTo>
                  <a:lnTo>
                    <a:pt x="1465643" y="1434178"/>
                  </a:lnTo>
                  <a:lnTo>
                    <a:pt x="1465584" y="1434174"/>
                  </a:lnTo>
                  <a:close/>
                  <a:moveTo>
                    <a:pt x="443929" y="1384940"/>
                  </a:moveTo>
                  <a:cubicBezTo>
                    <a:pt x="440520" y="1384940"/>
                    <a:pt x="437056" y="1386224"/>
                    <a:pt x="427163" y="1388292"/>
                  </a:cubicBezTo>
                  <a:cubicBezTo>
                    <a:pt x="437446" y="1395111"/>
                    <a:pt x="441638" y="1398409"/>
                    <a:pt x="446332" y="1400923"/>
                  </a:cubicBezTo>
                  <a:cubicBezTo>
                    <a:pt x="514294" y="1437643"/>
                    <a:pt x="584211" y="1470338"/>
                    <a:pt x="656981" y="1496326"/>
                  </a:cubicBezTo>
                  <a:cubicBezTo>
                    <a:pt x="794580" y="1545454"/>
                    <a:pt x="934694" y="1578876"/>
                    <a:pt x="1082689" y="1565630"/>
                  </a:cubicBezTo>
                  <a:cubicBezTo>
                    <a:pt x="1156073" y="1559091"/>
                    <a:pt x="1224929" y="1539194"/>
                    <a:pt x="1289704" y="1504542"/>
                  </a:cubicBezTo>
                  <a:cubicBezTo>
                    <a:pt x="1294232" y="1502139"/>
                    <a:pt x="1298032" y="1498394"/>
                    <a:pt x="1305241" y="1492917"/>
                  </a:cubicBezTo>
                  <a:cubicBezTo>
                    <a:pt x="1296522" y="1490961"/>
                    <a:pt x="1291437" y="1489452"/>
                    <a:pt x="1286238" y="1488726"/>
                  </a:cubicBezTo>
                  <a:cubicBezTo>
                    <a:pt x="1209056" y="1477324"/>
                    <a:pt x="1131593" y="1467432"/>
                    <a:pt x="1054690" y="1454242"/>
                  </a:cubicBezTo>
                  <a:cubicBezTo>
                    <a:pt x="1003494" y="1445468"/>
                    <a:pt x="953362" y="1430154"/>
                    <a:pt x="902223" y="1420988"/>
                  </a:cubicBezTo>
                  <a:cubicBezTo>
                    <a:pt x="750707" y="1393769"/>
                    <a:pt x="597513" y="1386337"/>
                    <a:pt x="443929" y="1384940"/>
                  </a:cubicBezTo>
                  <a:close/>
                  <a:moveTo>
                    <a:pt x="5420602" y="1381698"/>
                  </a:moveTo>
                  <a:cubicBezTo>
                    <a:pt x="5323075" y="1387118"/>
                    <a:pt x="5225381" y="1390304"/>
                    <a:pt x="5128188" y="1399080"/>
                  </a:cubicBezTo>
                  <a:cubicBezTo>
                    <a:pt x="5061680" y="1405115"/>
                    <a:pt x="4995395" y="1416572"/>
                    <a:pt x="4930004" y="1430154"/>
                  </a:cubicBezTo>
                  <a:cubicBezTo>
                    <a:pt x="4846226" y="1447535"/>
                    <a:pt x="4763007" y="1467097"/>
                    <a:pt x="4677889" y="1477324"/>
                  </a:cubicBezTo>
                  <a:cubicBezTo>
                    <a:pt x="4641113" y="1481740"/>
                    <a:pt x="4604505" y="1487217"/>
                    <a:pt x="4567840" y="1492246"/>
                  </a:cubicBezTo>
                  <a:lnTo>
                    <a:pt x="4567840" y="1492134"/>
                  </a:lnTo>
                  <a:cubicBezTo>
                    <a:pt x="4567282" y="1494091"/>
                    <a:pt x="4566780" y="1496103"/>
                    <a:pt x="4566222" y="1498059"/>
                  </a:cubicBezTo>
                  <a:cubicBezTo>
                    <a:pt x="4584330" y="1507002"/>
                    <a:pt x="4602158" y="1516671"/>
                    <a:pt x="4620658" y="1524774"/>
                  </a:cubicBezTo>
                  <a:cubicBezTo>
                    <a:pt x="4727238" y="1571219"/>
                    <a:pt x="4839129" y="1576136"/>
                    <a:pt x="4952024" y="1561605"/>
                  </a:cubicBezTo>
                  <a:cubicBezTo>
                    <a:pt x="5122096" y="1539697"/>
                    <a:pt x="5279258" y="1478331"/>
                    <a:pt x="5429434" y="1397514"/>
                  </a:cubicBezTo>
                  <a:cubicBezTo>
                    <a:pt x="5434574" y="1394720"/>
                    <a:pt x="5438598" y="1389857"/>
                    <a:pt x="5446982" y="1382760"/>
                  </a:cubicBezTo>
                  <a:cubicBezTo>
                    <a:pt x="5434686" y="1382200"/>
                    <a:pt x="5427644" y="1381306"/>
                    <a:pt x="5420602" y="1381698"/>
                  </a:cubicBezTo>
                  <a:close/>
                  <a:moveTo>
                    <a:pt x="2505302" y="1338299"/>
                  </a:moveTo>
                  <a:lnTo>
                    <a:pt x="2505301" y="1338438"/>
                  </a:lnTo>
                  <a:lnTo>
                    <a:pt x="2505244" y="1338327"/>
                  </a:lnTo>
                  <a:close/>
                  <a:moveTo>
                    <a:pt x="2563481" y="1285902"/>
                  </a:moveTo>
                  <a:cubicBezTo>
                    <a:pt x="2604224" y="1288808"/>
                    <a:pt x="2641054" y="1304345"/>
                    <a:pt x="2676098" y="1324465"/>
                  </a:cubicBezTo>
                  <a:cubicBezTo>
                    <a:pt x="2679004" y="1326142"/>
                    <a:pt x="2680680" y="1329831"/>
                    <a:pt x="2686940" y="1337488"/>
                  </a:cubicBezTo>
                  <a:cubicBezTo>
                    <a:pt x="2672689" y="1333967"/>
                    <a:pt x="2664081" y="1331396"/>
                    <a:pt x="2655307" y="1329719"/>
                  </a:cubicBezTo>
                  <a:cubicBezTo>
                    <a:pt x="2632504" y="1325359"/>
                    <a:pt x="2609757" y="1320105"/>
                    <a:pt x="2586730" y="1317536"/>
                  </a:cubicBezTo>
                  <a:cubicBezTo>
                    <a:pt x="2572646" y="1315943"/>
                    <a:pt x="2558716" y="1315943"/>
                    <a:pt x="2545086" y="1318940"/>
                  </a:cubicBezTo>
                  <a:lnTo>
                    <a:pt x="2505302" y="1338299"/>
                  </a:lnTo>
                  <a:lnTo>
                    <a:pt x="2505489" y="1306267"/>
                  </a:lnTo>
                  <a:cubicBezTo>
                    <a:pt x="2508639" y="1298589"/>
                    <a:pt x="2515024" y="1293643"/>
                    <a:pt x="2525084" y="1290485"/>
                  </a:cubicBezTo>
                  <a:cubicBezTo>
                    <a:pt x="2537213" y="1286684"/>
                    <a:pt x="2550793" y="1285008"/>
                    <a:pt x="2563481" y="1285902"/>
                  </a:cubicBezTo>
                  <a:close/>
                  <a:moveTo>
                    <a:pt x="2564689" y="1253263"/>
                  </a:moveTo>
                  <a:cubicBezTo>
                    <a:pt x="2550472" y="1252383"/>
                    <a:pt x="2536178" y="1253375"/>
                    <a:pt x="2521787" y="1257120"/>
                  </a:cubicBezTo>
                  <a:cubicBezTo>
                    <a:pt x="2485682" y="1266565"/>
                    <a:pt x="2465114" y="1294901"/>
                    <a:pt x="2469082" y="1331732"/>
                  </a:cubicBezTo>
                  <a:cubicBezTo>
                    <a:pt x="2472212" y="1360515"/>
                    <a:pt x="2482160" y="1387231"/>
                    <a:pt x="2501722" y="1417691"/>
                  </a:cubicBezTo>
                  <a:lnTo>
                    <a:pt x="2501834" y="1417691"/>
                  </a:lnTo>
                  <a:cubicBezTo>
                    <a:pt x="2505466" y="1404612"/>
                    <a:pt x="2507143" y="1397682"/>
                    <a:pt x="2509268" y="1390920"/>
                  </a:cubicBezTo>
                  <a:cubicBezTo>
                    <a:pt x="2518432" y="1361801"/>
                    <a:pt x="2531511" y="1351070"/>
                    <a:pt x="2561859" y="1350735"/>
                  </a:cubicBezTo>
                  <a:cubicBezTo>
                    <a:pt x="2581308" y="1350512"/>
                    <a:pt x="2600814" y="1352578"/>
                    <a:pt x="2620208" y="1354424"/>
                  </a:cubicBezTo>
                  <a:cubicBezTo>
                    <a:pt x="2625628" y="1354926"/>
                    <a:pt x="2630715" y="1358335"/>
                    <a:pt x="2638260" y="1361354"/>
                  </a:cubicBezTo>
                  <a:cubicBezTo>
                    <a:pt x="2611378" y="1372197"/>
                    <a:pt x="2583545" y="1361969"/>
                    <a:pt x="2560742" y="1375549"/>
                  </a:cubicBezTo>
                  <a:cubicBezTo>
                    <a:pt x="2562139" y="1396397"/>
                    <a:pt x="2575943" y="1400700"/>
                    <a:pt x="2589971" y="1401929"/>
                  </a:cubicBezTo>
                  <a:cubicBezTo>
                    <a:pt x="2607464" y="1403494"/>
                    <a:pt x="2625238" y="1403047"/>
                    <a:pt x="2642842" y="1402544"/>
                  </a:cubicBezTo>
                  <a:cubicBezTo>
                    <a:pt x="2692919" y="1401035"/>
                    <a:pt x="2742940" y="1395000"/>
                    <a:pt x="2793018" y="1402768"/>
                  </a:cubicBezTo>
                  <a:cubicBezTo>
                    <a:pt x="2796707" y="1403326"/>
                    <a:pt x="2800730" y="1401538"/>
                    <a:pt x="2809002" y="1400029"/>
                  </a:cubicBezTo>
                  <a:cubicBezTo>
                    <a:pt x="2790614" y="1380803"/>
                    <a:pt x="2776027" y="1364092"/>
                    <a:pt x="2759931" y="1349003"/>
                  </a:cubicBezTo>
                  <a:cubicBezTo>
                    <a:pt x="2715890" y="1307812"/>
                    <a:pt x="2666038" y="1276346"/>
                    <a:pt x="2607130" y="1260641"/>
                  </a:cubicBezTo>
                  <a:cubicBezTo>
                    <a:pt x="2593046" y="1256897"/>
                    <a:pt x="2578906" y="1254144"/>
                    <a:pt x="2564689" y="1253263"/>
                  </a:cubicBezTo>
                  <a:close/>
                  <a:moveTo>
                    <a:pt x="3834762" y="1243518"/>
                  </a:moveTo>
                  <a:cubicBezTo>
                    <a:pt x="3803079" y="1243218"/>
                    <a:pt x="3771111" y="1246110"/>
                    <a:pt x="3737717" y="1251419"/>
                  </a:cubicBezTo>
                  <a:cubicBezTo>
                    <a:pt x="3762532" y="1321672"/>
                    <a:pt x="3770188" y="1390584"/>
                    <a:pt x="3778850" y="1461563"/>
                  </a:cubicBezTo>
                  <a:cubicBezTo>
                    <a:pt x="3797406" y="1455806"/>
                    <a:pt x="3812272" y="1451168"/>
                    <a:pt x="3827140" y="1446640"/>
                  </a:cubicBezTo>
                  <a:cubicBezTo>
                    <a:pt x="3856816" y="1437586"/>
                    <a:pt x="3868609" y="1423446"/>
                    <a:pt x="3874701" y="1387007"/>
                  </a:cubicBezTo>
                  <a:cubicBezTo>
                    <a:pt x="3852736" y="1392708"/>
                    <a:pt x="3831946" y="1398129"/>
                    <a:pt x="3809142" y="1404109"/>
                  </a:cubicBezTo>
                  <a:cubicBezTo>
                    <a:pt x="3805175" y="1381809"/>
                    <a:pt x="3801989" y="1361801"/>
                    <a:pt x="3797908" y="1341960"/>
                  </a:cubicBezTo>
                  <a:cubicBezTo>
                    <a:pt x="3793661" y="1321504"/>
                    <a:pt x="3788519" y="1301272"/>
                    <a:pt x="3783658" y="1280370"/>
                  </a:cubicBezTo>
                  <a:cubicBezTo>
                    <a:pt x="3808024" y="1272881"/>
                    <a:pt x="3829263" y="1274781"/>
                    <a:pt x="3850389" y="1277744"/>
                  </a:cubicBezTo>
                  <a:cubicBezTo>
                    <a:pt x="3872298" y="1280818"/>
                    <a:pt x="3894208" y="1284338"/>
                    <a:pt x="3918854" y="1288027"/>
                  </a:cubicBezTo>
                  <a:cubicBezTo>
                    <a:pt x="3922430" y="1277407"/>
                    <a:pt x="3925784" y="1267515"/>
                    <a:pt x="3930088" y="1254773"/>
                  </a:cubicBezTo>
                  <a:cubicBezTo>
                    <a:pt x="3897840" y="1247312"/>
                    <a:pt x="3866444" y="1243819"/>
                    <a:pt x="3834762" y="1243518"/>
                  </a:cubicBezTo>
                  <a:close/>
                  <a:moveTo>
                    <a:pt x="1933103" y="1219115"/>
                  </a:moveTo>
                  <a:cubicBezTo>
                    <a:pt x="1937798" y="1257120"/>
                    <a:pt x="1939195" y="1258741"/>
                    <a:pt x="1972226" y="1263436"/>
                  </a:cubicBezTo>
                  <a:cubicBezTo>
                    <a:pt x="1988769" y="1265783"/>
                    <a:pt x="2005368" y="1267795"/>
                    <a:pt x="2022023" y="1269584"/>
                  </a:cubicBezTo>
                  <a:cubicBezTo>
                    <a:pt x="2043037" y="1271819"/>
                    <a:pt x="2064052" y="1273664"/>
                    <a:pt x="2088365" y="1276010"/>
                  </a:cubicBezTo>
                  <a:cubicBezTo>
                    <a:pt x="2084117" y="1296578"/>
                    <a:pt x="2080373" y="1314966"/>
                    <a:pt x="2076013" y="1336036"/>
                  </a:cubicBezTo>
                  <a:lnTo>
                    <a:pt x="1964639" y="1318497"/>
                  </a:lnTo>
                  <a:lnTo>
                    <a:pt x="1964625" y="1318430"/>
                  </a:lnTo>
                  <a:lnTo>
                    <a:pt x="1964569" y="1318486"/>
                  </a:lnTo>
                  <a:lnTo>
                    <a:pt x="1964639" y="1318497"/>
                  </a:lnTo>
                  <a:lnTo>
                    <a:pt x="1968412" y="1336429"/>
                  </a:lnTo>
                  <a:cubicBezTo>
                    <a:pt x="1972457" y="1350584"/>
                    <a:pt x="1978136" y="1354200"/>
                    <a:pt x="1993184" y="1356212"/>
                  </a:cubicBezTo>
                  <a:cubicBezTo>
                    <a:pt x="2027277" y="1360738"/>
                    <a:pt x="2061537" y="1363757"/>
                    <a:pt x="2095685" y="1367390"/>
                  </a:cubicBezTo>
                  <a:cubicBezTo>
                    <a:pt x="2106808" y="1368563"/>
                    <a:pt x="2112676" y="1363757"/>
                    <a:pt x="2115136" y="1352578"/>
                  </a:cubicBezTo>
                  <a:cubicBezTo>
                    <a:pt x="2122848" y="1317424"/>
                    <a:pt x="2131343" y="1282438"/>
                    <a:pt x="2140118" y="1244656"/>
                  </a:cubicBezTo>
                  <a:cubicBezTo>
                    <a:pt x="2105522" y="1242086"/>
                    <a:pt x="2070704" y="1240801"/>
                    <a:pt x="2036275" y="1236553"/>
                  </a:cubicBezTo>
                  <a:cubicBezTo>
                    <a:pt x="2001903" y="1232305"/>
                    <a:pt x="1967923" y="1225152"/>
                    <a:pt x="1933103" y="1219115"/>
                  </a:cubicBezTo>
                  <a:close/>
                  <a:moveTo>
                    <a:pt x="2900039" y="1161347"/>
                  </a:moveTo>
                  <a:cubicBezTo>
                    <a:pt x="2866317" y="1160110"/>
                    <a:pt x="2832476" y="1162556"/>
                    <a:pt x="2798607" y="1168815"/>
                  </a:cubicBezTo>
                  <a:cubicBezTo>
                    <a:pt x="2748529" y="1178093"/>
                    <a:pt x="2702198" y="1197095"/>
                    <a:pt x="2662852" y="1230573"/>
                  </a:cubicBezTo>
                  <a:cubicBezTo>
                    <a:pt x="2658436" y="1234318"/>
                    <a:pt x="2655306" y="1239682"/>
                    <a:pt x="2648376" y="1248345"/>
                  </a:cubicBezTo>
                  <a:cubicBezTo>
                    <a:pt x="2696161" y="1243818"/>
                    <a:pt x="2737967" y="1232976"/>
                    <a:pt x="2783070" y="1237224"/>
                  </a:cubicBezTo>
                  <a:cubicBezTo>
                    <a:pt x="2763564" y="1252090"/>
                    <a:pt x="2744003" y="1267012"/>
                    <a:pt x="2721032" y="1284506"/>
                  </a:cubicBezTo>
                  <a:lnTo>
                    <a:pt x="2721199" y="1284561"/>
                  </a:lnTo>
                  <a:cubicBezTo>
                    <a:pt x="2737017" y="1301552"/>
                    <a:pt x="2750205" y="1315749"/>
                    <a:pt x="2763452" y="1329832"/>
                  </a:cubicBezTo>
                  <a:cubicBezTo>
                    <a:pt x="2776195" y="1343413"/>
                    <a:pt x="2789776" y="1356324"/>
                    <a:pt x="2801514" y="1370687"/>
                  </a:cubicBezTo>
                  <a:cubicBezTo>
                    <a:pt x="2813305" y="1385163"/>
                    <a:pt x="2830072" y="1395781"/>
                    <a:pt x="2839183" y="1417578"/>
                  </a:cubicBezTo>
                  <a:cubicBezTo>
                    <a:pt x="2816715" y="1417578"/>
                    <a:pt x="2797488" y="1416908"/>
                    <a:pt x="2778262" y="1417802"/>
                  </a:cubicBezTo>
                  <a:cubicBezTo>
                    <a:pt x="2759429" y="1418697"/>
                    <a:pt x="2739867" y="1413386"/>
                    <a:pt x="2720361" y="1422106"/>
                  </a:cubicBezTo>
                  <a:cubicBezTo>
                    <a:pt x="2733719" y="1459496"/>
                    <a:pt x="2743444" y="1495880"/>
                    <a:pt x="2746741" y="1534331"/>
                  </a:cubicBezTo>
                  <a:cubicBezTo>
                    <a:pt x="2750821" y="1581056"/>
                    <a:pt x="2733439" y="1616936"/>
                    <a:pt x="2696777" y="1642756"/>
                  </a:cubicBezTo>
                  <a:cubicBezTo>
                    <a:pt x="2667267" y="1663548"/>
                    <a:pt x="2634851" y="1680147"/>
                    <a:pt x="2603720" y="1698647"/>
                  </a:cubicBezTo>
                  <a:cubicBezTo>
                    <a:pt x="2597851" y="1702111"/>
                    <a:pt x="2592038" y="1705688"/>
                    <a:pt x="2581924" y="1711781"/>
                  </a:cubicBezTo>
                  <a:cubicBezTo>
                    <a:pt x="2617357" y="1720778"/>
                    <a:pt x="2647818" y="1713290"/>
                    <a:pt x="2679898" y="1715804"/>
                  </a:cubicBezTo>
                  <a:cubicBezTo>
                    <a:pt x="2670619" y="1737881"/>
                    <a:pt x="2646364" y="1746935"/>
                    <a:pt x="2638707" y="1771973"/>
                  </a:cubicBezTo>
                  <a:cubicBezTo>
                    <a:pt x="2654971" y="1771078"/>
                    <a:pt x="2669446" y="1772812"/>
                    <a:pt x="2682301" y="1769067"/>
                  </a:cubicBezTo>
                  <a:cubicBezTo>
                    <a:pt x="2708961" y="1761242"/>
                    <a:pt x="2734668" y="1750344"/>
                    <a:pt x="2760881" y="1740955"/>
                  </a:cubicBezTo>
                  <a:cubicBezTo>
                    <a:pt x="2765408" y="1739333"/>
                    <a:pt x="2770383" y="1738943"/>
                    <a:pt x="2780833" y="1736875"/>
                  </a:cubicBezTo>
                  <a:cubicBezTo>
                    <a:pt x="2770047" y="1756156"/>
                    <a:pt x="2762949" y="1771247"/>
                    <a:pt x="2753727" y="1784884"/>
                  </a:cubicBezTo>
                  <a:cubicBezTo>
                    <a:pt x="2744115" y="1799079"/>
                    <a:pt x="2732378" y="1811822"/>
                    <a:pt x="2717287" y="1830546"/>
                  </a:cubicBezTo>
                  <a:cubicBezTo>
                    <a:pt x="2768593" y="1823447"/>
                    <a:pt x="2808388" y="1806624"/>
                    <a:pt x="2847678" y="1773761"/>
                  </a:cubicBezTo>
                  <a:cubicBezTo>
                    <a:pt x="2844772" y="1815790"/>
                    <a:pt x="2842256" y="1851448"/>
                    <a:pt x="2839350" y="1893365"/>
                  </a:cubicBezTo>
                  <a:cubicBezTo>
                    <a:pt x="2851924" y="1886434"/>
                    <a:pt x="2859694" y="1883752"/>
                    <a:pt x="2865395" y="1878721"/>
                  </a:cubicBezTo>
                  <a:cubicBezTo>
                    <a:pt x="2885012" y="1861564"/>
                    <a:pt x="2903846" y="1843567"/>
                    <a:pt x="2923073" y="1826018"/>
                  </a:cubicBezTo>
                  <a:cubicBezTo>
                    <a:pt x="2928214" y="1821324"/>
                    <a:pt x="2933635" y="1816852"/>
                    <a:pt x="2940509" y="1810984"/>
                  </a:cubicBezTo>
                  <a:cubicBezTo>
                    <a:pt x="2961357" y="1848821"/>
                    <a:pt x="2990531" y="1874586"/>
                    <a:pt x="3028983" y="1896048"/>
                  </a:cubicBezTo>
                  <a:cubicBezTo>
                    <a:pt x="3028983" y="1874138"/>
                    <a:pt x="3029429" y="1856757"/>
                    <a:pt x="3028871" y="1839432"/>
                  </a:cubicBezTo>
                  <a:cubicBezTo>
                    <a:pt x="3028255" y="1821435"/>
                    <a:pt x="3023450" y="1803550"/>
                    <a:pt x="3026746" y="1781138"/>
                  </a:cubicBezTo>
                  <a:cubicBezTo>
                    <a:pt x="3064304" y="1820150"/>
                    <a:pt x="3109015" y="1825515"/>
                    <a:pt x="3161049" y="1826018"/>
                  </a:cubicBezTo>
                  <a:cubicBezTo>
                    <a:pt x="3139028" y="1795558"/>
                    <a:pt x="3112425" y="1774097"/>
                    <a:pt x="3103706" y="1741122"/>
                  </a:cubicBezTo>
                  <a:cubicBezTo>
                    <a:pt x="3128689" y="1748779"/>
                    <a:pt x="3151772" y="1757778"/>
                    <a:pt x="3175693" y="1762640"/>
                  </a:cubicBezTo>
                  <a:cubicBezTo>
                    <a:pt x="3199222" y="1767446"/>
                    <a:pt x="3223645" y="1769849"/>
                    <a:pt x="3250528" y="1762975"/>
                  </a:cubicBezTo>
                  <a:cubicBezTo>
                    <a:pt x="3232979" y="1744141"/>
                    <a:pt x="3210120" y="1734918"/>
                    <a:pt x="3200787" y="1711053"/>
                  </a:cubicBezTo>
                  <a:cubicBezTo>
                    <a:pt x="3230018" y="1712675"/>
                    <a:pt x="3257290" y="1714239"/>
                    <a:pt x="3284621" y="1715748"/>
                  </a:cubicBezTo>
                  <a:cubicBezTo>
                    <a:pt x="3285236" y="1713960"/>
                    <a:pt x="3285795" y="1712172"/>
                    <a:pt x="3286410" y="1710384"/>
                  </a:cubicBezTo>
                  <a:cubicBezTo>
                    <a:pt x="3280766" y="1706470"/>
                    <a:pt x="3275342" y="1702279"/>
                    <a:pt x="3269475" y="1698758"/>
                  </a:cubicBezTo>
                  <a:cubicBezTo>
                    <a:pt x="3252709" y="1688698"/>
                    <a:pt x="3235270" y="1679699"/>
                    <a:pt x="3219118" y="1668857"/>
                  </a:cubicBezTo>
                  <a:cubicBezTo>
                    <a:pt x="3183796" y="1645104"/>
                    <a:pt x="3154007" y="1615874"/>
                    <a:pt x="3137128" y="1575913"/>
                  </a:cubicBezTo>
                  <a:cubicBezTo>
                    <a:pt x="3131037" y="1561494"/>
                    <a:pt x="3124554" y="1546348"/>
                    <a:pt x="3128745" y="1528071"/>
                  </a:cubicBezTo>
                  <a:cubicBezTo>
                    <a:pt x="3156857" y="1555234"/>
                    <a:pt x="3177984" y="1568798"/>
                    <a:pt x="3192124" y="1568759"/>
                  </a:cubicBezTo>
                  <a:cubicBezTo>
                    <a:pt x="3165744" y="1544559"/>
                    <a:pt x="3156467" y="1513820"/>
                    <a:pt x="3153170" y="1480734"/>
                  </a:cubicBezTo>
                  <a:cubicBezTo>
                    <a:pt x="3151157" y="1460389"/>
                    <a:pt x="3150207" y="1439934"/>
                    <a:pt x="3148922" y="1419478"/>
                  </a:cubicBezTo>
                  <a:cubicBezTo>
                    <a:pt x="3146351" y="1378792"/>
                    <a:pt x="3137799" y="1340227"/>
                    <a:pt x="3109856" y="1308426"/>
                  </a:cubicBezTo>
                  <a:cubicBezTo>
                    <a:pt x="3108625" y="1307029"/>
                    <a:pt x="3109687" y="1303564"/>
                    <a:pt x="3109687" y="1300713"/>
                  </a:cubicBezTo>
                  <a:lnTo>
                    <a:pt x="3134950" y="1300713"/>
                  </a:lnTo>
                  <a:cubicBezTo>
                    <a:pt x="3133328" y="1268353"/>
                    <a:pt x="3119356" y="1244265"/>
                    <a:pt x="3097280" y="1224090"/>
                  </a:cubicBezTo>
                  <a:cubicBezTo>
                    <a:pt x="3069671" y="1198884"/>
                    <a:pt x="3036305" y="1184967"/>
                    <a:pt x="3000759" y="1175968"/>
                  </a:cubicBezTo>
                  <a:cubicBezTo>
                    <a:pt x="2967365" y="1167501"/>
                    <a:pt x="2933762" y="1162583"/>
                    <a:pt x="2900039" y="1161347"/>
                  </a:cubicBezTo>
                  <a:close/>
                  <a:moveTo>
                    <a:pt x="5564182" y="1106274"/>
                  </a:moveTo>
                  <a:cubicBezTo>
                    <a:pt x="5258076" y="1182676"/>
                    <a:pt x="4953032" y="1258853"/>
                    <a:pt x="4645472" y="1335644"/>
                  </a:cubicBezTo>
                  <a:cubicBezTo>
                    <a:pt x="4681464" y="1360180"/>
                    <a:pt x="4867184" y="1377171"/>
                    <a:pt x="4974884" y="1368117"/>
                  </a:cubicBezTo>
                  <a:cubicBezTo>
                    <a:pt x="5085154" y="1358838"/>
                    <a:pt x="5191344" y="1333353"/>
                    <a:pt x="5292894" y="1289201"/>
                  </a:cubicBezTo>
                  <a:cubicBezTo>
                    <a:pt x="5402270" y="1241638"/>
                    <a:pt x="5548030" y="1144056"/>
                    <a:pt x="5564182" y="1106274"/>
                  </a:cubicBezTo>
                  <a:close/>
                  <a:moveTo>
                    <a:pt x="289395" y="1097165"/>
                  </a:moveTo>
                  <a:lnTo>
                    <a:pt x="289395" y="1097220"/>
                  </a:lnTo>
                  <a:cubicBezTo>
                    <a:pt x="288389" y="1099568"/>
                    <a:pt x="287327" y="1101916"/>
                    <a:pt x="286321" y="1104207"/>
                  </a:cubicBezTo>
                  <a:cubicBezTo>
                    <a:pt x="445774" y="1245886"/>
                    <a:pt x="631382" y="1332180"/>
                    <a:pt x="843203" y="1361689"/>
                  </a:cubicBezTo>
                  <a:cubicBezTo>
                    <a:pt x="968676" y="1379183"/>
                    <a:pt x="1186030" y="1364037"/>
                    <a:pt x="1223867" y="1335589"/>
                  </a:cubicBezTo>
                  <a:cubicBezTo>
                    <a:pt x="911221" y="1255835"/>
                    <a:pt x="600308" y="1176528"/>
                    <a:pt x="289395" y="1097165"/>
                  </a:cubicBezTo>
                  <a:close/>
                  <a:moveTo>
                    <a:pt x="3950766" y="1015677"/>
                  </a:moveTo>
                  <a:cubicBezTo>
                    <a:pt x="3934671" y="1049547"/>
                    <a:pt x="3919357" y="1081907"/>
                    <a:pt x="3903092" y="1116167"/>
                  </a:cubicBezTo>
                  <a:cubicBezTo>
                    <a:pt x="3920531" y="1123880"/>
                    <a:pt x="3935509" y="1130978"/>
                    <a:pt x="3950934" y="1136790"/>
                  </a:cubicBezTo>
                  <a:cubicBezTo>
                    <a:pt x="3953449" y="1137740"/>
                    <a:pt x="3958983" y="1133716"/>
                    <a:pt x="3961384" y="1130642"/>
                  </a:cubicBezTo>
                  <a:cubicBezTo>
                    <a:pt x="3962448" y="1129301"/>
                    <a:pt x="3960100" y="1123208"/>
                    <a:pt x="3957752" y="1121644"/>
                  </a:cubicBezTo>
                  <a:cubicBezTo>
                    <a:pt x="3949649" y="1116167"/>
                    <a:pt x="3940818" y="1111751"/>
                    <a:pt x="3931485" y="1106499"/>
                  </a:cubicBezTo>
                  <a:cubicBezTo>
                    <a:pt x="3940316" y="1089396"/>
                    <a:pt x="3943389" y="1072126"/>
                    <a:pt x="3957082" y="1057594"/>
                  </a:cubicBezTo>
                  <a:lnTo>
                    <a:pt x="3970515" y="1085519"/>
                  </a:lnTo>
                  <a:lnTo>
                    <a:pt x="3970496" y="1085540"/>
                  </a:lnTo>
                  <a:lnTo>
                    <a:pt x="3970552" y="1085596"/>
                  </a:lnTo>
                  <a:lnTo>
                    <a:pt x="3970515" y="1085519"/>
                  </a:lnTo>
                  <a:lnTo>
                    <a:pt x="3981206" y="1073677"/>
                  </a:lnTo>
                  <a:cubicBezTo>
                    <a:pt x="3982722" y="1069625"/>
                    <a:pt x="3982288" y="1065531"/>
                    <a:pt x="3980220" y="1061563"/>
                  </a:cubicBezTo>
                  <a:cubicBezTo>
                    <a:pt x="3972228" y="1046194"/>
                    <a:pt x="3971614" y="1025626"/>
                    <a:pt x="3950766" y="1015677"/>
                  </a:cubicBezTo>
                  <a:close/>
                  <a:moveTo>
                    <a:pt x="1947020" y="1006400"/>
                  </a:moveTo>
                  <a:cubicBezTo>
                    <a:pt x="1922988" y="1035295"/>
                    <a:pt x="1909238" y="1071344"/>
                    <a:pt x="1911754" y="1100462"/>
                  </a:cubicBezTo>
                  <a:cubicBezTo>
                    <a:pt x="1960713" y="1104430"/>
                    <a:pt x="2008274" y="1108287"/>
                    <a:pt x="2055837" y="1112142"/>
                  </a:cubicBezTo>
                  <a:cubicBezTo>
                    <a:pt x="2022135" y="1072462"/>
                    <a:pt x="1985919" y="1038034"/>
                    <a:pt x="1947020" y="1006400"/>
                  </a:cubicBezTo>
                  <a:close/>
                  <a:moveTo>
                    <a:pt x="1096439" y="833926"/>
                  </a:moveTo>
                  <a:cubicBezTo>
                    <a:pt x="1119130" y="903843"/>
                    <a:pt x="1166636" y="944754"/>
                    <a:pt x="1229399" y="972531"/>
                  </a:cubicBezTo>
                  <a:cubicBezTo>
                    <a:pt x="1213359" y="978176"/>
                    <a:pt x="1198101" y="980468"/>
                    <a:pt x="1183402" y="984603"/>
                  </a:cubicBezTo>
                  <a:cubicBezTo>
                    <a:pt x="1138691" y="997179"/>
                    <a:pt x="1094147" y="1010312"/>
                    <a:pt x="1049716" y="1023837"/>
                  </a:cubicBezTo>
                  <a:cubicBezTo>
                    <a:pt x="1044628" y="1025403"/>
                    <a:pt x="1040605" y="1030545"/>
                    <a:pt x="1033171" y="1036245"/>
                  </a:cubicBezTo>
                  <a:cubicBezTo>
                    <a:pt x="1062011" y="1050106"/>
                    <a:pt x="1086937" y="1062513"/>
                    <a:pt x="1112256" y="1074026"/>
                  </a:cubicBezTo>
                  <a:cubicBezTo>
                    <a:pt x="1136790" y="1085148"/>
                    <a:pt x="1161941" y="1095096"/>
                    <a:pt x="1186588" y="1105939"/>
                  </a:cubicBezTo>
                  <a:cubicBezTo>
                    <a:pt x="1211402" y="1116837"/>
                    <a:pt x="1238341" y="1122818"/>
                    <a:pt x="1266678" y="1136958"/>
                  </a:cubicBezTo>
                  <a:cubicBezTo>
                    <a:pt x="1238621" y="1151936"/>
                    <a:pt x="1214589" y="1163785"/>
                    <a:pt x="1191618" y="1177365"/>
                  </a:cubicBezTo>
                  <a:cubicBezTo>
                    <a:pt x="1168144" y="1191227"/>
                    <a:pt x="1142044" y="1201678"/>
                    <a:pt x="1122819" y="1223754"/>
                  </a:cubicBezTo>
                  <a:cubicBezTo>
                    <a:pt x="1126507" y="1226884"/>
                    <a:pt x="1128239" y="1229344"/>
                    <a:pt x="1130531" y="1230125"/>
                  </a:cubicBezTo>
                  <a:cubicBezTo>
                    <a:pt x="1206708" y="1255778"/>
                    <a:pt x="1284730" y="1272378"/>
                    <a:pt x="1365155" y="1276626"/>
                  </a:cubicBezTo>
                  <a:cubicBezTo>
                    <a:pt x="1372309" y="1277016"/>
                    <a:pt x="1379519" y="1275396"/>
                    <a:pt x="1384828" y="1284730"/>
                  </a:cubicBezTo>
                  <a:cubicBezTo>
                    <a:pt x="1319772" y="1314295"/>
                    <a:pt x="1257121" y="1345592"/>
                    <a:pt x="1206093" y="1397403"/>
                  </a:cubicBezTo>
                  <a:cubicBezTo>
                    <a:pt x="1239837" y="1414470"/>
                    <a:pt x="1283336" y="1421438"/>
                    <a:pt x="1407356" y="1430253"/>
                  </a:cubicBezTo>
                  <a:lnTo>
                    <a:pt x="1465584" y="1434174"/>
                  </a:lnTo>
                  <a:lnTo>
                    <a:pt x="1370017" y="1494706"/>
                  </a:lnTo>
                  <a:cubicBezTo>
                    <a:pt x="1338384" y="1515608"/>
                    <a:pt x="1307086" y="1537182"/>
                    <a:pt x="1280258" y="1568982"/>
                  </a:cubicBezTo>
                  <a:cubicBezTo>
                    <a:pt x="1337937" y="1590891"/>
                    <a:pt x="1396285" y="1590891"/>
                    <a:pt x="1458546" y="1594691"/>
                  </a:cubicBezTo>
                  <a:cubicBezTo>
                    <a:pt x="1425851" y="1631244"/>
                    <a:pt x="1392987" y="1662207"/>
                    <a:pt x="1374264" y="1705856"/>
                  </a:cubicBezTo>
                  <a:cubicBezTo>
                    <a:pt x="1436749" y="1720219"/>
                    <a:pt x="1497277" y="1713513"/>
                    <a:pt x="1558531" y="1718430"/>
                  </a:cubicBezTo>
                  <a:cubicBezTo>
                    <a:pt x="1516671" y="1741793"/>
                    <a:pt x="1480679" y="1770632"/>
                    <a:pt x="1450832" y="1813723"/>
                  </a:cubicBezTo>
                  <a:cubicBezTo>
                    <a:pt x="1473748" y="1817467"/>
                    <a:pt x="1491800" y="1820486"/>
                    <a:pt x="1509852" y="1823335"/>
                  </a:cubicBezTo>
                  <a:cubicBezTo>
                    <a:pt x="1527290" y="1826074"/>
                    <a:pt x="1544896" y="1828086"/>
                    <a:pt x="1562221" y="1831495"/>
                  </a:cubicBezTo>
                  <a:cubicBezTo>
                    <a:pt x="1579659" y="1834904"/>
                    <a:pt x="1598605" y="1829092"/>
                    <a:pt x="1618054" y="1839878"/>
                  </a:cubicBezTo>
                  <a:cubicBezTo>
                    <a:pt x="1580385" y="1868886"/>
                    <a:pt x="1550875" y="1901525"/>
                    <a:pt x="1528128" y="1941765"/>
                  </a:cubicBezTo>
                  <a:cubicBezTo>
                    <a:pt x="1552440" y="1953446"/>
                    <a:pt x="1577199" y="1951154"/>
                    <a:pt x="1600841" y="1953669"/>
                  </a:cubicBezTo>
                  <a:cubicBezTo>
                    <a:pt x="1624146" y="1956185"/>
                    <a:pt x="1647788" y="1955626"/>
                    <a:pt x="1675230" y="1956575"/>
                  </a:cubicBezTo>
                  <a:cubicBezTo>
                    <a:pt x="1654159" y="1991506"/>
                    <a:pt x="1635492" y="2022134"/>
                    <a:pt x="1620848" y="2059859"/>
                  </a:cubicBezTo>
                  <a:cubicBezTo>
                    <a:pt x="1660307" y="2061088"/>
                    <a:pt x="1696802" y="2054326"/>
                    <a:pt x="1736819" y="2058797"/>
                  </a:cubicBezTo>
                  <a:cubicBezTo>
                    <a:pt x="1721115" y="2105576"/>
                    <a:pt x="1706193" y="2149896"/>
                    <a:pt x="1689873" y="2198465"/>
                  </a:cubicBezTo>
                  <a:cubicBezTo>
                    <a:pt x="1738161" y="2191702"/>
                    <a:pt x="1779743" y="2172196"/>
                    <a:pt x="1826969" y="2167167"/>
                  </a:cubicBezTo>
                  <a:cubicBezTo>
                    <a:pt x="1819369" y="2191032"/>
                    <a:pt x="1812829" y="2211544"/>
                    <a:pt x="1804390" y="2237923"/>
                  </a:cubicBezTo>
                  <a:cubicBezTo>
                    <a:pt x="1976586" y="2189858"/>
                    <a:pt x="2144701" y="2152356"/>
                    <a:pt x="2313711" y="2123238"/>
                  </a:cubicBezTo>
                  <a:cubicBezTo>
                    <a:pt x="2320641" y="2099820"/>
                    <a:pt x="2303595" y="2078917"/>
                    <a:pt x="2313988" y="2058071"/>
                  </a:cubicBezTo>
                  <a:cubicBezTo>
                    <a:pt x="2390167" y="2044322"/>
                    <a:pt x="2467294" y="2041751"/>
                    <a:pt x="2542577" y="2028059"/>
                  </a:cubicBezTo>
                  <a:cubicBezTo>
                    <a:pt x="2542074" y="2022972"/>
                    <a:pt x="2542242" y="2021016"/>
                    <a:pt x="2541628" y="2019340"/>
                  </a:cubicBezTo>
                  <a:cubicBezTo>
                    <a:pt x="2493897" y="1891018"/>
                    <a:pt x="2409281" y="1796284"/>
                    <a:pt x="2284312" y="1739166"/>
                  </a:cubicBezTo>
                  <a:cubicBezTo>
                    <a:pt x="2197907" y="1699652"/>
                    <a:pt x="2119997" y="1648010"/>
                    <a:pt x="2052539" y="1581167"/>
                  </a:cubicBezTo>
                  <a:cubicBezTo>
                    <a:pt x="1985415" y="1514659"/>
                    <a:pt x="1933383" y="1438257"/>
                    <a:pt x="1906332" y="1346766"/>
                  </a:cubicBezTo>
                  <a:cubicBezTo>
                    <a:pt x="1890237" y="1292330"/>
                    <a:pt x="1876543" y="1237224"/>
                    <a:pt x="1860390" y="1182899"/>
                  </a:cubicBezTo>
                  <a:cubicBezTo>
                    <a:pt x="1842059" y="1121365"/>
                    <a:pt x="1821604" y="1060502"/>
                    <a:pt x="1790864" y="1003606"/>
                  </a:cubicBezTo>
                  <a:cubicBezTo>
                    <a:pt x="1742856" y="914854"/>
                    <a:pt x="1672267" y="865168"/>
                    <a:pt x="1567697" y="870421"/>
                  </a:cubicBezTo>
                  <a:cubicBezTo>
                    <a:pt x="1533437" y="872154"/>
                    <a:pt x="1498899" y="868969"/>
                    <a:pt x="1464471" y="868074"/>
                  </a:cubicBezTo>
                  <a:cubicBezTo>
                    <a:pt x="1347941" y="865112"/>
                    <a:pt x="1232361" y="852313"/>
                    <a:pt x="1117341" y="834038"/>
                  </a:cubicBezTo>
                  <a:cubicBezTo>
                    <a:pt x="1111528" y="833087"/>
                    <a:pt x="1105436" y="833926"/>
                    <a:pt x="1096439" y="833926"/>
                  </a:cubicBezTo>
                  <a:close/>
                  <a:moveTo>
                    <a:pt x="4772452" y="831913"/>
                  </a:moveTo>
                  <a:cubicBezTo>
                    <a:pt x="4755910" y="833255"/>
                    <a:pt x="4743224" y="834093"/>
                    <a:pt x="4730536" y="835435"/>
                  </a:cubicBezTo>
                  <a:cubicBezTo>
                    <a:pt x="4665760" y="842309"/>
                    <a:pt x="4601096" y="850916"/>
                    <a:pt x="4536152" y="855835"/>
                  </a:cubicBezTo>
                  <a:cubicBezTo>
                    <a:pt x="4447065" y="862597"/>
                    <a:pt x="4357809" y="866453"/>
                    <a:pt x="4268610" y="871763"/>
                  </a:cubicBezTo>
                  <a:cubicBezTo>
                    <a:pt x="4223618" y="874446"/>
                    <a:pt x="4183267" y="889312"/>
                    <a:pt x="4148168" y="917927"/>
                  </a:cubicBezTo>
                  <a:cubicBezTo>
                    <a:pt x="4104239" y="953640"/>
                    <a:pt x="4077133" y="1001258"/>
                    <a:pt x="4054944" y="1051894"/>
                  </a:cubicBezTo>
                  <a:cubicBezTo>
                    <a:pt x="4023479" y="1123713"/>
                    <a:pt x="4002297" y="1199050"/>
                    <a:pt x="3982791" y="1274781"/>
                  </a:cubicBezTo>
                  <a:cubicBezTo>
                    <a:pt x="3966974" y="1336260"/>
                    <a:pt x="3949537" y="1396900"/>
                    <a:pt x="3916898" y="1452118"/>
                  </a:cubicBezTo>
                  <a:cubicBezTo>
                    <a:pt x="3844409" y="1574739"/>
                    <a:pt x="3739168" y="1660976"/>
                    <a:pt x="3614088" y="1725138"/>
                  </a:cubicBezTo>
                  <a:cubicBezTo>
                    <a:pt x="3595868" y="1734472"/>
                    <a:pt x="3576588" y="1741738"/>
                    <a:pt x="3558591" y="1751350"/>
                  </a:cubicBezTo>
                  <a:cubicBezTo>
                    <a:pt x="3428705" y="1820932"/>
                    <a:pt x="3349006" y="1929637"/>
                    <a:pt x="3311280" y="2070702"/>
                  </a:cubicBezTo>
                  <a:cubicBezTo>
                    <a:pt x="3309995" y="2075564"/>
                    <a:pt x="3311112" y="2081097"/>
                    <a:pt x="3311112" y="2088083"/>
                  </a:cubicBezTo>
                  <a:cubicBezTo>
                    <a:pt x="3321619" y="2089257"/>
                    <a:pt x="3330730" y="2090374"/>
                    <a:pt x="3339784" y="2091268"/>
                  </a:cubicBezTo>
                  <a:cubicBezTo>
                    <a:pt x="3388855" y="2096244"/>
                    <a:pt x="3438205" y="2099262"/>
                    <a:pt x="3486885" y="2106639"/>
                  </a:cubicBezTo>
                  <a:cubicBezTo>
                    <a:pt x="3550264" y="2116308"/>
                    <a:pt x="3613529" y="2127653"/>
                    <a:pt x="3676127" y="2141458"/>
                  </a:cubicBezTo>
                  <a:cubicBezTo>
                    <a:pt x="3798747" y="2168452"/>
                    <a:pt x="3920865" y="2197682"/>
                    <a:pt x="4043208" y="2225850"/>
                  </a:cubicBezTo>
                  <a:cubicBezTo>
                    <a:pt x="4048014" y="2226969"/>
                    <a:pt x="4053100" y="2226633"/>
                    <a:pt x="4060367" y="2227136"/>
                  </a:cubicBezTo>
                  <a:cubicBezTo>
                    <a:pt x="4054106" y="2206290"/>
                    <a:pt x="4048685" y="2188125"/>
                    <a:pt x="4042147" y="2166161"/>
                  </a:cubicBezTo>
                  <a:cubicBezTo>
                    <a:pt x="4089541" y="2173147"/>
                    <a:pt x="4130451" y="2191479"/>
                    <a:pt x="4178404" y="2197795"/>
                  </a:cubicBezTo>
                  <a:cubicBezTo>
                    <a:pt x="4162141" y="2149562"/>
                    <a:pt x="4147217" y="2105242"/>
                    <a:pt x="4131234" y="2057903"/>
                  </a:cubicBezTo>
                  <a:cubicBezTo>
                    <a:pt x="4153254" y="2057903"/>
                    <a:pt x="4171530" y="2058685"/>
                    <a:pt x="4189750" y="2057680"/>
                  </a:cubicBezTo>
                  <a:cubicBezTo>
                    <a:pt x="4207634" y="2056730"/>
                    <a:pt x="4225910" y="2065225"/>
                    <a:pt x="4245696" y="2056897"/>
                  </a:cubicBezTo>
                  <a:cubicBezTo>
                    <a:pt x="4231499" y="2020569"/>
                    <a:pt x="4207410" y="1990780"/>
                    <a:pt x="4193550" y="1952999"/>
                  </a:cubicBezTo>
                  <a:cubicBezTo>
                    <a:pt x="4246030" y="1949702"/>
                    <a:pt x="4295158" y="1954452"/>
                    <a:pt x="4345681" y="1943609"/>
                  </a:cubicBezTo>
                  <a:cubicBezTo>
                    <a:pt x="4341992" y="1936176"/>
                    <a:pt x="4340539" y="1931817"/>
                    <a:pt x="4337969" y="1928240"/>
                  </a:cubicBezTo>
                  <a:cubicBezTo>
                    <a:pt x="4317010" y="1899569"/>
                    <a:pt x="4294318" y="1872574"/>
                    <a:pt x="4265648" y="1851057"/>
                  </a:cubicBezTo>
                  <a:cubicBezTo>
                    <a:pt x="4261232" y="1847758"/>
                    <a:pt x="4258270" y="1842618"/>
                    <a:pt x="4252122" y="1835463"/>
                  </a:cubicBezTo>
                  <a:cubicBezTo>
                    <a:pt x="4309241" y="1832613"/>
                    <a:pt x="4361106" y="1825738"/>
                    <a:pt x="4415766" y="1813387"/>
                  </a:cubicBezTo>
                  <a:cubicBezTo>
                    <a:pt x="4389330" y="1771190"/>
                    <a:pt x="4353618" y="1742519"/>
                    <a:pt x="4317848" y="1706247"/>
                  </a:cubicBezTo>
                  <a:cubicBezTo>
                    <a:pt x="4380724" y="1709656"/>
                    <a:pt x="4436780" y="1712004"/>
                    <a:pt x="4495856" y="1706247"/>
                  </a:cubicBezTo>
                  <a:cubicBezTo>
                    <a:pt x="4474394" y="1664442"/>
                    <a:pt x="4445500" y="1633368"/>
                    <a:pt x="4416774" y="1598380"/>
                  </a:cubicBezTo>
                  <a:cubicBezTo>
                    <a:pt x="4447120" y="1594748"/>
                    <a:pt x="4474450" y="1592288"/>
                    <a:pt x="4501500" y="1588042"/>
                  </a:cubicBezTo>
                  <a:cubicBezTo>
                    <a:pt x="4529446" y="1583682"/>
                    <a:pt x="4558004" y="1580831"/>
                    <a:pt x="4586900" y="1567697"/>
                  </a:cubicBezTo>
                  <a:cubicBezTo>
                    <a:pt x="4556720" y="1538020"/>
                    <a:pt x="4526204" y="1513932"/>
                    <a:pt x="4493454" y="1492917"/>
                  </a:cubicBezTo>
                  <a:cubicBezTo>
                    <a:pt x="4461094" y="1472126"/>
                    <a:pt x="4427615" y="1453124"/>
                    <a:pt x="4394640" y="1433340"/>
                  </a:cubicBezTo>
                  <a:cubicBezTo>
                    <a:pt x="4481269" y="1426857"/>
                    <a:pt x="4566278" y="1418920"/>
                    <a:pt x="4655476" y="1402544"/>
                  </a:cubicBezTo>
                  <a:cubicBezTo>
                    <a:pt x="4628202" y="1373761"/>
                    <a:pt x="4601431" y="1352803"/>
                    <a:pt x="4572592" y="1334583"/>
                  </a:cubicBezTo>
                  <a:cubicBezTo>
                    <a:pt x="4544088" y="1316530"/>
                    <a:pt x="4514634" y="1299932"/>
                    <a:pt x="4482276" y="1280761"/>
                  </a:cubicBezTo>
                  <a:cubicBezTo>
                    <a:pt x="4530004" y="1274278"/>
                    <a:pt x="4573934" y="1269807"/>
                    <a:pt x="4617248" y="1262038"/>
                  </a:cubicBezTo>
                  <a:cubicBezTo>
                    <a:pt x="4691077" y="1248792"/>
                    <a:pt x="4729976" y="1235490"/>
                    <a:pt x="4746409" y="1220121"/>
                  </a:cubicBezTo>
                  <a:cubicBezTo>
                    <a:pt x="4730480" y="1209782"/>
                    <a:pt x="4715222" y="1199330"/>
                    <a:pt x="4699405" y="1189885"/>
                  </a:cubicBezTo>
                  <a:cubicBezTo>
                    <a:pt x="4684259" y="1180831"/>
                    <a:pt x="4667940" y="1173565"/>
                    <a:pt x="4653072" y="1164008"/>
                  </a:cubicBezTo>
                  <a:cubicBezTo>
                    <a:pt x="4638262" y="1154451"/>
                    <a:pt x="4619372" y="1150762"/>
                    <a:pt x="4605176" y="1133773"/>
                  </a:cubicBezTo>
                  <a:cubicBezTo>
                    <a:pt x="4684986" y="1105493"/>
                    <a:pt x="4760828" y="1076597"/>
                    <a:pt x="4837844" y="1032780"/>
                  </a:cubicBezTo>
                  <a:lnTo>
                    <a:pt x="4837844" y="1032725"/>
                  </a:lnTo>
                  <a:cubicBezTo>
                    <a:pt x="4768541" y="999246"/>
                    <a:pt x="4698847" y="990640"/>
                    <a:pt x="4630047" y="973928"/>
                  </a:cubicBezTo>
                  <a:cubicBezTo>
                    <a:pt x="4695046" y="945537"/>
                    <a:pt x="4753172" y="911668"/>
                    <a:pt x="4772452" y="831913"/>
                  </a:cubicBezTo>
                  <a:close/>
                  <a:moveTo>
                    <a:pt x="2933481" y="809765"/>
                  </a:moveTo>
                  <a:cubicBezTo>
                    <a:pt x="2906343" y="810575"/>
                    <a:pt x="2878745" y="812904"/>
                    <a:pt x="2850695" y="816767"/>
                  </a:cubicBezTo>
                  <a:cubicBezTo>
                    <a:pt x="2631833" y="846892"/>
                    <a:pt x="2465170" y="961521"/>
                    <a:pt x="2349926" y="1149701"/>
                  </a:cubicBezTo>
                  <a:cubicBezTo>
                    <a:pt x="2300184" y="1230852"/>
                    <a:pt x="2271067" y="1319772"/>
                    <a:pt x="2258883" y="1414337"/>
                  </a:cubicBezTo>
                  <a:cubicBezTo>
                    <a:pt x="2249661" y="1485988"/>
                    <a:pt x="2250723" y="1557302"/>
                    <a:pt x="2263578" y="1628337"/>
                  </a:cubicBezTo>
                  <a:cubicBezTo>
                    <a:pt x="2267378" y="1649296"/>
                    <a:pt x="2274420" y="1656673"/>
                    <a:pt x="2292584" y="1653264"/>
                  </a:cubicBezTo>
                  <a:cubicBezTo>
                    <a:pt x="2337688" y="1644657"/>
                    <a:pt x="2382175" y="1650470"/>
                    <a:pt x="2425489" y="1660642"/>
                  </a:cubicBezTo>
                  <a:cubicBezTo>
                    <a:pt x="2462264" y="1669248"/>
                    <a:pt x="2497363" y="1667013"/>
                    <a:pt x="2532965" y="1659021"/>
                  </a:cubicBezTo>
                  <a:cubicBezTo>
                    <a:pt x="2573260" y="1650022"/>
                    <a:pt x="2611712" y="1636776"/>
                    <a:pt x="2643682" y="1609111"/>
                  </a:cubicBezTo>
                  <a:cubicBezTo>
                    <a:pt x="2665199" y="1590500"/>
                    <a:pt x="2678221" y="1567250"/>
                    <a:pt x="2679507" y="1539026"/>
                  </a:cubicBezTo>
                  <a:cubicBezTo>
                    <a:pt x="2680345" y="1520639"/>
                    <a:pt x="2679282" y="1501692"/>
                    <a:pt x="2675873" y="1483640"/>
                  </a:cubicBezTo>
                  <a:cubicBezTo>
                    <a:pt x="2670118" y="1453348"/>
                    <a:pt x="2667323" y="1451671"/>
                    <a:pt x="2636974" y="1453068"/>
                  </a:cubicBezTo>
                  <a:cubicBezTo>
                    <a:pt x="2608527" y="1454354"/>
                    <a:pt x="2580191" y="1456980"/>
                    <a:pt x="2550067" y="1459160"/>
                  </a:cubicBezTo>
                  <a:cubicBezTo>
                    <a:pt x="2544311" y="1473915"/>
                    <a:pt x="2544506" y="1489256"/>
                    <a:pt x="2546218" y="1504898"/>
                  </a:cubicBezTo>
                  <a:lnTo>
                    <a:pt x="2551452" y="1552326"/>
                  </a:lnTo>
                  <a:lnTo>
                    <a:pt x="2544589" y="1550931"/>
                  </a:lnTo>
                  <a:cubicBezTo>
                    <a:pt x="2513961" y="1517229"/>
                    <a:pt x="2481824" y="1484757"/>
                    <a:pt x="2453546" y="1449212"/>
                  </a:cubicBezTo>
                  <a:cubicBezTo>
                    <a:pt x="2431469" y="1421435"/>
                    <a:pt x="2417106" y="1388628"/>
                    <a:pt x="2413193" y="1352355"/>
                  </a:cubicBezTo>
                  <a:cubicBezTo>
                    <a:pt x="2402798" y="1256450"/>
                    <a:pt x="2473441" y="1187593"/>
                    <a:pt x="2549117" y="1189662"/>
                  </a:cubicBezTo>
                  <a:cubicBezTo>
                    <a:pt x="2564877" y="1190108"/>
                    <a:pt x="2580861" y="1189830"/>
                    <a:pt x="2596343" y="1192456"/>
                  </a:cubicBezTo>
                  <a:cubicBezTo>
                    <a:pt x="2607632" y="1194356"/>
                    <a:pt x="2615848" y="1192121"/>
                    <a:pt x="2624566" y="1185358"/>
                  </a:cubicBezTo>
                  <a:cubicBezTo>
                    <a:pt x="2653517" y="1162779"/>
                    <a:pt x="2686268" y="1147576"/>
                    <a:pt x="2720976" y="1135951"/>
                  </a:cubicBezTo>
                  <a:cubicBezTo>
                    <a:pt x="2800172" y="1109405"/>
                    <a:pt x="2881826" y="1105268"/>
                    <a:pt x="2963815" y="1113540"/>
                  </a:cubicBezTo>
                  <a:cubicBezTo>
                    <a:pt x="3010987" y="1118347"/>
                    <a:pt x="3056425" y="1133270"/>
                    <a:pt x="3098062" y="1157861"/>
                  </a:cubicBezTo>
                  <a:cubicBezTo>
                    <a:pt x="3162223" y="1195698"/>
                    <a:pt x="3191733" y="1251084"/>
                    <a:pt x="3185863" y="1325472"/>
                  </a:cubicBezTo>
                  <a:cubicBezTo>
                    <a:pt x="3185250" y="1333577"/>
                    <a:pt x="3185530" y="1342240"/>
                    <a:pt x="3187708" y="1350009"/>
                  </a:cubicBezTo>
                  <a:cubicBezTo>
                    <a:pt x="3196539" y="1381641"/>
                    <a:pt x="3200675" y="1413722"/>
                    <a:pt x="3200284" y="1446585"/>
                  </a:cubicBezTo>
                  <a:cubicBezTo>
                    <a:pt x="3199781" y="1490905"/>
                    <a:pt x="3215430" y="1528463"/>
                    <a:pt x="3249019" y="1557917"/>
                  </a:cubicBezTo>
                  <a:cubicBezTo>
                    <a:pt x="3258799" y="1566524"/>
                    <a:pt x="3269027" y="1574571"/>
                    <a:pt x="3278920" y="1583067"/>
                  </a:cubicBezTo>
                  <a:cubicBezTo>
                    <a:pt x="3283448" y="1586979"/>
                    <a:pt x="3287583" y="1591450"/>
                    <a:pt x="3292110" y="1595810"/>
                  </a:cubicBezTo>
                  <a:cubicBezTo>
                    <a:pt x="3278250" y="1616098"/>
                    <a:pt x="3253546" y="1609782"/>
                    <a:pt x="3233537" y="1624425"/>
                  </a:cubicBezTo>
                  <a:cubicBezTo>
                    <a:pt x="3261538" y="1638453"/>
                    <a:pt x="3286576" y="1650358"/>
                    <a:pt x="3310944" y="1663380"/>
                  </a:cubicBezTo>
                  <a:cubicBezTo>
                    <a:pt x="3344478" y="1681321"/>
                    <a:pt x="3377396" y="1685904"/>
                    <a:pt x="3414900" y="1672546"/>
                  </a:cubicBezTo>
                  <a:cubicBezTo>
                    <a:pt x="3459721" y="1656618"/>
                    <a:pt x="3507395" y="1649967"/>
                    <a:pt x="3555069" y="1655611"/>
                  </a:cubicBezTo>
                  <a:cubicBezTo>
                    <a:pt x="3576140" y="1658127"/>
                    <a:pt x="3593186" y="1651755"/>
                    <a:pt x="3611182" y="1644098"/>
                  </a:cubicBezTo>
                  <a:cubicBezTo>
                    <a:pt x="3622584" y="1639180"/>
                    <a:pt x="3627502" y="1631579"/>
                    <a:pt x="3629570" y="1618948"/>
                  </a:cubicBezTo>
                  <a:cubicBezTo>
                    <a:pt x="3644213" y="1529693"/>
                    <a:pt x="3641754" y="1440940"/>
                    <a:pt x="3622080" y="1352803"/>
                  </a:cubicBezTo>
                  <a:cubicBezTo>
                    <a:pt x="3592515" y="1220344"/>
                    <a:pt x="3530311" y="1104822"/>
                    <a:pt x="3433063" y="1010592"/>
                  </a:cubicBezTo>
                  <a:cubicBezTo>
                    <a:pt x="3290901" y="872832"/>
                    <a:pt x="3123450" y="804092"/>
                    <a:pt x="2933481" y="809765"/>
                  </a:cubicBezTo>
                  <a:close/>
                  <a:moveTo>
                    <a:pt x="4086018" y="776302"/>
                  </a:moveTo>
                  <a:cubicBezTo>
                    <a:pt x="4062042" y="785859"/>
                    <a:pt x="4042090" y="800502"/>
                    <a:pt x="4019846" y="809221"/>
                  </a:cubicBezTo>
                  <a:cubicBezTo>
                    <a:pt x="3963621" y="831241"/>
                    <a:pt x="3906726" y="851697"/>
                    <a:pt x="3849384" y="870700"/>
                  </a:cubicBezTo>
                  <a:cubicBezTo>
                    <a:pt x="3798132" y="887689"/>
                    <a:pt x="3746546" y="903674"/>
                    <a:pt x="3698761" y="929215"/>
                  </a:cubicBezTo>
                  <a:cubicBezTo>
                    <a:pt x="3665060" y="947212"/>
                    <a:pt x="3633874" y="968674"/>
                    <a:pt x="3608107" y="998797"/>
                  </a:cubicBezTo>
                  <a:lnTo>
                    <a:pt x="3665616" y="1088999"/>
                  </a:lnTo>
                  <a:lnTo>
                    <a:pt x="3665563" y="1089059"/>
                  </a:lnTo>
                  <a:lnTo>
                    <a:pt x="3665618" y="1089003"/>
                  </a:lnTo>
                  <a:lnTo>
                    <a:pt x="3665616" y="1088999"/>
                  </a:lnTo>
                  <a:lnTo>
                    <a:pt x="3676852" y="1076316"/>
                  </a:lnTo>
                  <a:cubicBezTo>
                    <a:pt x="3701165" y="1045465"/>
                    <a:pt x="3726984" y="1015620"/>
                    <a:pt x="3759793" y="993935"/>
                  </a:cubicBezTo>
                  <a:cubicBezTo>
                    <a:pt x="3800871" y="966829"/>
                    <a:pt x="3842843" y="940785"/>
                    <a:pt x="3886157" y="917366"/>
                  </a:cubicBezTo>
                  <a:cubicBezTo>
                    <a:pt x="3951939" y="881821"/>
                    <a:pt x="4015150" y="842978"/>
                    <a:pt x="4070929" y="792733"/>
                  </a:cubicBezTo>
                  <a:cubicBezTo>
                    <a:pt x="4076461" y="787759"/>
                    <a:pt x="4081044" y="781779"/>
                    <a:pt x="4086018" y="776302"/>
                  </a:cubicBezTo>
                  <a:close/>
                  <a:moveTo>
                    <a:pt x="5706476" y="765964"/>
                  </a:moveTo>
                  <a:lnTo>
                    <a:pt x="5706440" y="766040"/>
                  </a:lnTo>
                  <a:lnTo>
                    <a:pt x="5613029" y="817326"/>
                  </a:lnTo>
                  <a:cubicBezTo>
                    <a:pt x="5581732" y="833758"/>
                    <a:pt x="5550041" y="849518"/>
                    <a:pt x="5518186" y="864832"/>
                  </a:cubicBezTo>
                  <a:cubicBezTo>
                    <a:pt x="5486328" y="880146"/>
                    <a:pt x="5454248" y="894957"/>
                    <a:pt x="5421944" y="909377"/>
                  </a:cubicBezTo>
                  <a:cubicBezTo>
                    <a:pt x="5389638" y="923795"/>
                    <a:pt x="5357167" y="937768"/>
                    <a:pt x="5324472" y="951182"/>
                  </a:cubicBezTo>
                  <a:cubicBezTo>
                    <a:pt x="5292672" y="964260"/>
                    <a:pt x="5260592" y="976723"/>
                    <a:pt x="5228344" y="988851"/>
                  </a:cubicBezTo>
                  <a:cubicBezTo>
                    <a:pt x="5195256" y="1001314"/>
                    <a:pt x="5162002" y="1013274"/>
                    <a:pt x="5128636" y="1024956"/>
                  </a:cubicBezTo>
                  <a:cubicBezTo>
                    <a:pt x="5095326" y="1036637"/>
                    <a:pt x="5061848" y="1048037"/>
                    <a:pt x="5028259" y="1058936"/>
                  </a:cubicBezTo>
                  <a:cubicBezTo>
                    <a:pt x="4994669" y="1069891"/>
                    <a:pt x="4960856" y="1080286"/>
                    <a:pt x="4927043" y="1090514"/>
                  </a:cubicBezTo>
                  <a:cubicBezTo>
                    <a:pt x="4893230" y="1100742"/>
                    <a:pt x="4859138" y="1110131"/>
                    <a:pt x="4825380" y="1120582"/>
                  </a:cubicBezTo>
                  <a:cubicBezTo>
                    <a:pt x="4792518" y="1130754"/>
                    <a:pt x="4758312" y="1136734"/>
                    <a:pt x="4726568" y="1151322"/>
                  </a:cubicBezTo>
                  <a:cubicBezTo>
                    <a:pt x="4946716" y="1194076"/>
                    <a:pt x="5159319" y="1176751"/>
                    <a:pt x="5361750" y="1075423"/>
                  </a:cubicBezTo>
                  <a:cubicBezTo>
                    <a:pt x="5481711" y="1015370"/>
                    <a:pt x="5640395" y="879450"/>
                    <a:pt x="5691558" y="797435"/>
                  </a:cubicBezTo>
                  <a:lnTo>
                    <a:pt x="5706440" y="766040"/>
                  </a:lnTo>
                  <a:lnTo>
                    <a:pt x="5706476" y="766020"/>
                  </a:lnTo>
                  <a:close/>
                  <a:moveTo>
                    <a:pt x="2650667" y="764231"/>
                  </a:moveTo>
                  <a:lnTo>
                    <a:pt x="2650611" y="764286"/>
                  </a:lnTo>
                  <a:lnTo>
                    <a:pt x="2650596" y="764267"/>
                  </a:lnTo>
                  <a:close/>
                  <a:moveTo>
                    <a:pt x="146262" y="755624"/>
                  </a:moveTo>
                  <a:lnTo>
                    <a:pt x="146262" y="755681"/>
                  </a:lnTo>
                  <a:lnTo>
                    <a:pt x="146329" y="755716"/>
                  </a:lnTo>
                  <a:lnTo>
                    <a:pt x="199369" y="828701"/>
                  </a:lnTo>
                  <a:cubicBezTo>
                    <a:pt x="256022" y="898205"/>
                    <a:pt x="323026" y="957287"/>
                    <a:pt x="397765" y="1008636"/>
                  </a:cubicBezTo>
                  <a:cubicBezTo>
                    <a:pt x="542462" y="1108063"/>
                    <a:pt x="703144" y="1160487"/>
                    <a:pt x="877800" y="1172616"/>
                  </a:cubicBezTo>
                  <a:cubicBezTo>
                    <a:pt x="954200" y="1177925"/>
                    <a:pt x="1120974" y="1166411"/>
                    <a:pt x="1146684" y="1148694"/>
                  </a:cubicBezTo>
                  <a:cubicBezTo>
                    <a:pt x="884492" y="1079490"/>
                    <a:pt x="629720" y="994031"/>
                    <a:pt x="386069" y="879870"/>
                  </a:cubicBezTo>
                  <a:lnTo>
                    <a:pt x="146329" y="755716"/>
                  </a:lnTo>
                  <a:close/>
                  <a:moveTo>
                    <a:pt x="3743249" y="717116"/>
                  </a:moveTo>
                  <a:cubicBezTo>
                    <a:pt x="3736765" y="748862"/>
                    <a:pt x="3731344" y="775576"/>
                    <a:pt x="3725419" y="804807"/>
                  </a:cubicBezTo>
                  <a:lnTo>
                    <a:pt x="3725363" y="804862"/>
                  </a:lnTo>
                  <a:cubicBezTo>
                    <a:pt x="3754928" y="804862"/>
                    <a:pt x="3778124" y="796032"/>
                    <a:pt x="3803330" y="785972"/>
                  </a:cubicBezTo>
                  <a:cubicBezTo>
                    <a:pt x="3787793" y="757581"/>
                    <a:pt x="3769516" y="737069"/>
                    <a:pt x="3743249" y="717116"/>
                  </a:cubicBezTo>
                  <a:close/>
                  <a:moveTo>
                    <a:pt x="1722678" y="692748"/>
                  </a:moveTo>
                  <a:cubicBezTo>
                    <a:pt x="1733409" y="716166"/>
                    <a:pt x="1746990" y="735839"/>
                    <a:pt x="1761801" y="754618"/>
                  </a:cubicBezTo>
                  <a:cubicBezTo>
                    <a:pt x="1801035" y="804527"/>
                    <a:pt x="1848764" y="843706"/>
                    <a:pt x="1907727" y="868352"/>
                  </a:cubicBezTo>
                  <a:cubicBezTo>
                    <a:pt x="1924886" y="875506"/>
                    <a:pt x="1942044" y="882660"/>
                    <a:pt x="1959426" y="889200"/>
                  </a:cubicBezTo>
                  <a:cubicBezTo>
                    <a:pt x="2048569" y="922845"/>
                    <a:pt x="2127989" y="971637"/>
                    <a:pt x="2195502" y="1039262"/>
                  </a:cubicBezTo>
                  <a:cubicBezTo>
                    <a:pt x="2203885" y="1047645"/>
                    <a:pt x="2213052" y="1055191"/>
                    <a:pt x="2224118" y="1065196"/>
                  </a:cubicBezTo>
                  <a:cubicBezTo>
                    <a:pt x="2240997" y="1036273"/>
                    <a:pt x="2259091" y="1009125"/>
                    <a:pt x="2279183" y="983262"/>
                  </a:cubicBezTo>
                  <a:lnTo>
                    <a:pt x="2346225" y="909052"/>
                  </a:lnTo>
                  <a:lnTo>
                    <a:pt x="2346292" y="909097"/>
                  </a:lnTo>
                  <a:lnTo>
                    <a:pt x="2346236" y="909040"/>
                  </a:lnTo>
                  <a:lnTo>
                    <a:pt x="2346225" y="909052"/>
                  </a:lnTo>
                  <a:lnTo>
                    <a:pt x="2297333" y="875954"/>
                  </a:lnTo>
                  <a:cubicBezTo>
                    <a:pt x="2234178" y="835210"/>
                    <a:pt x="2166887" y="804024"/>
                    <a:pt x="2092386" y="791169"/>
                  </a:cubicBezTo>
                  <a:cubicBezTo>
                    <a:pt x="2043819" y="782786"/>
                    <a:pt x="1994860" y="776918"/>
                    <a:pt x="1945957" y="770490"/>
                  </a:cubicBezTo>
                  <a:cubicBezTo>
                    <a:pt x="1872071" y="760766"/>
                    <a:pt x="1802935" y="737515"/>
                    <a:pt x="1738718" y="699678"/>
                  </a:cubicBezTo>
                  <a:cubicBezTo>
                    <a:pt x="1733744" y="696772"/>
                    <a:pt x="1728044" y="695039"/>
                    <a:pt x="1722678" y="692748"/>
                  </a:cubicBezTo>
                  <a:close/>
                  <a:moveTo>
                    <a:pt x="3738442" y="668325"/>
                  </a:moveTo>
                  <a:cubicBezTo>
                    <a:pt x="3778012" y="709348"/>
                    <a:pt x="3818252" y="748862"/>
                    <a:pt x="3851282" y="795082"/>
                  </a:cubicBezTo>
                  <a:cubicBezTo>
                    <a:pt x="3832392" y="806930"/>
                    <a:pt x="3742410" y="830907"/>
                    <a:pt x="3701221" y="835546"/>
                  </a:cubicBezTo>
                  <a:cubicBezTo>
                    <a:pt x="3698648" y="815202"/>
                    <a:pt x="3725922" y="690177"/>
                    <a:pt x="3738442" y="668325"/>
                  </a:cubicBezTo>
                  <a:close/>
                  <a:moveTo>
                    <a:pt x="2292024" y="605002"/>
                  </a:moveTo>
                  <a:cubicBezTo>
                    <a:pt x="2250610" y="622776"/>
                    <a:pt x="2183823" y="677044"/>
                    <a:pt x="2164373" y="708230"/>
                  </a:cubicBezTo>
                  <a:cubicBezTo>
                    <a:pt x="2188461" y="725891"/>
                    <a:pt x="2301525" y="776080"/>
                    <a:pt x="2324720" y="778762"/>
                  </a:cubicBezTo>
                  <a:cubicBezTo>
                    <a:pt x="2311641" y="720805"/>
                    <a:pt x="2308399" y="662065"/>
                    <a:pt x="2292024" y="605002"/>
                  </a:cubicBezTo>
                  <a:close/>
                  <a:moveTo>
                    <a:pt x="4239028" y="588980"/>
                  </a:moveTo>
                  <a:lnTo>
                    <a:pt x="4232282" y="618750"/>
                  </a:lnTo>
                  <a:cubicBezTo>
                    <a:pt x="4209198" y="689282"/>
                    <a:pt x="4165997" y="747239"/>
                    <a:pt x="4116533" y="801006"/>
                  </a:cubicBezTo>
                  <a:cubicBezTo>
                    <a:pt x="4074616" y="846555"/>
                    <a:pt x="4026216" y="883721"/>
                    <a:pt x="3971445" y="913008"/>
                  </a:cubicBezTo>
                  <a:cubicBezTo>
                    <a:pt x="3911588" y="945032"/>
                    <a:pt x="3853239" y="979683"/>
                    <a:pt x="3798579" y="1020314"/>
                  </a:cubicBezTo>
                  <a:cubicBezTo>
                    <a:pt x="3747329" y="1058376"/>
                    <a:pt x="3700997" y="1100739"/>
                    <a:pt x="3670369" y="1157970"/>
                  </a:cubicBezTo>
                  <a:cubicBezTo>
                    <a:pt x="3669586" y="1159424"/>
                    <a:pt x="3667519" y="1160150"/>
                    <a:pt x="3666177" y="1161156"/>
                  </a:cubicBezTo>
                  <a:cubicBezTo>
                    <a:pt x="3630074" y="1104428"/>
                    <a:pt x="3593912" y="1047645"/>
                    <a:pt x="3556410" y="988682"/>
                  </a:cubicBezTo>
                  <a:cubicBezTo>
                    <a:pt x="3560826" y="984657"/>
                    <a:pt x="3566638" y="978957"/>
                    <a:pt x="3572897" y="973759"/>
                  </a:cubicBezTo>
                  <a:cubicBezTo>
                    <a:pt x="3648347" y="910548"/>
                    <a:pt x="3735760" y="870532"/>
                    <a:pt x="3828926" y="841692"/>
                  </a:cubicBezTo>
                  <a:cubicBezTo>
                    <a:pt x="3880400" y="825764"/>
                    <a:pt x="3932770" y="812072"/>
                    <a:pt x="3983238" y="793404"/>
                  </a:cubicBezTo>
                  <a:cubicBezTo>
                    <a:pt x="4052764" y="767639"/>
                    <a:pt x="4114858" y="728628"/>
                    <a:pt x="4168623" y="677042"/>
                  </a:cubicBezTo>
                  <a:cubicBezTo>
                    <a:pt x="4192264" y="654351"/>
                    <a:pt x="4213278" y="629648"/>
                    <a:pt x="4227307" y="599636"/>
                  </a:cubicBezTo>
                  <a:cubicBezTo>
                    <a:pt x="4228817" y="596394"/>
                    <a:pt x="4231107" y="593432"/>
                    <a:pt x="4233232" y="590471"/>
                  </a:cubicBezTo>
                  <a:close/>
                  <a:moveTo>
                    <a:pt x="4239045" y="588905"/>
                  </a:moveTo>
                  <a:lnTo>
                    <a:pt x="4239100" y="588962"/>
                  </a:lnTo>
                  <a:lnTo>
                    <a:pt x="4239028" y="588980"/>
                  </a:lnTo>
                  <a:close/>
                  <a:moveTo>
                    <a:pt x="2314099" y="548051"/>
                  </a:moveTo>
                  <a:cubicBezTo>
                    <a:pt x="2332320" y="639262"/>
                    <a:pt x="2344169" y="730698"/>
                    <a:pt x="2359258" y="822244"/>
                  </a:cubicBezTo>
                  <a:cubicBezTo>
                    <a:pt x="2334780" y="820456"/>
                    <a:pt x="2133690" y="739304"/>
                    <a:pt x="2108484" y="721979"/>
                  </a:cubicBezTo>
                  <a:cubicBezTo>
                    <a:pt x="2123071" y="688725"/>
                    <a:pt x="2259608" y="572419"/>
                    <a:pt x="2314099" y="548051"/>
                  </a:cubicBezTo>
                  <a:close/>
                  <a:moveTo>
                    <a:pt x="1623699" y="533128"/>
                  </a:moveTo>
                  <a:cubicBezTo>
                    <a:pt x="1629008" y="538997"/>
                    <a:pt x="1633534" y="542629"/>
                    <a:pt x="1636330" y="547268"/>
                  </a:cubicBezTo>
                  <a:cubicBezTo>
                    <a:pt x="1682382" y="623557"/>
                    <a:pt x="1751573" y="669667"/>
                    <a:pt x="1833786" y="698673"/>
                  </a:cubicBezTo>
                  <a:cubicBezTo>
                    <a:pt x="1889284" y="718290"/>
                    <a:pt x="1946963" y="728461"/>
                    <a:pt x="2004975" y="737347"/>
                  </a:cubicBezTo>
                  <a:cubicBezTo>
                    <a:pt x="2133633" y="757021"/>
                    <a:pt x="2254633" y="796590"/>
                    <a:pt x="2359538" y="876792"/>
                  </a:cubicBezTo>
                  <a:cubicBezTo>
                    <a:pt x="2369876" y="884672"/>
                    <a:pt x="2379268" y="893783"/>
                    <a:pt x="2388768" y="902669"/>
                  </a:cubicBezTo>
                  <a:cubicBezTo>
                    <a:pt x="2394133" y="907699"/>
                    <a:pt x="2398717" y="913455"/>
                    <a:pt x="2405591" y="921000"/>
                  </a:cubicBezTo>
                  <a:cubicBezTo>
                    <a:pt x="2332711" y="987788"/>
                    <a:pt x="2278330" y="1064916"/>
                    <a:pt x="2231998" y="1151544"/>
                  </a:cubicBezTo>
                  <a:cubicBezTo>
                    <a:pt x="2227136" y="1146627"/>
                    <a:pt x="2223727" y="1143999"/>
                    <a:pt x="2221435" y="1140645"/>
                  </a:cubicBezTo>
                  <a:cubicBezTo>
                    <a:pt x="2147717" y="1032444"/>
                    <a:pt x="2045384" y="963029"/>
                    <a:pt x="1922595" y="922565"/>
                  </a:cubicBezTo>
                  <a:cubicBezTo>
                    <a:pt x="1878274" y="907978"/>
                    <a:pt x="1839430" y="885399"/>
                    <a:pt x="1805059" y="854772"/>
                  </a:cubicBezTo>
                  <a:cubicBezTo>
                    <a:pt x="1711165" y="771161"/>
                    <a:pt x="1648625" y="668884"/>
                    <a:pt x="1623196" y="544977"/>
                  </a:cubicBezTo>
                  <a:cubicBezTo>
                    <a:pt x="1622636" y="542350"/>
                    <a:pt x="1623419" y="539500"/>
                    <a:pt x="1623699" y="533128"/>
                  </a:cubicBezTo>
                  <a:close/>
                  <a:moveTo>
                    <a:pt x="5734310" y="519492"/>
                  </a:moveTo>
                  <a:cubicBezTo>
                    <a:pt x="5728162" y="521112"/>
                    <a:pt x="5725367" y="521392"/>
                    <a:pt x="5722964" y="522566"/>
                  </a:cubicBezTo>
                  <a:cubicBezTo>
                    <a:pt x="5537970" y="614392"/>
                    <a:pt x="5352082" y="704262"/>
                    <a:pt x="5162784" y="786923"/>
                  </a:cubicBezTo>
                  <a:cubicBezTo>
                    <a:pt x="5057936" y="832696"/>
                    <a:pt x="4952584" y="877072"/>
                    <a:pt x="4843824" y="912954"/>
                  </a:cubicBezTo>
                  <a:lnTo>
                    <a:pt x="4762178" y="938475"/>
                  </a:lnTo>
                  <a:lnTo>
                    <a:pt x="4762113" y="938439"/>
                  </a:lnTo>
                  <a:lnTo>
                    <a:pt x="4762113" y="938495"/>
                  </a:lnTo>
                  <a:lnTo>
                    <a:pt x="4762178" y="938475"/>
                  </a:lnTo>
                  <a:lnTo>
                    <a:pt x="4807824" y="963561"/>
                  </a:lnTo>
                  <a:cubicBezTo>
                    <a:pt x="4822949" y="969792"/>
                    <a:pt x="4838095" y="974152"/>
                    <a:pt x="4853660" y="977449"/>
                  </a:cubicBezTo>
                  <a:cubicBezTo>
                    <a:pt x="4924080" y="992260"/>
                    <a:pt x="4994894" y="989019"/>
                    <a:pt x="5064308" y="974263"/>
                  </a:cubicBezTo>
                  <a:cubicBezTo>
                    <a:pt x="5232087" y="938551"/>
                    <a:pt x="5386006" y="870421"/>
                    <a:pt x="5523438" y="767193"/>
                  </a:cubicBezTo>
                  <a:cubicBezTo>
                    <a:pt x="5606882" y="704542"/>
                    <a:pt x="5677918" y="630265"/>
                    <a:pt x="5728106" y="537712"/>
                  </a:cubicBezTo>
                  <a:cubicBezTo>
                    <a:pt x="5730732" y="532849"/>
                    <a:pt x="5731794" y="527094"/>
                    <a:pt x="5734310" y="519492"/>
                  </a:cubicBezTo>
                  <a:close/>
                  <a:moveTo>
                    <a:pt x="132067" y="517648"/>
                  </a:moveTo>
                  <a:cubicBezTo>
                    <a:pt x="137711" y="529832"/>
                    <a:pt x="140338" y="536426"/>
                    <a:pt x="143692" y="542574"/>
                  </a:cubicBezTo>
                  <a:cubicBezTo>
                    <a:pt x="187285" y="622161"/>
                    <a:pt x="247255" y="688054"/>
                    <a:pt x="317229" y="744670"/>
                  </a:cubicBezTo>
                  <a:cubicBezTo>
                    <a:pt x="460865" y="860976"/>
                    <a:pt x="624619" y="935868"/>
                    <a:pt x="804919" y="974097"/>
                  </a:cubicBezTo>
                  <a:cubicBezTo>
                    <a:pt x="873440" y="988628"/>
                    <a:pt x="943246" y="992372"/>
                    <a:pt x="1012773" y="977729"/>
                  </a:cubicBezTo>
                  <a:cubicBezTo>
                    <a:pt x="1044517" y="971078"/>
                    <a:pt x="1074753" y="960794"/>
                    <a:pt x="1106834" y="938383"/>
                  </a:cubicBezTo>
                  <a:cubicBezTo>
                    <a:pt x="933577" y="887580"/>
                    <a:pt x="773566" y="818109"/>
                    <a:pt x="615062" y="745341"/>
                  </a:cubicBezTo>
                  <a:cubicBezTo>
                    <a:pt x="455498" y="672014"/>
                    <a:pt x="297332" y="595725"/>
                    <a:pt x="132067" y="517648"/>
                  </a:cubicBezTo>
                  <a:close/>
                  <a:moveTo>
                    <a:pt x="3450891" y="499540"/>
                  </a:moveTo>
                  <a:cubicBezTo>
                    <a:pt x="3440886" y="519436"/>
                    <a:pt x="3446698" y="540674"/>
                    <a:pt x="3444630" y="569177"/>
                  </a:cubicBezTo>
                  <a:lnTo>
                    <a:pt x="3444687" y="569122"/>
                  </a:lnTo>
                  <a:cubicBezTo>
                    <a:pt x="3468216" y="553584"/>
                    <a:pt x="3488056" y="544809"/>
                    <a:pt x="3501582" y="526981"/>
                  </a:cubicBezTo>
                  <a:cubicBezTo>
                    <a:pt x="3482580" y="506526"/>
                    <a:pt x="3474364" y="502055"/>
                    <a:pt x="3450891" y="499540"/>
                  </a:cubicBezTo>
                  <a:close/>
                  <a:moveTo>
                    <a:pt x="3436191" y="465335"/>
                  </a:moveTo>
                  <a:cubicBezTo>
                    <a:pt x="3474029" y="473886"/>
                    <a:pt x="3515889" y="497639"/>
                    <a:pt x="3539754" y="524075"/>
                  </a:cubicBezTo>
                  <a:cubicBezTo>
                    <a:pt x="3528856" y="537880"/>
                    <a:pt x="3455753" y="586894"/>
                    <a:pt x="3424623" y="600866"/>
                  </a:cubicBezTo>
                  <a:cubicBezTo>
                    <a:pt x="3421717" y="570631"/>
                    <a:pt x="3429484" y="482717"/>
                    <a:pt x="3436191" y="465335"/>
                  </a:cubicBezTo>
                  <a:close/>
                  <a:moveTo>
                    <a:pt x="3788686" y="451361"/>
                  </a:moveTo>
                  <a:cubicBezTo>
                    <a:pt x="3782148" y="456057"/>
                    <a:pt x="3778682" y="457677"/>
                    <a:pt x="3776447" y="460304"/>
                  </a:cubicBezTo>
                  <a:cubicBezTo>
                    <a:pt x="3745428" y="496129"/>
                    <a:pt x="3706753" y="521446"/>
                    <a:pt x="3664500" y="541846"/>
                  </a:cubicBezTo>
                  <a:cubicBezTo>
                    <a:pt x="3635996" y="555595"/>
                    <a:pt x="3607437" y="569120"/>
                    <a:pt x="3578933" y="582869"/>
                  </a:cubicBezTo>
                  <a:cubicBezTo>
                    <a:pt x="3516561" y="613050"/>
                    <a:pt x="3464472" y="655582"/>
                    <a:pt x="3424456" y="712421"/>
                  </a:cubicBezTo>
                  <a:cubicBezTo>
                    <a:pt x="3406347" y="738186"/>
                    <a:pt x="3389525" y="764733"/>
                    <a:pt x="3376838" y="793349"/>
                  </a:cubicBezTo>
                  <a:cubicBezTo>
                    <a:pt x="3420208" y="824758"/>
                    <a:pt x="3462181" y="855161"/>
                    <a:pt x="3506445" y="887186"/>
                  </a:cubicBezTo>
                  <a:lnTo>
                    <a:pt x="3506445" y="887131"/>
                  </a:lnTo>
                  <a:cubicBezTo>
                    <a:pt x="3510525" y="879083"/>
                    <a:pt x="3513991" y="872600"/>
                    <a:pt x="3517119" y="866004"/>
                  </a:cubicBezTo>
                  <a:cubicBezTo>
                    <a:pt x="3556633" y="782003"/>
                    <a:pt x="3604084" y="703310"/>
                    <a:pt x="3673331" y="640156"/>
                  </a:cubicBezTo>
                  <a:cubicBezTo>
                    <a:pt x="3725531" y="592482"/>
                    <a:pt x="3760238" y="533966"/>
                    <a:pt x="3785836" y="469134"/>
                  </a:cubicBezTo>
                  <a:cubicBezTo>
                    <a:pt x="3787513" y="464886"/>
                    <a:pt x="3787402" y="459912"/>
                    <a:pt x="3788686" y="451361"/>
                  </a:cubicBezTo>
                  <a:close/>
                  <a:moveTo>
                    <a:pt x="2650275" y="415593"/>
                  </a:moveTo>
                  <a:cubicBezTo>
                    <a:pt x="2614060" y="424758"/>
                    <a:pt x="2583152" y="434931"/>
                    <a:pt x="2551574" y="446220"/>
                  </a:cubicBezTo>
                  <a:cubicBezTo>
                    <a:pt x="2572924" y="473271"/>
                    <a:pt x="2621659" y="512952"/>
                    <a:pt x="2640663" y="518429"/>
                  </a:cubicBezTo>
                  <a:cubicBezTo>
                    <a:pt x="2643736" y="485343"/>
                    <a:pt x="2646810" y="452703"/>
                    <a:pt x="2650275" y="415593"/>
                  </a:cubicBezTo>
                  <a:close/>
                  <a:moveTo>
                    <a:pt x="2678164" y="381612"/>
                  </a:moveTo>
                  <a:cubicBezTo>
                    <a:pt x="2680119" y="386027"/>
                    <a:pt x="2683138" y="389437"/>
                    <a:pt x="2682691" y="392287"/>
                  </a:cubicBezTo>
                  <a:cubicBezTo>
                    <a:pt x="2674197" y="450971"/>
                    <a:pt x="2665366" y="509543"/>
                    <a:pt x="2655697" y="573871"/>
                  </a:cubicBezTo>
                  <a:cubicBezTo>
                    <a:pt x="2597237" y="533408"/>
                    <a:pt x="2547048" y="491658"/>
                    <a:pt x="2491326" y="447003"/>
                  </a:cubicBezTo>
                  <a:cubicBezTo>
                    <a:pt x="2554424" y="416320"/>
                    <a:pt x="2616350" y="401173"/>
                    <a:pt x="2678164" y="381612"/>
                  </a:cubicBezTo>
                  <a:close/>
                  <a:moveTo>
                    <a:pt x="3034319" y="381482"/>
                  </a:moveTo>
                  <a:cubicBezTo>
                    <a:pt x="3015217" y="380743"/>
                    <a:pt x="2998467" y="381165"/>
                    <a:pt x="2986786" y="383121"/>
                  </a:cubicBezTo>
                  <a:cubicBezTo>
                    <a:pt x="3006908" y="410955"/>
                    <a:pt x="3024344" y="435713"/>
                    <a:pt x="3042396" y="459969"/>
                  </a:cubicBezTo>
                  <a:cubicBezTo>
                    <a:pt x="3060224" y="483946"/>
                    <a:pt x="3075595" y="510046"/>
                    <a:pt x="3097950" y="532234"/>
                  </a:cubicBezTo>
                  <a:cubicBezTo>
                    <a:pt x="3117120" y="509823"/>
                    <a:pt x="3134390" y="490541"/>
                    <a:pt x="3150599" y="470309"/>
                  </a:cubicBezTo>
                  <a:cubicBezTo>
                    <a:pt x="3166415" y="450580"/>
                    <a:pt x="3185975" y="433421"/>
                    <a:pt x="3196428" y="409446"/>
                  </a:cubicBezTo>
                  <a:cubicBezTo>
                    <a:pt x="3170104" y="396367"/>
                    <a:pt x="3091625" y="383698"/>
                    <a:pt x="3034319" y="381482"/>
                  </a:cubicBezTo>
                  <a:close/>
                  <a:moveTo>
                    <a:pt x="2993386" y="351700"/>
                  </a:moveTo>
                  <a:cubicBezTo>
                    <a:pt x="3073527" y="352787"/>
                    <a:pt x="3198230" y="372572"/>
                    <a:pt x="3255781" y="397261"/>
                  </a:cubicBezTo>
                  <a:cubicBezTo>
                    <a:pt x="3203694" y="455052"/>
                    <a:pt x="3153562" y="510661"/>
                    <a:pt x="3101360" y="568562"/>
                  </a:cubicBezTo>
                  <a:cubicBezTo>
                    <a:pt x="3076992" y="548106"/>
                    <a:pt x="3061846" y="522454"/>
                    <a:pt x="3043180" y="500098"/>
                  </a:cubicBezTo>
                  <a:cubicBezTo>
                    <a:pt x="3023506" y="476569"/>
                    <a:pt x="3005006" y="452089"/>
                    <a:pt x="2985949" y="428056"/>
                  </a:cubicBezTo>
                  <a:cubicBezTo>
                    <a:pt x="2967729" y="405086"/>
                    <a:pt x="2949173" y="382395"/>
                    <a:pt x="2932238" y="357356"/>
                  </a:cubicBezTo>
                  <a:cubicBezTo>
                    <a:pt x="2944911" y="353053"/>
                    <a:pt x="2966673" y="351338"/>
                    <a:pt x="2993386" y="351700"/>
                  </a:cubicBezTo>
                  <a:close/>
                  <a:moveTo>
                    <a:pt x="3839547" y="308564"/>
                  </a:moveTo>
                  <a:cubicBezTo>
                    <a:pt x="3851953" y="347855"/>
                    <a:pt x="3848098" y="385804"/>
                    <a:pt x="3838651" y="422635"/>
                  </a:cubicBezTo>
                  <a:cubicBezTo>
                    <a:pt x="3814564" y="516417"/>
                    <a:pt x="3769237" y="599245"/>
                    <a:pt x="3701053" y="668156"/>
                  </a:cubicBezTo>
                  <a:cubicBezTo>
                    <a:pt x="3623757" y="746345"/>
                    <a:pt x="3566583" y="836327"/>
                    <a:pt x="3532601" y="941008"/>
                  </a:cubicBezTo>
                  <a:cubicBezTo>
                    <a:pt x="3531204" y="945311"/>
                    <a:pt x="3528969" y="949335"/>
                    <a:pt x="3526230" y="955483"/>
                  </a:cubicBezTo>
                  <a:cubicBezTo>
                    <a:pt x="3520641" y="951906"/>
                    <a:pt x="3515667" y="949894"/>
                    <a:pt x="3512258" y="946317"/>
                  </a:cubicBezTo>
                  <a:cubicBezTo>
                    <a:pt x="3464641" y="895794"/>
                    <a:pt x="3410427" y="853877"/>
                    <a:pt x="3349787" y="820120"/>
                  </a:cubicBezTo>
                  <a:cubicBezTo>
                    <a:pt x="3329333" y="808718"/>
                    <a:pt x="3329220" y="807041"/>
                    <a:pt x="3337604" y="784853"/>
                  </a:cubicBezTo>
                  <a:cubicBezTo>
                    <a:pt x="3359791" y="725946"/>
                    <a:pt x="3397685" y="678328"/>
                    <a:pt x="3443681" y="636411"/>
                  </a:cubicBezTo>
                  <a:cubicBezTo>
                    <a:pt x="3492864" y="591588"/>
                    <a:pt x="3548362" y="556098"/>
                    <a:pt x="3606934" y="525023"/>
                  </a:cubicBezTo>
                  <a:cubicBezTo>
                    <a:pt x="3643095" y="505854"/>
                    <a:pt x="3679478" y="487020"/>
                    <a:pt x="3714297" y="465557"/>
                  </a:cubicBezTo>
                  <a:cubicBezTo>
                    <a:pt x="3771360" y="430403"/>
                    <a:pt x="3814899" y="383232"/>
                    <a:pt x="3834683" y="317284"/>
                  </a:cubicBezTo>
                  <a:cubicBezTo>
                    <a:pt x="3835634" y="314153"/>
                    <a:pt x="3837870" y="311470"/>
                    <a:pt x="3839547" y="308564"/>
                  </a:cubicBezTo>
                  <a:close/>
                  <a:moveTo>
                    <a:pt x="3427082" y="306830"/>
                  </a:moveTo>
                  <a:cubicBezTo>
                    <a:pt x="3420878" y="315884"/>
                    <a:pt x="3416240" y="320467"/>
                    <a:pt x="3414172" y="326057"/>
                  </a:cubicBezTo>
                  <a:cubicBezTo>
                    <a:pt x="3403831" y="353498"/>
                    <a:pt x="3387680" y="377363"/>
                    <a:pt x="3368510" y="398992"/>
                  </a:cubicBezTo>
                  <a:cubicBezTo>
                    <a:pt x="3335814" y="435823"/>
                    <a:pt x="3302168" y="471872"/>
                    <a:pt x="3268859" y="508145"/>
                  </a:cubicBezTo>
                  <a:cubicBezTo>
                    <a:pt x="3227053" y="553639"/>
                    <a:pt x="3190782" y="602821"/>
                    <a:pt x="3167811" y="660722"/>
                  </a:cubicBezTo>
                  <a:cubicBezTo>
                    <a:pt x="3163116" y="672515"/>
                    <a:pt x="3159819" y="684867"/>
                    <a:pt x="3155571" y="697889"/>
                  </a:cubicBezTo>
                  <a:cubicBezTo>
                    <a:pt x="3190054" y="709570"/>
                    <a:pt x="3221856" y="720301"/>
                    <a:pt x="3252929" y="730864"/>
                  </a:cubicBezTo>
                  <a:cubicBezTo>
                    <a:pt x="3255613" y="726895"/>
                    <a:pt x="3257233" y="725498"/>
                    <a:pt x="3257568" y="723821"/>
                  </a:cubicBezTo>
                  <a:cubicBezTo>
                    <a:pt x="3272827" y="643956"/>
                    <a:pt x="3308709" y="572865"/>
                    <a:pt x="3350458" y="504120"/>
                  </a:cubicBezTo>
                  <a:cubicBezTo>
                    <a:pt x="3366330" y="477908"/>
                    <a:pt x="3381309" y="451026"/>
                    <a:pt x="3394553" y="423417"/>
                  </a:cubicBezTo>
                  <a:cubicBezTo>
                    <a:pt x="3411489" y="388261"/>
                    <a:pt x="3423895" y="351375"/>
                    <a:pt x="3427138" y="306887"/>
                  </a:cubicBezTo>
                  <a:close/>
                  <a:moveTo>
                    <a:pt x="2386699" y="231829"/>
                  </a:moveTo>
                  <a:lnTo>
                    <a:pt x="2386810" y="232026"/>
                  </a:lnTo>
                  <a:lnTo>
                    <a:pt x="2386366" y="345843"/>
                  </a:lnTo>
                  <a:cubicBezTo>
                    <a:pt x="2382619" y="406203"/>
                    <a:pt x="2378539" y="466340"/>
                    <a:pt x="2380889" y="526924"/>
                  </a:cubicBezTo>
                  <a:cubicBezTo>
                    <a:pt x="2384017" y="607684"/>
                    <a:pt x="2399890" y="685594"/>
                    <a:pt x="2428841" y="760821"/>
                  </a:cubicBezTo>
                  <a:cubicBezTo>
                    <a:pt x="2436721" y="781277"/>
                    <a:pt x="2442869" y="803017"/>
                    <a:pt x="2456227" y="819057"/>
                  </a:cubicBezTo>
                  <a:cubicBezTo>
                    <a:pt x="2497920" y="796255"/>
                    <a:pt x="2538272" y="774123"/>
                    <a:pt x="2578680" y="751991"/>
                  </a:cubicBezTo>
                  <a:cubicBezTo>
                    <a:pt x="2578680" y="751375"/>
                    <a:pt x="2579128" y="750258"/>
                    <a:pt x="2578737" y="749643"/>
                  </a:cubicBezTo>
                  <a:cubicBezTo>
                    <a:pt x="2576445" y="745675"/>
                    <a:pt x="2574377" y="741540"/>
                    <a:pt x="2571526" y="737963"/>
                  </a:cubicBezTo>
                  <a:cubicBezTo>
                    <a:pt x="2501721" y="649713"/>
                    <a:pt x="2462207" y="548721"/>
                    <a:pt x="2443429" y="438451"/>
                  </a:cubicBezTo>
                  <a:cubicBezTo>
                    <a:pt x="2435324" y="390834"/>
                    <a:pt x="2425264" y="343495"/>
                    <a:pt x="2414086" y="296492"/>
                  </a:cubicBezTo>
                  <a:cubicBezTo>
                    <a:pt x="2411459" y="285370"/>
                    <a:pt x="2408609" y="274109"/>
                    <a:pt x="2404417" y="263176"/>
                  </a:cubicBezTo>
                  <a:lnTo>
                    <a:pt x="2386810" y="232026"/>
                  </a:lnTo>
                  <a:lnTo>
                    <a:pt x="2386811" y="231829"/>
                  </a:lnTo>
                  <a:close/>
                  <a:moveTo>
                    <a:pt x="85679" y="177114"/>
                  </a:moveTo>
                  <a:lnTo>
                    <a:pt x="85735" y="177137"/>
                  </a:lnTo>
                  <a:lnTo>
                    <a:pt x="86460" y="189745"/>
                  </a:lnTo>
                  <a:cubicBezTo>
                    <a:pt x="122678" y="285650"/>
                    <a:pt x="170184" y="374627"/>
                    <a:pt x="246696" y="445103"/>
                  </a:cubicBezTo>
                  <a:cubicBezTo>
                    <a:pt x="371161" y="559732"/>
                    <a:pt x="512171" y="648988"/>
                    <a:pt x="668102" y="714042"/>
                  </a:cubicBezTo>
                  <a:cubicBezTo>
                    <a:pt x="800840" y="769429"/>
                    <a:pt x="939780" y="790276"/>
                    <a:pt x="1083137" y="782284"/>
                  </a:cubicBezTo>
                  <a:cubicBezTo>
                    <a:pt x="1089731" y="781893"/>
                    <a:pt x="1096271" y="779769"/>
                    <a:pt x="1107728" y="777421"/>
                  </a:cubicBezTo>
                  <a:cubicBezTo>
                    <a:pt x="1098785" y="770882"/>
                    <a:pt x="1094817" y="767250"/>
                    <a:pt x="1090235" y="764735"/>
                  </a:cubicBezTo>
                  <a:cubicBezTo>
                    <a:pt x="1040717" y="737070"/>
                    <a:pt x="991814" y="708175"/>
                    <a:pt x="941345" y="682298"/>
                  </a:cubicBezTo>
                  <a:cubicBezTo>
                    <a:pt x="762499" y="590471"/>
                    <a:pt x="585385" y="495460"/>
                    <a:pt x="412966" y="392009"/>
                  </a:cubicBezTo>
                  <a:cubicBezTo>
                    <a:pt x="304429" y="326898"/>
                    <a:pt x="196395" y="261004"/>
                    <a:pt x="97136" y="181920"/>
                  </a:cubicBezTo>
                  <a:lnTo>
                    <a:pt x="85735" y="177137"/>
                  </a:lnTo>
                  <a:lnTo>
                    <a:pt x="85734" y="177114"/>
                  </a:lnTo>
                  <a:close/>
                  <a:moveTo>
                    <a:pt x="2809281" y="162803"/>
                  </a:moveTo>
                  <a:cubicBezTo>
                    <a:pt x="2803077" y="179179"/>
                    <a:pt x="2796930" y="195611"/>
                    <a:pt x="2790670" y="211931"/>
                  </a:cubicBezTo>
                  <a:cubicBezTo>
                    <a:pt x="2754622" y="306607"/>
                    <a:pt x="2743667" y="402569"/>
                    <a:pt x="2772562" y="501606"/>
                  </a:cubicBezTo>
                  <a:cubicBezTo>
                    <a:pt x="2787874" y="554085"/>
                    <a:pt x="2790055" y="607851"/>
                    <a:pt x="2779995" y="661896"/>
                  </a:cubicBezTo>
                  <a:cubicBezTo>
                    <a:pt x="2779045" y="666982"/>
                    <a:pt x="2779883" y="672403"/>
                    <a:pt x="2779883" y="677991"/>
                  </a:cubicBezTo>
                  <a:cubicBezTo>
                    <a:pt x="2847900" y="672571"/>
                    <a:pt x="2913906" y="667262"/>
                    <a:pt x="2979407" y="662008"/>
                  </a:cubicBezTo>
                  <a:cubicBezTo>
                    <a:pt x="2980303" y="658822"/>
                    <a:pt x="2981309" y="657033"/>
                    <a:pt x="2981252" y="655245"/>
                  </a:cubicBezTo>
                  <a:cubicBezTo>
                    <a:pt x="2981085" y="650606"/>
                    <a:pt x="2980693" y="645911"/>
                    <a:pt x="2979911" y="641385"/>
                  </a:cubicBezTo>
                  <a:cubicBezTo>
                    <a:pt x="2970856" y="587842"/>
                    <a:pt x="2955710" y="536257"/>
                    <a:pt x="2929107" y="488638"/>
                  </a:cubicBezTo>
                  <a:cubicBezTo>
                    <a:pt x="2915527" y="464327"/>
                    <a:pt x="2900939" y="440461"/>
                    <a:pt x="2885961" y="416989"/>
                  </a:cubicBezTo>
                  <a:cubicBezTo>
                    <a:pt x="2840635" y="346065"/>
                    <a:pt x="2818950" y="268379"/>
                    <a:pt x="2818167" y="184488"/>
                  </a:cubicBezTo>
                  <a:cubicBezTo>
                    <a:pt x="2818112" y="177559"/>
                    <a:pt x="2816715" y="170685"/>
                    <a:pt x="2815876" y="163754"/>
                  </a:cubicBezTo>
                  <a:cubicBezTo>
                    <a:pt x="2813696" y="163419"/>
                    <a:pt x="2811460" y="163139"/>
                    <a:pt x="2809281" y="162803"/>
                  </a:cubicBezTo>
                  <a:close/>
                  <a:moveTo>
                    <a:pt x="5796738" y="155093"/>
                  </a:moveTo>
                  <a:cubicBezTo>
                    <a:pt x="5763819" y="181976"/>
                    <a:pt x="5731794" y="210145"/>
                    <a:pt x="5697758" y="235518"/>
                  </a:cubicBezTo>
                  <a:cubicBezTo>
                    <a:pt x="5576646" y="325892"/>
                    <a:pt x="5446200" y="401566"/>
                    <a:pt x="5314860" y="475675"/>
                  </a:cubicBezTo>
                  <a:cubicBezTo>
                    <a:pt x="5139757" y="574488"/>
                    <a:pt x="4961303" y="666928"/>
                    <a:pt x="4780388" y="754675"/>
                  </a:cubicBezTo>
                  <a:cubicBezTo>
                    <a:pt x="4776310" y="756687"/>
                    <a:pt x="4773402" y="761102"/>
                    <a:pt x="4767702" y="766467"/>
                  </a:cubicBezTo>
                  <a:cubicBezTo>
                    <a:pt x="4812080" y="778092"/>
                    <a:pt x="4853828" y="780160"/>
                    <a:pt x="4895354" y="779658"/>
                  </a:cubicBezTo>
                  <a:cubicBezTo>
                    <a:pt x="5002940" y="778260"/>
                    <a:pt x="5104939" y="750818"/>
                    <a:pt x="5203976" y="710298"/>
                  </a:cubicBezTo>
                  <a:cubicBezTo>
                    <a:pt x="5280152" y="679168"/>
                    <a:pt x="5350518" y="637531"/>
                    <a:pt x="5420323" y="594551"/>
                  </a:cubicBezTo>
                  <a:cubicBezTo>
                    <a:pt x="5499966" y="545480"/>
                    <a:pt x="5574074" y="489591"/>
                    <a:pt x="5638739" y="421909"/>
                  </a:cubicBezTo>
                  <a:cubicBezTo>
                    <a:pt x="5701615" y="356072"/>
                    <a:pt x="5754206" y="283136"/>
                    <a:pt x="5787460" y="197570"/>
                  </a:cubicBezTo>
                  <a:cubicBezTo>
                    <a:pt x="5792714" y="184044"/>
                    <a:pt x="5796850" y="170128"/>
                    <a:pt x="5801544" y="156434"/>
                  </a:cubicBezTo>
                  <a:lnTo>
                    <a:pt x="5801600" y="156379"/>
                  </a:lnTo>
                  <a:cubicBezTo>
                    <a:pt x="5799980" y="155931"/>
                    <a:pt x="5798360" y="155540"/>
                    <a:pt x="5796738" y="155093"/>
                  </a:cubicBezTo>
                  <a:close/>
                  <a:moveTo>
                    <a:pt x="2319856" y="84727"/>
                  </a:moveTo>
                  <a:cubicBezTo>
                    <a:pt x="2325781" y="88751"/>
                    <a:pt x="2331929" y="92216"/>
                    <a:pt x="2337182" y="96687"/>
                  </a:cubicBezTo>
                  <a:cubicBezTo>
                    <a:pt x="2380105" y="133295"/>
                    <a:pt x="2407435" y="180410"/>
                    <a:pt x="2427723" y="232163"/>
                  </a:cubicBezTo>
                  <a:cubicBezTo>
                    <a:pt x="2451308" y="292300"/>
                    <a:pt x="2466287" y="354897"/>
                    <a:pt x="2471149" y="419057"/>
                  </a:cubicBezTo>
                  <a:cubicBezTo>
                    <a:pt x="2478806" y="519267"/>
                    <a:pt x="2517984" y="605952"/>
                    <a:pt x="2578569" y="683861"/>
                  </a:cubicBezTo>
                  <a:cubicBezTo>
                    <a:pt x="2597850" y="708676"/>
                    <a:pt x="2621268" y="730306"/>
                    <a:pt x="2642674" y="753500"/>
                  </a:cubicBezTo>
                  <a:lnTo>
                    <a:pt x="2650596" y="764267"/>
                  </a:lnTo>
                  <a:lnTo>
                    <a:pt x="2539096" y="820581"/>
                  </a:lnTo>
                  <a:cubicBezTo>
                    <a:pt x="2503565" y="841735"/>
                    <a:pt x="2469640" y="865334"/>
                    <a:pt x="2437168" y="891602"/>
                  </a:cubicBezTo>
                  <a:cubicBezTo>
                    <a:pt x="2419227" y="873326"/>
                    <a:pt x="2412353" y="851920"/>
                    <a:pt x="2404193" y="831521"/>
                  </a:cubicBezTo>
                  <a:cubicBezTo>
                    <a:pt x="2372896" y="752885"/>
                    <a:pt x="2361215" y="670281"/>
                    <a:pt x="2353949" y="586502"/>
                  </a:cubicBezTo>
                  <a:cubicBezTo>
                    <a:pt x="2346684" y="502668"/>
                    <a:pt x="2352048" y="419225"/>
                    <a:pt x="2355515" y="335615"/>
                  </a:cubicBezTo>
                  <a:cubicBezTo>
                    <a:pt x="2357637" y="283581"/>
                    <a:pt x="2359202" y="231604"/>
                    <a:pt x="2350371" y="179795"/>
                  </a:cubicBezTo>
                  <a:cubicBezTo>
                    <a:pt x="2345287" y="150062"/>
                    <a:pt x="2337908" y="121726"/>
                    <a:pt x="2320752" y="96464"/>
                  </a:cubicBezTo>
                  <a:cubicBezTo>
                    <a:pt x="2319242" y="94284"/>
                    <a:pt x="2318571" y="91490"/>
                    <a:pt x="2317733" y="88864"/>
                  </a:cubicBezTo>
                  <a:cubicBezTo>
                    <a:pt x="2317565" y="88304"/>
                    <a:pt x="2318459" y="87354"/>
                    <a:pt x="2319856" y="84727"/>
                  </a:cubicBezTo>
                  <a:close/>
                  <a:moveTo>
                    <a:pt x="3397740" y="75225"/>
                  </a:moveTo>
                  <a:cubicBezTo>
                    <a:pt x="3401707" y="79362"/>
                    <a:pt x="3406347" y="82994"/>
                    <a:pt x="3409587" y="87633"/>
                  </a:cubicBezTo>
                  <a:cubicBezTo>
                    <a:pt x="3456703" y="154533"/>
                    <a:pt x="3473582" y="229201"/>
                    <a:pt x="3465421" y="309961"/>
                  </a:cubicBezTo>
                  <a:cubicBezTo>
                    <a:pt x="3460448" y="358864"/>
                    <a:pt x="3443849" y="403798"/>
                    <a:pt x="3420598" y="447001"/>
                  </a:cubicBezTo>
                  <a:cubicBezTo>
                    <a:pt x="3388015" y="507642"/>
                    <a:pt x="3355655" y="568505"/>
                    <a:pt x="3325585" y="630430"/>
                  </a:cubicBezTo>
                  <a:cubicBezTo>
                    <a:pt x="3303064" y="676818"/>
                    <a:pt x="3288140" y="725833"/>
                    <a:pt x="3292388" y="778704"/>
                  </a:cubicBezTo>
                  <a:cubicBezTo>
                    <a:pt x="3292556" y="780996"/>
                    <a:pt x="3290432" y="783455"/>
                    <a:pt x="3288532" y="787870"/>
                  </a:cubicBezTo>
                  <a:lnTo>
                    <a:pt x="3288532" y="787815"/>
                  </a:lnTo>
                  <a:cubicBezTo>
                    <a:pt x="3229400" y="759478"/>
                    <a:pt x="3168873" y="736676"/>
                    <a:pt x="3103259" y="723598"/>
                  </a:cubicBezTo>
                  <a:cubicBezTo>
                    <a:pt x="3104265" y="715606"/>
                    <a:pt x="3104377" y="709346"/>
                    <a:pt x="3105942" y="703478"/>
                  </a:cubicBezTo>
                  <a:cubicBezTo>
                    <a:pt x="3127346" y="624339"/>
                    <a:pt x="3170492" y="557439"/>
                    <a:pt x="3224315" y="497023"/>
                  </a:cubicBezTo>
                  <a:cubicBezTo>
                    <a:pt x="3254049" y="463657"/>
                    <a:pt x="3285345" y="431688"/>
                    <a:pt x="3316141" y="399272"/>
                  </a:cubicBezTo>
                  <a:cubicBezTo>
                    <a:pt x="3357778" y="355455"/>
                    <a:pt x="3391146" y="306775"/>
                    <a:pt x="3407800" y="247867"/>
                  </a:cubicBezTo>
                  <a:cubicBezTo>
                    <a:pt x="3423226" y="193264"/>
                    <a:pt x="3424175" y="139499"/>
                    <a:pt x="3398466" y="87297"/>
                  </a:cubicBezTo>
                  <a:cubicBezTo>
                    <a:pt x="3396956" y="84168"/>
                    <a:pt x="3396231" y="80646"/>
                    <a:pt x="3397740" y="75225"/>
                  </a:cubicBezTo>
                  <a:close/>
                  <a:moveTo>
                    <a:pt x="2819677" y="14026"/>
                  </a:moveTo>
                  <a:cubicBezTo>
                    <a:pt x="2840021" y="33978"/>
                    <a:pt x="2843206" y="56278"/>
                    <a:pt x="2845944" y="77572"/>
                  </a:cubicBezTo>
                  <a:cubicBezTo>
                    <a:pt x="2850807" y="115354"/>
                    <a:pt x="2854329" y="153414"/>
                    <a:pt x="2856451" y="191474"/>
                  </a:cubicBezTo>
                  <a:cubicBezTo>
                    <a:pt x="2861203" y="275924"/>
                    <a:pt x="2883670" y="354058"/>
                    <a:pt x="2930225" y="425595"/>
                  </a:cubicBezTo>
                  <a:cubicBezTo>
                    <a:pt x="2965267" y="479417"/>
                    <a:pt x="2998299" y="534860"/>
                    <a:pt x="3016183" y="597288"/>
                  </a:cubicBezTo>
                  <a:cubicBezTo>
                    <a:pt x="3025908" y="631213"/>
                    <a:pt x="3033285" y="665753"/>
                    <a:pt x="3041445" y="700124"/>
                  </a:cubicBezTo>
                  <a:cubicBezTo>
                    <a:pt x="3042227" y="703365"/>
                    <a:pt x="3040998" y="707054"/>
                    <a:pt x="3040718" y="710407"/>
                  </a:cubicBezTo>
                  <a:cubicBezTo>
                    <a:pt x="2986674" y="710407"/>
                    <a:pt x="2933691" y="707333"/>
                    <a:pt x="2881265" y="711302"/>
                  </a:cubicBezTo>
                  <a:cubicBezTo>
                    <a:pt x="2829234" y="715214"/>
                    <a:pt x="2777760" y="726279"/>
                    <a:pt x="2723826" y="734552"/>
                  </a:cubicBezTo>
                  <a:lnTo>
                    <a:pt x="2723826" y="734496"/>
                  </a:lnTo>
                  <a:cubicBezTo>
                    <a:pt x="2741153" y="676482"/>
                    <a:pt x="2744002" y="619028"/>
                    <a:pt x="2739196" y="561239"/>
                  </a:cubicBezTo>
                  <a:cubicBezTo>
                    <a:pt x="2735339" y="514851"/>
                    <a:pt x="2731259" y="468351"/>
                    <a:pt x="2723212" y="422578"/>
                  </a:cubicBezTo>
                  <a:cubicBezTo>
                    <a:pt x="2713039" y="364676"/>
                    <a:pt x="2722094" y="309458"/>
                    <a:pt x="2738748" y="254685"/>
                  </a:cubicBezTo>
                  <a:cubicBezTo>
                    <a:pt x="2745233" y="233336"/>
                    <a:pt x="2753559" y="212545"/>
                    <a:pt x="2761103" y="191474"/>
                  </a:cubicBezTo>
                  <a:cubicBezTo>
                    <a:pt x="2781672" y="134020"/>
                    <a:pt x="2811349" y="79697"/>
                    <a:pt x="2819677" y="14026"/>
                  </a:cubicBezTo>
                  <a:close/>
                  <a:moveTo>
                    <a:pt x="3354" y="0"/>
                  </a:moveTo>
                  <a:cubicBezTo>
                    <a:pt x="17996" y="15594"/>
                    <a:pt x="27610" y="26157"/>
                    <a:pt x="37614" y="36384"/>
                  </a:cubicBezTo>
                  <a:cubicBezTo>
                    <a:pt x="114685" y="115245"/>
                    <a:pt x="199413" y="184994"/>
                    <a:pt x="290904" y="246473"/>
                  </a:cubicBezTo>
                  <a:cubicBezTo>
                    <a:pt x="413134" y="328518"/>
                    <a:pt x="539277" y="404192"/>
                    <a:pt x="668270" y="475060"/>
                  </a:cubicBezTo>
                  <a:cubicBezTo>
                    <a:pt x="754730" y="522566"/>
                    <a:pt x="841247" y="570463"/>
                    <a:pt x="930280" y="612828"/>
                  </a:cubicBezTo>
                  <a:cubicBezTo>
                    <a:pt x="999359" y="645690"/>
                    <a:pt x="1067599" y="679391"/>
                    <a:pt x="1132767" y="719408"/>
                  </a:cubicBezTo>
                  <a:cubicBezTo>
                    <a:pt x="1155737" y="733548"/>
                    <a:pt x="1179658" y="746235"/>
                    <a:pt x="1202796" y="760096"/>
                  </a:cubicBezTo>
                  <a:cubicBezTo>
                    <a:pt x="1256115" y="792009"/>
                    <a:pt x="1314575" y="805758"/>
                    <a:pt x="1375774" y="808887"/>
                  </a:cubicBezTo>
                  <a:cubicBezTo>
                    <a:pt x="1432446" y="811793"/>
                    <a:pt x="1489174" y="814196"/>
                    <a:pt x="1545900" y="814979"/>
                  </a:cubicBezTo>
                  <a:cubicBezTo>
                    <a:pt x="1634710" y="816209"/>
                    <a:pt x="1715079" y="839794"/>
                    <a:pt x="1781643" y="900937"/>
                  </a:cubicBezTo>
                  <a:cubicBezTo>
                    <a:pt x="1823504" y="939389"/>
                    <a:pt x="1852511" y="986895"/>
                    <a:pt x="1875704" y="1038313"/>
                  </a:cubicBezTo>
                  <a:cubicBezTo>
                    <a:pt x="1878220" y="1043902"/>
                    <a:pt x="1881293" y="1049211"/>
                    <a:pt x="1885709" y="1057651"/>
                  </a:cubicBezTo>
                  <a:cubicBezTo>
                    <a:pt x="1904823" y="1025682"/>
                    <a:pt x="1911195" y="990416"/>
                    <a:pt x="1938301" y="963309"/>
                  </a:cubicBezTo>
                  <a:cubicBezTo>
                    <a:pt x="2003803" y="1020094"/>
                    <a:pt x="2064891" y="1078945"/>
                    <a:pt x="2126425" y="1137293"/>
                  </a:cubicBezTo>
                  <a:cubicBezTo>
                    <a:pt x="2125642" y="1139305"/>
                    <a:pt x="2124804" y="1141262"/>
                    <a:pt x="2124020" y="1143273"/>
                  </a:cubicBezTo>
                  <a:cubicBezTo>
                    <a:pt x="2054271" y="1140256"/>
                    <a:pt x="1984577" y="1137237"/>
                    <a:pt x="1914827" y="1134219"/>
                  </a:cubicBezTo>
                  <a:cubicBezTo>
                    <a:pt x="1914380" y="1166021"/>
                    <a:pt x="1916449" y="1168982"/>
                    <a:pt x="1942381" y="1175019"/>
                  </a:cubicBezTo>
                  <a:cubicBezTo>
                    <a:pt x="2018111" y="1192679"/>
                    <a:pt x="2094735" y="1200224"/>
                    <a:pt x="2172422" y="1195082"/>
                  </a:cubicBezTo>
                  <a:cubicBezTo>
                    <a:pt x="2179854" y="1194579"/>
                    <a:pt x="2187176" y="1193070"/>
                    <a:pt x="2194554" y="1192288"/>
                  </a:cubicBezTo>
                  <a:cubicBezTo>
                    <a:pt x="2200590" y="1191618"/>
                    <a:pt x="2206682" y="1191227"/>
                    <a:pt x="2215960" y="1190499"/>
                  </a:cubicBezTo>
                  <a:cubicBezTo>
                    <a:pt x="2185779" y="1263044"/>
                    <a:pt x="2167782" y="1335757"/>
                    <a:pt x="2156717" y="1413443"/>
                  </a:cubicBezTo>
                  <a:cubicBezTo>
                    <a:pt x="2102280" y="1412380"/>
                    <a:pt x="2050694" y="1402544"/>
                    <a:pt x="1996371" y="1393881"/>
                  </a:cubicBezTo>
                  <a:cubicBezTo>
                    <a:pt x="1998214" y="1401035"/>
                    <a:pt x="1998326" y="1405730"/>
                    <a:pt x="2000451" y="1409251"/>
                  </a:cubicBezTo>
                  <a:cubicBezTo>
                    <a:pt x="2012857" y="1430042"/>
                    <a:pt x="2025265" y="1450832"/>
                    <a:pt x="2038623" y="1471009"/>
                  </a:cubicBezTo>
                  <a:cubicBezTo>
                    <a:pt x="2050974" y="1489676"/>
                    <a:pt x="2052596" y="1490291"/>
                    <a:pt x="2072546" y="1482689"/>
                  </a:cubicBezTo>
                  <a:cubicBezTo>
                    <a:pt x="2098368" y="1472854"/>
                    <a:pt x="2123742" y="1461786"/>
                    <a:pt x="2152805" y="1449771"/>
                  </a:cubicBezTo>
                  <a:cubicBezTo>
                    <a:pt x="2152805" y="1460389"/>
                    <a:pt x="2152693" y="1470171"/>
                    <a:pt x="2152805" y="1479951"/>
                  </a:cubicBezTo>
                  <a:cubicBezTo>
                    <a:pt x="2153141" y="1507896"/>
                    <a:pt x="2154145" y="1535785"/>
                    <a:pt x="2153810" y="1563730"/>
                  </a:cubicBezTo>
                  <a:cubicBezTo>
                    <a:pt x="2153586" y="1582788"/>
                    <a:pt x="2160965" y="1595642"/>
                    <a:pt x="2178457" y="1603299"/>
                  </a:cubicBezTo>
                  <a:cubicBezTo>
                    <a:pt x="2186730" y="1606931"/>
                    <a:pt x="2194385" y="1611905"/>
                    <a:pt x="2202770" y="1616545"/>
                  </a:cubicBezTo>
                  <a:cubicBezTo>
                    <a:pt x="2211376" y="1608328"/>
                    <a:pt x="2207130" y="1599778"/>
                    <a:pt x="2206292" y="1592177"/>
                  </a:cubicBezTo>
                  <a:cubicBezTo>
                    <a:pt x="2186840" y="1405115"/>
                    <a:pt x="2226858" y="1232193"/>
                    <a:pt x="2335339" y="1078051"/>
                  </a:cubicBezTo>
                  <a:cubicBezTo>
                    <a:pt x="2462042" y="898031"/>
                    <a:pt x="2635800" y="790835"/>
                    <a:pt x="2854830" y="764678"/>
                  </a:cubicBezTo>
                  <a:cubicBezTo>
                    <a:pt x="3083251" y="737404"/>
                    <a:pt x="3284230" y="802907"/>
                    <a:pt x="3453295" y="959845"/>
                  </a:cubicBezTo>
                  <a:cubicBezTo>
                    <a:pt x="3576922" y="1074585"/>
                    <a:pt x="3651814" y="1216376"/>
                    <a:pt x="3679536" y="1382872"/>
                  </a:cubicBezTo>
                  <a:cubicBezTo>
                    <a:pt x="3690266" y="1447480"/>
                    <a:pt x="3694625" y="1512311"/>
                    <a:pt x="3686186" y="1577590"/>
                  </a:cubicBezTo>
                  <a:cubicBezTo>
                    <a:pt x="3685124" y="1585582"/>
                    <a:pt x="3685348" y="1593798"/>
                    <a:pt x="3684788" y="1605870"/>
                  </a:cubicBezTo>
                  <a:cubicBezTo>
                    <a:pt x="3734196" y="1580105"/>
                    <a:pt x="3771530" y="1546628"/>
                    <a:pt x="3805455" y="1506051"/>
                  </a:cubicBezTo>
                  <a:cubicBezTo>
                    <a:pt x="3791650" y="1499345"/>
                    <a:pt x="3782819" y="1508790"/>
                    <a:pt x="3773150" y="1512088"/>
                  </a:cubicBezTo>
                  <a:cubicBezTo>
                    <a:pt x="3763704" y="1515329"/>
                    <a:pt x="3754930" y="1520526"/>
                    <a:pt x="3741852" y="1526786"/>
                  </a:cubicBezTo>
                  <a:cubicBezTo>
                    <a:pt x="3737717" y="1419869"/>
                    <a:pt x="3724470" y="1317369"/>
                    <a:pt x="3685292" y="1217047"/>
                  </a:cubicBezTo>
                  <a:cubicBezTo>
                    <a:pt x="3727489" y="1201175"/>
                    <a:pt x="3770020" y="1197542"/>
                    <a:pt x="3812216" y="1198772"/>
                  </a:cubicBezTo>
                  <a:cubicBezTo>
                    <a:pt x="3853742" y="1200001"/>
                    <a:pt x="3895157" y="1207267"/>
                    <a:pt x="3937018" y="1211905"/>
                  </a:cubicBezTo>
                  <a:cubicBezTo>
                    <a:pt x="3937968" y="1211124"/>
                    <a:pt x="3940204" y="1210229"/>
                    <a:pt x="3940706" y="1208776"/>
                  </a:cubicBezTo>
                  <a:cubicBezTo>
                    <a:pt x="3955852" y="1160208"/>
                    <a:pt x="3954846" y="1170379"/>
                    <a:pt x="3915332" y="1153278"/>
                  </a:cubicBezTo>
                  <a:cubicBezTo>
                    <a:pt x="3899237" y="1146291"/>
                    <a:pt x="3882749" y="1140367"/>
                    <a:pt x="3863300" y="1132710"/>
                  </a:cubicBezTo>
                  <a:cubicBezTo>
                    <a:pt x="3891803" y="1071902"/>
                    <a:pt x="3919189" y="1013386"/>
                    <a:pt x="3948476" y="950791"/>
                  </a:cubicBezTo>
                  <a:cubicBezTo>
                    <a:pt x="3972060" y="975102"/>
                    <a:pt x="3976085" y="1006345"/>
                    <a:pt x="3995478" y="1031718"/>
                  </a:cubicBezTo>
                  <a:cubicBezTo>
                    <a:pt x="4001068" y="1021826"/>
                    <a:pt x="4005594" y="1014169"/>
                    <a:pt x="4009786" y="1006288"/>
                  </a:cubicBezTo>
                  <a:cubicBezTo>
                    <a:pt x="4045108" y="939668"/>
                    <a:pt x="4092559" y="884786"/>
                    <a:pt x="4161189" y="850860"/>
                  </a:cubicBezTo>
                  <a:cubicBezTo>
                    <a:pt x="4219372" y="822077"/>
                    <a:pt x="4281632" y="812799"/>
                    <a:pt x="4345792" y="815650"/>
                  </a:cubicBezTo>
                  <a:cubicBezTo>
                    <a:pt x="4430130" y="819395"/>
                    <a:pt x="4513238" y="811012"/>
                    <a:pt x="4595451" y="793070"/>
                  </a:cubicBezTo>
                  <a:cubicBezTo>
                    <a:pt x="4632506" y="785022"/>
                    <a:pt x="4663636" y="763952"/>
                    <a:pt x="4695829" y="745229"/>
                  </a:cubicBezTo>
                  <a:cubicBezTo>
                    <a:pt x="4755406" y="710690"/>
                    <a:pt x="4814538" y="675144"/>
                    <a:pt x="4875401" y="642951"/>
                  </a:cubicBezTo>
                  <a:cubicBezTo>
                    <a:pt x="4951075" y="602934"/>
                    <a:pt x="5029376" y="567725"/>
                    <a:pt x="5104714" y="527149"/>
                  </a:cubicBezTo>
                  <a:cubicBezTo>
                    <a:pt x="5266237" y="440129"/>
                    <a:pt x="5424850" y="347800"/>
                    <a:pt x="5577986" y="246752"/>
                  </a:cubicBezTo>
                  <a:cubicBezTo>
                    <a:pt x="5667522" y="187677"/>
                    <a:pt x="5747331" y="115859"/>
                    <a:pt x="5825018" y="41974"/>
                  </a:cubicBezTo>
                  <a:cubicBezTo>
                    <a:pt x="5838208" y="29398"/>
                    <a:pt x="5851566" y="16991"/>
                    <a:pt x="5867326" y="5925"/>
                  </a:cubicBezTo>
                  <a:cubicBezTo>
                    <a:pt x="5869283" y="82605"/>
                    <a:pt x="5856484" y="156156"/>
                    <a:pt x="5836419" y="228644"/>
                  </a:cubicBezTo>
                  <a:cubicBezTo>
                    <a:pt x="5816244" y="301524"/>
                    <a:pt x="5786510" y="370324"/>
                    <a:pt x="5743196" y="438117"/>
                  </a:cubicBezTo>
                  <a:cubicBezTo>
                    <a:pt x="5769241" y="436049"/>
                    <a:pt x="5787070" y="424536"/>
                    <a:pt x="5806295" y="417829"/>
                  </a:cubicBezTo>
                  <a:cubicBezTo>
                    <a:pt x="5826360" y="410843"/>
                    <a:pt x="5846089" y="402683"/>
                    <a:pt x="5866376" y="394858"/>
                  </a:cubicBezTo>
                  <a:cubicBezTo>
                    <a:pt x="5867774" y="415481"/>
                    <a:pt x="5851006" y="457903"/>
                    <a:pt x="5804674" y="542686"/>
                  </a:cubicBezTo>
                  <a:cubicBezTo>
                    <a:pt x="5779300" y="589131"/>
                    <a:pt x="5750350" y="633619"/>
                    <a:pt x="5722125" y="680565"/>
                  </a:cubicBezTo>
                  <a:cubicBezTo>
                    <a:pt x="5742246" y="679168"/>
                    <a:pt x="5753256" y="662234"/>
                    <a:pt x="5768850" y="654297"/>
                  </a:cubicBezTo>
                  <a:cubicBezTo>
                    <a:pt x="5784498" y="646305"/>
                    <a:pt x="5798640" y="635351"/>
                    <a:pt x="5813561" y="625850"/>
                  </a:cubicBezTo>
                  <a:cubicBezTo>
                    <a:pt x="5829098" y="615902"/>
                    <a:pt x="5844692" y="606120"/>
                    <a:pt x="5861402" y="595557"/>
                  </a:cubicBezTo>
                  <a:cubicBezTo>
                    <a:pt x="5862744" y="599917"/>
                    <a:pt x="5864867" y="602934"/>
                    <a:pt x="5864029" y="604611"/>
                  </a:cubicBezTo>
                  <a:cubicBezTo>
                    <a:pt x="5834407" y="666816"/>
                    <a:pt x="5806127" y="729636"/>
                    <a:pt x="5774383" y="790723"/>
                  </a:cubicBezTo>
                  <a:cubicBezTo>
                    <a:pt x="5729784" y="876458"/>
                    <a:pt x="5671602" y="952466"/>
                    <a:pt x="5601851" y="1019479"/>
                  </a:cubicBezTo>
                  <a:cubicBezTo>
                    <a:pt x="5596654" y="1024508"/>
                    <a:pt x="5592014" y="1030097"/>
                    <a:pt x="5583016" y="1039934"/>
                  </a:cubicBezTo>
                  <a:cubicBezTo>
                    <a:pt x="5627505" y="1032277"/>
                    <a:pt x="5666348" y="1025571"/>
                    <a:pt x="5711396" y="1017857"/>
                  </a:cubicBezTo>
                  <a:cubicBezTo>
                    <a:pt x="5629852" y="1135448"/>
                    <a:pt x="5542554" y="1239570"/>
                    <a:pt x="5424346" y="1314686"/>
                  </a:cubicBezTo>
                  <a:cubicBezTo>
                    <a:pt x="5424906" y="1316586"/>
                    <a:pt x="5425466" y="1318430"/>
                    <a:pt x="5426024" y="1320332"/>
                  </a:cubicBezTo>
                  <a:cubicBezTo>
                    <a:pt x="5470344" y="1327373"/>
                    <a:pt x="5514720" y="1334415"/>
                    <a:pt x="5559432" y="1341457"/>
                  </a:cubicBezTo>
                  <a:cubicBezTo>
                    <a:pt x="5538138" y="1398240"/>
                    <a:pt x="5411494" y="1503425"/>
                    <a:pt x="5277078" y="1576305"/>
                  </a:cubicBezTo>
                  <a:cubicBezTo>
                    <a:pt x="5302286" y="1588711"/>
                    <a:pt x="5328329" y="1587874"/>
                    <a:pt x="5352586" y="1593407"/>
                  </a:cubicBezTo>
                  <a:cubicBezTo>
                    <a:pt x="5376896" y="1598939"/>
                    <a:pt x="5401768" y="1602013"/>
                    <a:pt x="5426751" y="1606205"/>
                  </a:cubicBezTo>
                  <a:cubicBezTo>
                    <a:pt x="5417360" y="1624257"/>
                    <a:pt x="5337998" y="1684786"/>
                    <a:pt x="5284510" y="1715916"/>
                  </a:cubicBezTo>
                  <a:cubicBezTo>
                    <a:pt x="5232982" y="1745929"/>
                    <a:pt x="5178155" y="1768452"/>
                    <a:pt x="5118856" y="1787007"/>
                  </a:cubicBezTo>
                  <a:cubicBezTo>
                    <a:pt x="5134504" y="1809195"/>
                    <a:pt x="5148590" y="1829092"/>
                    <a:pt x="5164015" y="1851001"/>
                  </a:cubicBezTo>
                  <a:cubicBezTo>
                    <a:pt x="5107286" y="1897445"/>
                    <a:pt x="5044354" y="1926283"/>
                    <a:pt x="4977008" y="1952831"/>
                  </a:cubicBezTo>
                  <a:cubicBezTo>
                    <a:pt x="4993272" y="1971163"/>
                    <a:pt x="5008474" y="1985917"/>
                    <a:pt x="5020769" y="2002796"/>
                  </a:cubicBezTo>
                  <a:cubicBezTo>
                    <a:pt x="5033288" y="2019899"/>
                    <a:pt x="5042901" y="2039068"/>
                    <a:pt x="5054639" y="2058685"/>
                  </a:cubicBezTo>
                  <a:cubicBezTo>
                    <a:pt x="4986790" y="2113904"/>
                    <a:pt x="4906980" y="2132068"/>
                    <a:pt x="4821692" y="2143358"/>
                  </a:cubicBezTo>
                  <a:cubicBezTo>
                    <a:pt x="4841477" y="2179965"/>
                    <a:pt x="4857070" y="2214282"/>
                    <a:pt x="4863272" y="2251672"/>
                  </a:cubicBezTo>
                  <a:cubicBezTo>
                    <a:pt x="4827224" y="2275369"/>
                    <a:pt x="4831862" y="2287776"/>
                    <a:pt x="4687390" y="2303761"/>
                  </a:cubicBezTo>
                  <a:cubicBezTo>
                    <a:pt x="4689178" y="2308064"/>
                    <a:pt x="4689960" y="2312424"/>
                    <a:pt x="4692419" y="2315441"/>
                  </a:cubicBezTo>
                  <a:cubicBezTo>
                    <a:pt x="4721705" y="2351323"/>
                    <a:pt x="4735118" y="2393406"/>
                    <a:pt x="4741042" y="2438454"/>
                  </a:cubicBezTo>
                  <a:cubicBezTo>
                    <a:pt x="4741658" y="2443094"/>
                    <a:pt x="4742161" y="2447676"/>
                    <a:pt x="4742719" y="2452314"/>
                  </a:cubicBezTo>
                  <a:cubicBezTo>
                    <a:pt x="4744452" y="2466454"/>
                    <a:pt x="4751382" y="2474894"/>
                    <a:pt x="4765355" y="2480762"/>
                  </a:cubicBezTo>
                  <a:cubicBezTo>
                    <a:pt x="4810848" y="2499820"/>
                    <a:pt x="4855784" y="2520332"/>
                    <a:pt x="4900718" y="2540788"/>
                  </a:cubicBezTo>
                  <a:cubicBezTo>
                    <a:pt x="4939898" y="2558560"/>
                    <a:pt x="4970079" y="2586337"/>
                    <a:pt x="4994446" y="2621939"/>
                  </a:cubicBezTo>
                  <a:cubicBezTo>
                    <a:pt x="5032282" y="2677213"/>
                    <a:pt x="5029880" y="2763338"/>
                    <a:pt x="4991483" y="2813863"/>
                  </a:cubicBezTo>
                  <a:cubicBezTo>
                    <a:pt x="4930676" y="2893952"/>
                    <a:pt x="4871378" y="2975216"/>
                    <a:pt x="4812245" y="3056536"/>
                  </a:cubicBezTo>
                  <a:cubicBezTo>
                    <a:pt x="4767870" y="3117566"/>
                    <a:pt x="4705218" y="3143722"/>
                    <a:pt x="4633455" y="3153112"/>
                  </a:cubicBezTo>
                  <a:cubicBezTo>
                    <a:pt x="4601486" y="3157304"/>
                    <a:pt x="4570803" y="3151994"/>
                    <a:pt x="4540623" y="3139642"/>
                  </a:cubicBezTo>
                  <a:cubicBezTo>
                    <a:pt x="4423424" y="3091745"/>
                    <a:pt x="4305888" y="3044854"/>
                    <a:pt x="4188353" y="2997683"/>
                  </a:cubicBezTo>
                  <a:cubicBezTo>
                    <a:pt x="4177342" y="2993268"/>
                    <a:pt x="4165941" y="2989914"/>
                    <a:pt x="4154203" y="2985891"/>
                  </a:cubicBezTo>
                  <a:cubicBezTo>
                    <a:pt x="4152640" y="3011488"/>
                    <a:pt x="4153030" y="3012047"/>
                    <a:pt x="4130674" y="3026354"/>
                  </a:cubicBezTo>
                  <a:cubicBezTo>
                    <a:pt x="4111952" y="3038316"/>
                    <a:pt x="4092279" y="3048766"/>
                    <a:pt x="4070705" y="3061174"/>
                  </a:cubicBezTo>
                  <a:cubicBezTo>
                    <a:pt x="4081603" y="3079282"/>
                    <a:pt x="4092781" y="3097948"/>
                    <a:pt x="4104742" y="3117790"/>
                  </a:cubicBezTo>
                  <a:cubicBezTo>
                    <a:pt x="4085795" y="3134333"/>
                    <a:pt x="4064502" y="3143667"/>
                    <a:pt x="4043431" y="3152050"/>
                  </a:cubicBezTo>
                  <a:cubicBezTo>
                    <a:pt x="4023032" y="3160153"/>
                    <a:pt x="4000900" y="3163954"/>
                    <a:pt x="3976810" y="3170326"/>
                  </a:cubicBezTo>
                  <a:cubicBezTo>
                    <a:pt x="3980220" y="3180833"/>
                    <a:pt x="3983741" y="3191004"/>
                    <a:pt x="3986760" y="3201288"/>
                  </a:cubicBezTo>
                  <a:cubicBezTo>
                    <a:pt x="3995254" y="3230015"/>
                    <a:pt x="3995143" y="3232643"/>
                    <a:pt x="3968483" y="3244212"/>
                  </a:cubicBezTo>
                  <a:cubicBezTo>
                    <a:pt x="3949201" y="3252595"/>
                    <a:pt x="3928298" y="3257178"/>
                    <a:pt x="3907677" y="3263606"/>
                  </a:cubicBezTo>
                  <a:cubicBezTo>
                    <a:pt x="3915276" y="3291158"/>
                    <a:pt x="3923269" y="3320166"/>
                    <a:pt x="3932323" y="3353084"/>
                  </a:cubicBezTo>
                  <a:cubicBezTo>
                    <a:pt x="3890016" y="3356772"/>
                    <a:pt x="3850501" y="3353531"/>
                    <a:pt x="3807355" y="3354426"/>
                  </a:cubicBezTo>
                  <a:cubicBezTo>
                    <a:pt x="3812664" y="3376557"/>
                    <a:pt x="3817303" y="3395840"/>
                    <a:pt x="3822837" y="3418922"/>
                  </a:cubicBezTo>
                  <a:cubicBezTo>
                    <a:pt x="3783378" y="3419034"/>
                    <a:pt x="3747441" y="3412214"/>
                    <a:pt x="3711058" y="3404949"/>
                  </a:cubicBezTo>
                  <a:cubicBezTo>
                    <a:pt x="3707648" y="3430323"/>
                    <a:pt x="3704406" y="3454634"/>
                    <a:pt x="3700998" y="3480120"/>
                  </a:cubicBezTo>
                  <a:cubicBezTo>
                    <a:pt x="3661482" y="3486604"/>
                    <a:pt x="3626999" y="3474196"/>
                    <a:pt x="3589888" y="3467154"/>
                  </a:cubicBezTo>
                  <a:cubicBezTo>
                    <a:pt x="3586424" y="3476543"/>
                    <a:pt x="3583014" y="3485709"/>
                    <a:pt x="3578376" y="3498117"/>
                  </a:cubicBezTo>
                  <a:cubicBezTo>
                    <a:pt x="3546406" y="3499122"/>
                    <a:pt x="3513376" y="3500185"/>
                    <a:pt x="3478614" y="3501302"/>
                  </a:cubicBezTo>
                  <a:cubicBezTo>
                    <a:pt x="3478278" y="3506445"/>
                    <a:pt x="3477941" y="3510803"/>
                    <a:pt x="3477663" y="3515108"/>
                  </a:cubicBezTo>
                  <a:cubicBezTo>
                    <a:pt x="3477383" y="3519522"/>
                    <a:pt x="3477216" y="3523938"/>
                    <a:pt x="3476880" y="3529694"/>
                  </a:cubicBezTo>
                  <a:cubicBezTo>
                    <a:pt x="3460673" y="3531650"/>
                    <a:pt x="3445471" y="3533494"/>
                    <a:pt x="3426077" y="3535898"/>
                  </a:cubicBezTo>
                  <a:cubicBezTo>
                    <a:pt x="3483196" y="3621912"/>
                    <a:pt x="3542494" y="3701164"/>
                    <a:pt x="3617609" y="3770578"/>
                  </a:cubicBezTo>
                  <a:cubicBezTo>
                    <a:pt x="3614201" y="3777955"/>
                    <a:pt x="3611294" y="3785500"/>
                    <a:pt x="3607382" y="3792543"/>
                  </a:cubicBezTo>
                  <a:cubicBezTo>
                    <a:pt x="3573514" y="3853629"/>
                    <a:pt x="3539923" y="3914828"/>
                    <a:pt x="3505216" y="3975412"/>
                  </a:cubicBezTo>
                  <a:cubicBezTo>
                    <a:pt x="3497503" y="3988826"/>
                    <a:pt x="3487108" y="4001456"/>
                    <a:pt x="3475595" y="4011853"/>
                  </a:cubicBezTo>
                  <a:cubicBezTo>
                    <a:pt x="3425126" y="4057402"/>
                    <a:pt x="3373652" y="4101834"/>
                    <a:pt x="3322961" y="4147161"/>
                  </a:cubicBezTo>
                  <a:cubicBezTo>
                    <a:pt x="3314075" y="4155096"/>
                    <a:pt x="3305971" y="4164430"/>
                    <a:pt x="3299487" y="4174378"/>
                  </a:cubicBezTo>
                  <a:cubicBezTo>
                    <a:pt x="3267071" y="4224399"/>
                    <a:pt x="3234934" y="4274588"/>
                    <a:pt x="3203525" y="4325224"/>
                  </a:cubicBezTo>
                  <a:cubicBezTo>
                    <a:pt x="3193633" y="4341152"/>
                    <a:pt x="3181393" y="4350709"/>
                    <a:pt x="3163062" y="4356354"/>
                  </a:cubicBezTo>
                  <a:cubicBezTo>
                    <a:pt x="3090963" y="4378431"/>
                    <a:pt x="3019370" y="4402128"/>
                    <a:pt x="2947663" y="4425546"/>
                  </a:cubicBezTo>
                  <a:cubicBezTo>
                    <a:pt x="2934083" y="4429960"/>
                    <a:pt x="2921508" y="4431302"/>
                    <a:pt x="2907200" y="4426551"/>
                  </a:cubicBezTo>
                  <a:cubicBezTo>
                    <a:pt x="2832085" y="4401736"/>
                    <a:pt x="2756690" y="4377760"/>
                    <a:pt x="2681184" y="4354006"/>
                  </a:cubicBezTo>
                  <a:cubicBezTo>
                    <a:pt x="2666596" y="4349424"/>
                    <a:pt x="2657988" y="4339532"/>
                    <a:pt x="2650276" y="4327460"/>
                  </a:cubicBezTo>
                  <a:cubicBezTo>
                    <a:pt x="2619761" y="4279562"/>
                    <a:pt x="2589523" y="4231441"/>
                    <a:pt x="2558059" y="4184159"/>
                  </a:cubicBezTo>
                  <a:cubicBezTo>
                    <a:pt x="2547886" y="4168901"/>
                    <a:pt x="2535648" y="4154370"/>
                    <a:pt x="2522011" y="4142130"/>
                  </a:cubicBezTo>
                  <a:cubicBezTo>
                    <a:pt x="2473441" y="4098648"/>
                    <a:pt x="2423421" y="4056787"/>
                    <a:pt x="2375021" y="4013194"/>
                  </a:cubicBezTo>
                  <a:cubicBezTo>
                    <a:pt x="2362166" y="4001624"/>
                    <a:pt x="2351044" y="3987148"/>
                    <a:pt x="2342493" y="3972059"/>
                  </a:cubicBezTo>
                  <a:cubicBezTo>
                    <a:pt x="2309743" y="3914660"/>
                    <a:pt x="2278332" y="3856424"/>
                    <a:pt x="2246419" y="3798523"/>
                  </a:cubicBezTo>
                  <a:cubicBezTo>
                    <a:pt x="2237308" y="3781940"/>
                    <a:pt x="2239210" y="3767074"/>
                    <a:pt x="2252121" y="3753923"/>
                  </a:cubicBezTo>
                  <a:cubicBezTo>
                    <a:pt x="2315164" y="3690153"/>
                    <a:pt x="2370829" y="3620290"/>
                    <a:pt x="2424370" y="3548641"/>
                  </a:cubicBezTo>
                  <a:cubicBezTo>
                    <a:pt x="2426943" y="3545231"/>
                    <a:pt x="2428562" y="3541096"/>
                    <a:pt x="2433313" y="3532322"/>
                  </a:cubicBezTo>
                  <a:cubicBezTo>
                    <a:pt x="2399667" y="3539419"/>
                    <a:pt x="2370381" y="3540370"/>
                    <a:pt x="2340090" y="3529582"/>
                  </a:cubicBezTo>
                  <a:cubicBezTo>
                    <a:pt x="2339085" y="3523602"/>
                    <a:pt x="2337910" y="3516616"/>
                    <a:pt x="2336123" y="3506333"/>
                  </a:cubicBezTo>
                  <a:lnTo>
                    <a:pt x="2239321" y="3506333"/>
                  </a:lnTo>
                  <a:cubicBezTo>
                    <a:pt x="2234570" y="3493478"/>
                    <a:pt x="2230770" y="3483306"/>
                    <a:pt x="2226522" y="3471848"/>
                  </a:cubicBezTo>
                  <a:cubicBezTo>
                    <a:pt x="2191704" y="3476152"/>
                    <a:pt x="2157444" y="3486771"/>
                    <a:pt x="2121562" y="3480511"/>
                  </a:cubicBezTo>
                  <a:cubicBezTo>
                    <a:pt x="2107589" y="3458826"/>
                    <a:pt x="2106976" y="3434850"/>
                    <a:pt x="2108595" y="3407743"/>
                  </a:cubicBezTo>
                  <a:cubicBezTo>
                    <a:pt x="2069529" y="3410874"/>
                    <a:pt x="2032027" y="3420710"/>
                    <a:pt x="1991452" y="3418194"/>
                  </a:cubicBezTo>
                  <a:cubicBezTo>
                    <a:pt x="1996874" y="3395895"/>
                    <a:pt x="2001455" y="3377172"/>
                    <a:pt x="2006429" y="3356884"/>
                  </a:cubicBezTo>
                  <a:cubicBezTo>
                    <a:pt x="1986757" y="3349954"/>
                    <a:pt x="1967475" y="3355934"/>
                    <a:pt x="1948640" y="3354817"/>
                  </a:cubicBezTo>
                  <a:cubicBezTo>
                    <a:pt x="1929359" y="3353698"/>
                    <a:pt x="1910021" y="3353866"/>
                    <a:pt x="1886827" y="3353420"/>
                  </a:cubicBezTo>
                  <a:cubicBezTo>
                    <a:pt x="1889957" y="3335032"/>
                    <a:pt x="1891298" y="3319551"/>
                    <a:pt x="1895434" y="3304795"/>
                  </a:cubicBezTo>
                  <a:cubicBezTo>
                    <a:pt x="1899401" y="3290712"/>
                    <a:pt x="1906220" y="3277410"/>
                    <a:pt x="1912592" y="3261872"/>
                  </a:cubicBezTo>
                  <a:cubicBezTo>
                    <a:pt x="1879729" y="3255053"/>
                    <a:pt x="1845133" y="3255444"/>
                    <a:pt x="1817580" y="3229569"/>
                  </a:cubicBezTo>
                  <a:cubicBezTo>
                    <a:pt x="1823504" y="3211627"/>
                    <a:pt x="1829484" y="3193464"/>
                    <a:pt x="1836024" y="3173679"/>
                  </a:cubicBezTo>
                  <a:cubicBezTo>
                    <a:pt x="1812996" y="3167028"/>
                    <a:pt x="1790250" y="3162556"/>
                    <a:pt x="1769236" y="3153838"/>
                  </a:cubicBezTo>
                  <a:cubicBezTo>
                    <a:pt x="1749004" y="3145455"/>
                    <a:pt x="1730616" y="3132768"/>
                    <a:pt x="1708316" y="3120193"/>
                  </a:cubicBezTo>
                  <a:cubicBezTo>
                    <a:pt x="1722904" y="3098955"/>
                    <a:pt x="1735254" y="3080902"/>
                    <a:pt x="1748110" y="3062179"/>
                  </a:cubicBezTo>
                  <a:cubicBezTo>
                    <a:pt x="1715750" y="3043960"/>
                    <a:pt x="1682999" y="3025516"/>
                    <a:pt x="1646446" y="3004893"/>
                  </a:cubicBezTo>
                  <a:cubicBezTo>
                    <a:pt x="1640411" y="3007576"/>
                    <a:pt x="1629679" y="3012942"/>
                    <a:pt x="1618557" y="3017188"/>
                  </a:cubicBezTo>
                  <a:cubicBezTo>
                    <a:pt x="1535953" y="3048710"/>
                    <a:pt x="1453460" y="3080511"/>
                    <a:pt x="1370520" y="3111084"/>
                  </a:cubicBezTo>
                  <a:cubicBezTo>
                    <a:pt x="1352355" y="3117790"/>
                    <a:pt x="1332627" y="3120919"/>
                    <a:pt x="1313344" y="3123770"/>
                  </a:cubicBezTo>
                  <a:cubicBezTo>
                    <a:pt x="1254102" y="3132488"/>
                    <a:pt x="1201399" y="3117007"/>
                    <a:pt x="1160599" y="3073022"/>
                  </a:cubicBezTo>
                  <a:cubicBezTo>
                    <a:pt x="1129078" y="3038985"/>
                    <a:pt x="1100519" y="3001987"/>
                    <a:pt x="1072965" y="2964597"/>
                  </a:cubicBezTo>
                  <a:cubicBezTo>
                    <a:pt x="1016014" y="2887414"/>
                    <a:pt x="960626" y="2809112"/>
                    <a:pt x="904569" y="2731258"/>
                  </a:cubicBezTo>
                  <a:cubicBezTo>
                    <a:pt x="862597" y="2672966"/>
                    <a:pt x="865168" y="2613611"/>
                    <a:pt x="899820" y="2553194"/>
                  </a:cubicBezTo>
                  <a:cubicBezTo>
                    <a:pt x="925081" y="2509154"/>
                    <a:pt x="963702" y="2481322"/>
                    <a:pt x="1009363" y="2461928"/>
                  </a:cubicBezTo>
                  <a:cubicBezTo>
                    <a:pt x="1045356" y="2446614"/>
                    <a:pt x="1081404" y="2431468"/>
                    <a:pt x="1117565" y="2416657"/>
                  </a:cubicBezTo>
                  <a:cubicBezTo>
                    <a:pt x="1125613" y="2413360"/>
                    <a:pt x="1133045" y="2410398"/>
                    <a:pt x="1135225" y="2400840"/>
                  </a:cubicBezTo>
                  <a:cubicBezTo>
                    <a:pt x="1143386" y="2365854"/>
                    <a:pt x="1160824" y="2335394"/>
                    <a:pt x="1185806" y="2304766"/>
                  </a:cubicBezTo>
                  <a:cubicBezTo>
                    <a:pt x="1151936" y="2300240"/>
                    <a:pt x="1121868" y="2297054"/>
                    <a:pt x="1092191" y="2291967"/>
                  </a:cubicBezTo>
                  <a:cubicBezTo>
                    <a:pt x="1061564" y="2286715"/>
                    <a:pt x="1034066" y="2273244"/>
                    <a:pt x="1007239" y="2255696"/>
                  </a:cubicBezTo>
                  <a:cubicBezTo>
                    <a:pt x="1006065" y="2235744"/>
                    <a:pt x="1014616" y="2217970"/>
                    <a:pt x="1021379" y="2200086"/>
                  </a:cubicBezTo>
                  <a:cubicBezTo>
                    <a:pt x="1028253" y="2182033"/>
                    <a:pt x="1037028" y="2164652"/>
                    <a:pt x="1046305" y="2144028"/>
                  </a:cubicBezTo>
                  <a:cubicBezTo>
                    <a:pt x="963813" y="2131398"/>
                    <a:pt x="883164" y="2115302"/>
                    <a:pt x="816321" y="2059803"/>
                  </a:cubicBezTo>
                  <a:cubicBezTo>
                    <a:pt x="833758" y="2019340"/>
                    <a:pt x="857567" y="1984743"/>
                    <a:pt x="894901" y="1955737"/>
                  </a:cubicBezTo>
                  <a:lnTo>
                    <a:pt x="895348" y="1955402"/>
                  </a:lnTo>
                  <a:cubicBezTo>
                    <a:pt x="858573" y="1938412"/>
                    <a:pt x="826828" y="1925278"/>
                    <a:pt x="796535" y="1909237"/>
                  </a:cubicBezTo>
                  <a:cubicBezTo>
                    <a:pt x="766299" y="1893197"/>
                    <a:pt x="737517" y="1874306"/>
                    <a:pt x="707616" y="1856310"/>
                  </a:cubicBezTo>
                  <a:cubicBezTo>
                    <a:pt x="712533" y="1826857"/>
                    <a:pt x="731929" y="1809084"/>
                    <a:pt x="751041" y="1786449"/>
                  </a:cubicBezTo>
                  <a:cubicBezTo>
                    <a:pt x="631605" y="1752747"/>
                    <a:pt x="532960" y="1689256"/>
                    <a:pt x="439011" y="1607379"/>
                  </a:cubicBezTo>
                  <a:cubicBezTo>
                    <a:pt x="492945" y="1597765"/>
                    <a:pt x="541848" y="1589103"/>
                    <a:pt x="590751" y="1580384"/>
                  </a:cubicBezTo>
                  <a:cubicBezTo>
                    <a:pt x="591142" y="1578819"/>
                    <a:pt x="591533" y="1577254"/>
                    <a:pt x="591925" y="1575690"/>
                  </a:cubicBezTo>
                  <a:cubicBezTo>
                    <a:pt x="570574" y="1564008"/>
                    <a:pt x="548945" y="1552831"/>
                    <a:pt x="528043" y="1540423"/>
                  </a:cubicBezTo>
                  <a:cubicBezTo>
                    <a:pt x="507252" y="1528071"/>
                    <a:pt x="486629" y="1515329"/>
                    <a:pt x="467012" y="1501189"/>
                  </a:cubicBezTo>
                  <a:cubicBezTo>
                    <a:pt x="446668" y="1486491"/>
                    <a:pt x="426883" y="1470785"/>
                    <a:pt x="408217" y="1454018"/>
                  </a:cubicBezTo>
                  <a:cubicBezTo>
                    <a:pt x="390220" y="1437866"/>
                    <a:pt x="373509" y="1420261"/>
                    <a:pt x="357077" y="1402488"/>
                  </a:cubicBezTo>
                  <a:cubicBezTo>
                    <a:pt x="340310" y="1384324"/>
                    <a:pt x="324549" y="1365210"/>
                    <a:pt x="304764" y="1342352"/>
                  </a:cubicBezTo>
                  <a:cubicBezTo>
                    <a:pt x="353780" y="1334583"/>
                    <a:pt x="397373" y="1327652"/>
                    <a:pt x="443538" y="1320387"/>
                  </a:cubicBezTo>
                  <a:cubicBezTo>
                    <a:pt x="440800" y="1315692"/>
                    <a:pt x="439571" y="1310830"/>
                    <a:pt x="436552" y="1308873"/>
                  </a:cubicBezTo>
                  <a:cubicBezTo>
                    <a:pt x="334441" y="1241862"/>
                    <a:pt x="255247" y="1152216"/>
                    <a:pt x="184267" y="1054354"/>
                  </a:cubicBezTo>
                  <a:cubicBezTo>
                    <a:pt x="176890" y="1044125"/>
                    <a:pt x="169177" y="1034122"/>
                    <a:pt x="164315" y="1019088"/>
                  </a:cubicBezTo>
                  <a:cubicBezTo>
                    <a:pt x="203549" y="1025737"/>
                    <a:pt x="242784" y="1032445"/>
                    <a:pt x="285930" y="1039766"/>
                  </a:cubicBezTo>
                  <a:cubicBezTo>
                    <a:pt x="281012" y="1033003"/>
                    <a:pt x="279279" y="1029651"/>
                    <a:pt x="276652" y="1027191"/>
                  </a:cubicBezTo>
                  <a:cubicBezTo>
                    <a:pt x="177951" y="935868"/>
                    <a:pt x="106413" y="825710"/>
                    <a:pt x="52256" y="703479"/>
                  </a:cubicBezTo>
                  <a:cubicBezTo>
                    <a:pt x="36886" y="668773"/>
                    <a:pt x="20120" y="634736"/>
                    <a:pt x="2626" y="597457"/>
                  </a:cubicBezTo>
                  <a:cubicBezTo>
                    <a:pt x="25542" y="599862"/>
                    <a:pt x="37948" y="616348"/>
                    <a:pt x="54101" y="625179"/>
                  </a:cubicBezTo>
                  <a:cubicBezTo>
                    <a:pt x="70420" y="634065"/>
                    <a:pt x="85622" y="644964"/>
                    <a:pt x="101327" y="655024"/>
                  </a:cubicBezTo>
                  <a:cubicBezTo>
                    <a:pt x="117647" y="665531"/>
                    <a:pt x="133967" y="676039"/>
                    <a:pt x="155987" y="690290"/>
                  </a:cubicBezTo>
                  <a:cubicBezTo>
                    <a:pt x="124913" y="633730"/>
                    <a:pt x="96018" y="583765"/>
                    <a:pt x="69639" y="532514"/>
                  </a:cubicBezTo>
                  <a:cubicBezTo>
                    <a:pt x="42867" y="480537"/>
                    <a:pt x="19841" y="426827"/>
                    <a:pt x="0" y="367138"/>
                  </a:cubicBezTo>
                  <a:cubicBezTo>
                    <a:pt x="8271" y="369484"/>
                    <a:pt x="13414" y="369821"/>
                    <a:pt x="17325" y="372224"/>
                  </a:cubicBezTo>
                  <a:cubicBezTo>
                    <a:pt x="47506" y="390667"/>
                    <a:pt x="77351" y="409669"/>
                    <a:pt x="107474" y="428224"/>
                  </a:cubicBezTo>
                  <a:cubicBezTo>
                    <a:pt x="112505" y="431355"/>
                    <a:pt x="118262" y="433366"/>
                    <a:pt x="125472" y="434372"/>
                  </a:cubicBezTo>
                  <a:cubicBezTo>
                    <a:pt x="52425" y="319016"/>
                    <a:pt x="14140" y="193210"/>
                    <a:pt x="3520" y="58572"/>
                  </a:cubicBezTo>
                  <a:cubicBezTo>
                    <a:pt x="2180" y="41471"/>
                    <a:pt x="3354" y="24145"/>
                    <a:pt x="3354" y="0"/>
                  </a:cubicBezTo>
                  <a:close/>
                </a:path>
              </a:pathLst>
            </a:custGeom>
            <a:solidFill>
              <a:srgbClr val="942222"/>
            </a:solidFill>
            <a:ln w="0" cap="flat">
              <a:noFill/>
              <a:prstDash val="solid"/>
              <a:miter/>
            </a:ln>
          </p:spPr>
          <p:txBody>
            <a:bodyPr rtlCol="0" anchor="ctr"/>
            <a:lstStyle/>
            <a:p>
              <a:endParaRPr lang="en-US" sz="1600" dirty="0">
                <a:latin typeface="Sintony" panose="02000503050000020004" pitchFamily="2" charset="0"/>
              </a:endParaRPr>
            </a:p>
          </p:txBody>
        </p:sp>
        <p:sp>
          <p:nvSpPr>
            <p:cNvPr id="360" name="Freeform: Shape 359">
              <a:extLst>
                <a:ext uri="{FF2B5EF4-FFF2-40B4-BE49-F238E27FC236}">
                  <a16:creationId xmlns:a16="http://schemas.microsoft.com/office/drawing/2014/main" id="{71DAE466-4CEF-8CA3-B01C-3D08E9CCED31}"/>
                </a:ext>
              </a:extLst>
            </p:cNvPr>
            <p:cNvSpPr/>
            <p:nvPr/>
          </p:nvSpPr>
          <p:spPr>
            <a:xfrm>
              <a:off x="6937190" y="7875232"/>
              <a:ext cx="2363284" cy="1298646"/>
            </a:xfrm>
            <a:custGeom>
              <a:avLst/>
              <a:gdLst>
                <a:gd name="connsiteX0" fmla="*/ 241834 w 2363284"/>
                <a:gd name="connsiteY0" fmla="*/ 1155403 h 1298646"/>
                <a:gd name="connsiteX1" fmla="*/ 241848 w 2363284"/>
                <a:gd name="connsiteY1" fmla="*/ 1155469 h 1298646"/>
                <a:gd name="connsiteX2" fmla="*/ 241778 w 2363284"/>
                <a:gd name="connsiteY2" fmla="*/ 1155458 h 1298646"/>
                <a:gd name="connsiteX3" fmla="*/ 2111915 w 2363284"/>
                <a:gd name="connsiteY3" fmla="*/ 1080600 h 1298646"/>
                <a:gd name="connsiteX4" fmla="*/ 2207241 w 2363284"/>
                <a:gd name="connsiteY4" fmla="*/ 1091856 h 1298646"/>
                <a:gd name="connsiteX5" fmla="*/ 2196007 w 2363284"/>
                <a:gd name="connsiteY5" fmla="*/ 1125110 h 1298646"/>
                <a:gd name="connsiteX6" fmla="*/ 2127542 w 2363284"/>
                <a:gd name="connsiteY6" fmla="*/ 1114825 h 1298646"/>
                <a:gd name="connsiteX7" fmla="*/ 2060811 w 2363284"/>
                <a:gd name="connsiteY7" fmla="*/ 1117453 h 1298646"/>
                <a:gd name="connsiteX8" fmla="*/ 2075063 w 2363284"/>
                <a:gd name="connsiteY8" fmla="*/ 1179042 h 1298646"/>
                <a:gd name="connsiteX9" fmla="*/ 2086297 w 2363284"/>
                <a:gd name="connsiteY9" fmla="*/ 1241192 h 1298646"/>
                <a:gd name="connsiteX10" fmla="*/ 2151855 w 2363284"/>
                <a:gd name="connsiteY10" fmla="*/ 1224090 h 1298646"/>
                <a:gd name="connsiteX11" fmla="*/ 2104293 w 2363284"/>
                <a:gd name="connsiteY11" fmla="*/ 1283724 h 1298646"/>
                <a:gd name="connsiteX12" fmla="*/ 2056004 w 2363284"/>
                <a:gd name="connsiteY12" fmla="*/ 1298646 h 1298646"/>
                <a:gd name="connsiteX13" fmla="*/ 2014870 w 2363284"/>
                <a:gd name="connsiteY13" fmla="*/ 1088502 h 1298646"/>
                <a:gd name="connsiteX14" fmla="*/ 2111915 w 2363284"/>
                <a:gd name="connsiteY14" fmla="*/ 1080600 h 1298646"/>
                <a:gd name="connsiteX15" fmla="*/ 210312 w 2363284"/>
                <a:gd name="connsiteY15" fmla="*/ 1056087 h 1298646"/>
                <a:gd name="connsiteX16" fmla="*/ 313484 w 2363284"/>
                <a:gd name="connsiteY16" fmla="*/ 1073524 h 1298646"/>
                <a:gd name="connsiteX17" fmla="*/ 417327 w 2363284"/>
                <a:gd name="connsiteY17" fmla="*/ 1081629 h 1298646"/>
                <a:gd name="connsiteX18" fmla="*/ 392345 w 2363284"/>
                <a:gd name="connsiteY18" fmla="*/ 1189551 h 1298646"/>
                <a:gd name="connsiteX19" fmla="*/ 372896 w 2363284"/>
                <a:gd name="connsiteY19" fmla="*/ 1204361 h 1298646"/>
                <a:gd name="connsiteX20" fmla="*/ 270394 w 2363284"/>
                <a:gd name="connsiteY20" fmla="*/ 1193184 h 1298646"/>
                <a:gd name="connsiteX21" fmla="*/ 245597 w 2363284"/>
                <a:gd name="connsiteY21" fmla="*/ 1173425 h 1298646"/>
                <a:gd name="connsiteX22" fmla="*/ 241848 w 2363284"/>
                <a:gd name="connsiteY22" fmla="*/ 1155469 h 1298646"/>
                <a:gd name="connsiteX23" fmla="*/ 353222 w 2363284"/>
                <a:gd name="connsiteY23" fmla="*/ 1173007 h 1298646"/>
                <a:gd name="connsiteX24" fmla="*/ 365574 w 2363284"/>
                <a:gd name="connsiteY24" fmla="*/ 1112982 h 1298646"/>
                <a:gd name="connsiteX25" fmla="*/ 299232 w 2363284"/>
                <a:gd name="connsiteY25" fmla="*/ 1106555 h 1298646"/>
                <a:gd name="connsiteX26" fmla="*/ 249435 w 2363284"/>
                <a:gd name="connsiteY26" fmla="*/ 1100407 h 1298646"/>
                <a:gd name="connsiteX27" fmla="*/ 210312 w 2363284"/>
                <a:gd name="connsiteY27" fmla="*/ 1056087 h 1298646"/>
                <a:gd name="connsiteX28" fmla="*/ 1942881 w 2363284"/>
                <a:gd name="connsiteY28" fmla="*/ 926306 h 1298646"/>
                <a:gd name="connsiteX29" fmla="*/ 1942884 w 2363284"/>
                <a:gd name="connsiteY29" fmla="*/ 926311 h 1298646"/>
                <a:gd name="connsiteX30" fmla="*/ 1942827 w 2363284"/>
                <a:gd name="connsiteY30" fmla="*/ 926367 h 1298646"/>
                <a:gd name="connsiteX31" fmla="*/ 2247606 w 2363284"/>
                <a:gd name="connsiteY31" fmla="*/ 922477 h 1298646"/>
                <a:gd name="connsiteX32" fmla="*/ 2247649 w 2363284"/>
                <a:gd name="connsiteY32" fmla="*/ 922566 h 1298646"/>
                <a:gd name="connsiteX33" fmla="*/ 2247592 w 2363284"/>
                <a:gd name="connsiteY33" fmla="*/ 922511 h 1298646"/>
                <a:gd name="connsiteX34" fmla="*/ 231998 w 2363284"/>
                <a:gd name="connsiteY34" fmla="*/ 875228 h 1298646"/>
                <a:gd name="connsiteX35" fmla="*/ 232041 w 2363284"/>
                <a:gd name="connsiteY35" fmla="*/ 875268 h 1298646"/>
                <a:gd name="connsiteX36" fmla="*/ 219926 w 2363284"/>
                <a:gd name="connsiteY36" fmla="*/ 918039 h 1298646"/>
                <a:gd name="connsiteX37" fmla="*/ 280454 w 2363284"/>
                <a:gd name="connsiteY37" fmla="*/ 927150 h 1298646"/>
                <a:gd name="connsiteX38" fmla="*/ 283192 w 2363284"/>
                <a:gd name="connsiteY38" fmla="*/ 921896 h 1298646"/>
                <a:gd name="connsiteX39" fmla="*/ 232041 w 2363284"/>
                <a:gd name="connsiteY39" fmla="*/ 875268 h 1298646"/>
                <a:gd name="connsiteX40" fmla="*/ 232053 w 2363284"/>
                <a:gd name="connsiteY40" fmla="*/ 875228 h 1298646"/>
                <a:gd name="connsiteX41" fmla="*/ 2227864 w 2363284"/>
                <a:gd name="connsiteY41" fmla="*/ 852649 h 1298646"/>
                <a:gd name="connsiteX42" fmla="*/ 2257317 w 2363284"/>
                <a:gd name="connsiteY42" fmla="*/ 898534 h 1298646"/>
                <a:gd name="connsiteX43" fmla="*/ 2247606 w 2363284"/>
                <a:gd name="connsiteY43" fmla="*/ 922477 h 1298646"/>
                <a:gd name="connsiteX44" fmla="*/ 2234180 w 2363284"/>
                <a:gd name="connsiteY44" fmla="*/ 894566 h 1298646"/>
                <a:gd name="connsiteX45" fmla="*/ 2208583 w 2363284"/>
                <a:gd name="connsiteY45" fmla="*/ 943469 h 1298646"/>
                <a:gd name="connsiteX46" fmla="*/ 2234850 w 2363284"/>
                <a:gd name="connsiteY46" fmla="*/ 958614 h 1298646"/>
                <a:gd name="connsiteX47" fmla="*/ 2238483 w 2363284"/>
                <a:gd name="connsiteY47" fmla="*/ 967613 h 1298646"/>
                <a:gd name="connsiteX48" fmla="*/ 2228032 w 2363284"/>
                <a:gd name="connsiteY48" fmla="*/ 973762 h 1298646"/>
                <a:gd name="connsiteX49" fmla="*/ 2180190 w 2363284"/>
                <a:gd name="connsiteY49" fmla="*/ 953137 h 1298646"/>
                <a:gd name="connsiteX50" fmla="*/ 2227864 w 2363284"/>
                <a:gd name="connsiteY50" fmla="*/ 852649 h 1298646"/>
                <a:gd name="connsiteX51" fmla="*/ 224229 w 2363284"/>
                <a:gd name="connsiteY51" fmla="*/ 843427 h 1298646"/>
                <a:gd name="connsiteX52" fmla="*/ 333045 w 2363284"/>
                <a:gd name="connsiteY52" fmla="*/ 949170 h 1298646"/>
                <a:gd name="connsiteX53" fmla="*/ 188963 w 2363284"/>
                <a:gd name="connsiteY53" fmla="*/ 937489 h 1298646"/>
                <a:gd name="connsiteX54" fmla="*/ 224229 w 2363284"/>
                <a:gd name="connsiteY54" fmla="*/ 843427 h 1298646"/>
                <a:gd name="connsiteX55" fmla="*/ 623558 w 2363284"/>
                <a:gd name="connsiteY55" fmla="*/ 746349 h 1298646"/>
                <a:gd name="connsiteX56" fmla="*/ 623614 w 2363284"/>
                <a:gd name="connsiteY56" fmla="*/ 746404 h 1298646"/>
                <a:gd name="connsiteX57" fmla="*/ 623548 w 2363284"/>
                <a:gd name="connsiteY57" fmla="*/ 746360 h 1298646"/>
                <a:gd name="connsiteX58" fmla="*/ 2136652 w 2363284"/>
                <a:gd name="connsiteY58" fmla="*/ 728909 h 1298646"/>
                <a:gd name="connsiteX59" fmla="*/ 2136526 w 2363284"/>
                <a:gd name="connsiteY59" fmla="*/ 728988 h 1298646"/>
                <a:gd name="connsiteX60" fmla="*/ 2078415 w 2363284"/>
                <a:gd name="connsiteY60" fmla="*/ 747165 h 1298646"/>
                <a:gd name="connsiteX61" fmla="*/ 1927961 w 2363284"/>
                <a:gd name="connsiteY61" fmla="*/ 841415 h 1298646"/>
                <a:gd name="connsiteX62" fmla="*/ 1951044 w 2363284"/>
                <a:gd name="connsiteY62" fmla="*/ 871092 h 1298646"/>
                <a:gd name="connsiteX63" fmla="*/ 2037770 w 2363284"/>
                <a:gd name="connsiteY63" fmla="*/ 791114 h 1298646"/>
                <a:gd name="connsiteX64" fmla="*/ 2136526 w 2363284"/>
                <a:gd name="connsiteY64" fmla="*/ 728988 h 1298646"/>
                <a:gd name="connsiteX65" fmla="*/ 2136597 w 2363284"/>
                <a:gd name="connsiteY65" fmla="*/ 728966 h 1298646"/>
                <a:gd name="connsiteX66" fmla="*/ 110661 w 2363284"/>
                <a:gd name="connsiteY66" fmla="*/ 621547 h 1298646"/>
                <a:gd name="connsiteX67" fmla="*/ 130557 w 2363284"/>
                <a:gd name="connsiteY67" fmla="*/ 641947 h 1298646"/>
                <a:gd name="connsiteX68" fmla="*/ 231996 w 2363284"/>
                <a:gd name="connsiteY68" fmla="*/ 687384 h 1298646"/>
                <a:gd name="connsiteX69" fmla="*/ 368535 w 2363284"/>
                <a:gd name="connsiteY69" fmla="*/ 749534 h 1298646"/>
                <a:gd name="connsiteX70" fmla="*/ 447898 w 2363284"/>
                <a:gd name="connsiteY70" fmla="*/ 811124 h 1298646"/>
                <a:gd name="connsiteX71" fmla="*/ 488249 w 2363284"/>
                <a:gd name="connsiteY71" fmla="*/ 845497 h 1298646"/>
                <a:gd name="connsiteX72" fmla="*/ 555877 w 2363284"/>
                <a:gd name="connsiteY72" fmla="*/ 761718 h 1298646"/>
                <a:gd name="connsiteX73" fmla="*/ 555820 w 2363284"/>
                <a:gd name="connsiteY73" fmla="*/ 761718 h 1298646"/>
                <a:gd name="connsiteX74" fmla="*/ 552523 w 2363284"/>
                <a:gd name="connsiteY74" fmla="*/ 756297 h 1298646"/>
                <a:gd name="connsiteX75" fmla="*/ 540899 w 2363284"/>
                <a:gd name="connsiteY75" fmla="*/ 748695 h 1298646"/>
                <a:gd name="connsiteX76" fmla="*/ 261172 w 2363284"/>
                <a:gd name="connsiteY76" fmla="*/ 653572 h 1298646"/>
                <a:gd name="connsiteX77" fmla="*/ 127652 w 2363284"/>
                <a:gd name="connsiteY77" fmla="*/ 625459 h 1298646"/>
                <a:gd name="connsiteX78" fmla="*/ 110661 w 2363284"/>
                <a:gd name="connsiteY78" fmla="*/ 621547 h 1298646"/>
                <a:gd name="connsiteX79" fmla="*/ 2363284 w 2363284"/>
                <a:gd name="connsiteY79" fmla="*/ 613610 h 1298646"/>
                <a:gd name="connsiteX80" fmla="*/ 2348194 w 2363284"/>
                <a:gd name="connsiteY80" fmla="*/ 630041 h 1298646"/>
                <a:gd name="connsiteX81" fmla="*/ 2163423 w 2363284"/>
                <a:gd name="connsiteY81" fmla="*/ 754675 h 1298646"/>
                <a:gd name="connsiteX82" fmla="*/ 2037057 w 2363284"/>
                <a:gd name="connsiteY82" fmla="*/ 831243 h 1298646"/>
                <a:gd name="connsiteX83" fmla="*/ 1954118 w 2363284"/>
                <a:gd name="connsiteY83" fmla="*/ 913624 h 1298646"/>
                <a:gd name="connsiteX84" fmla="*/ 1942881 w 2363284"/>
                <a:gd name="connsiteY84" fmla="*/ 926306 h 1298646"/>
                <a:gd name="connsiteX85" fmla="*/ 1885373 w 2363284"/>
                <a:gd name="connsiteY85" fmla="*/ 836106 h 1298646"/>
                <a:gd name="connsiteX86" fmla="*/ 1976025 w 2363284"/>
                <a:gd name="connsiteY86" fmla="*/ 766523 h 1298646"/>
                <a:gd name="connsiteX87" fmla="*/ 2126648 w 2363284"/>
                <a:gd name="connsiteY87" fmla="*/ 708007 h 1298646"/>
                <a:gd name="connsiteX88" fmla="*/ 2297112 w 2363284"/>
                <a:gd name="connsiteY88" fmla="*/ 646529 h 1298646"/>
                <a:gd name="connsiteX89" fmla="*/ 2363284 w 2363284"/>
                <a:gd name="connsiteY89" fmla="*/ 613610 h 1298646"/>
                <a:gd name="connsiteX90" fmla="*/ 2028900 w 2363284"/>
                <a:gd name="connsiteY90" fmla="*/ 582312 h 1298646"/>
                <a:gd name="connsiteX91" fmla="*/ 2021409 w 2363284"/>
                <a:gd name="connsiteY91" fmla="*/ 626409 h 1298646"/>
                <a:gd name="connsiteX92" fmla="*/ 2061258 w 2363284"/>
                <a:gd name="connsiteY92" fmla="*/ 615734 h 1298646"/>
                <a:gd name="connsiteX93" fmla="*/ 2028900 w 2363284"/>
                <a:gd name="connsiteY93" fmla="*/ 582312 h 1298646"/>
                <a:gd name="connsiteX94" fmla="*/ 2020516 w 2363284"/>
                <a:gd name="connsiteY94" fmla="*/ 554423 h 1298646"/>
                <a:gd name="connsiteX95" fmla="*/ 2080597 w 2363284"/>
                <a:gd name="connsiteY95" fmla="*/ 623279 h 1298646"/>
                <a:gd name="connsiteX96" fmla="*/ 2002630 w 2363284"/>
                <a:gd name="connsiteY96" fmla="*/ 642169 h 1298646"/>
                <a:gd name="connsiteX97" fmla="*/ 2002686 w 2363284"/>
                <a:gd name="connsiteY97" fmla="*/ 642114 h 1298646"/>
                <a:gd name="connsiteX98" fmla="*/ 2020516 w 2363284"/>
                <a:gd name="connsiteY98" fmla="*/ 554423 h 1298646"/>
                <a:gd name="connsiteX99" fmla="*/ 0 w 2363284"/>
                <a:gd name="connsiteY99" fmla="*/ 530056 h 1298646"/>
                <a:gd name="connsiteX100" fmla="*/ 16040 w 2363284"/>
                <a:gd name="connsiteY100" fmla="*/ 536987 h 1298646"/>
                <a:gd name="connsiteX101" fmla="*/ 223278 w 2363284"/>
                <a:gd name="connsiteY101" fmla="*/ 607798 h 1298646"/>
                <a:gd name="connsiteX102" fmla="*/ 369709 w 2363284"/>
                <a:gd name="connsiteY102" fmla="*/ 628478 h 1298646"/>
                <a:gd name="connsiteX103" fmla="*/ 574655 w 2363284"/>
                <a:gd name="connsiteY103" fmla="*/ 713261 h 1298646"/>
                <a:gd name="connsiteX104" fmla="*/ 623548 w 2363284"/>
                <a:gd name="connsiteY104" fmla="*/ 746360 h 1298646"/>
                <a:gd name="connsiteX105" fmla="*/ 556464 w 2363284"/>
                <a:gd name="connsiteY105" fmla="*/ 820569 h 1298646"/>
                <a:gd name="connsiteX106" fmla="*/ 501440 w 2363284"/>
                <a:gd name="connsiteY106" fmla="*/ 902503 h 1298646"/>
                <a:gd name="connsiteX107" fmla="*/ 472824 w 2363284"/>
                <a:gd name="connsiteY107" fmla="*/ 876571 h 1298646"/>
                <a:gd name="connsiteX108" fmla="*/ 236747 w 2363284"/>
                <a:gd name="connsiteY108" fmla="*/ 726507 h 1298646"/>
                <a:gd name="connsiteX109" fmla="*/ 185050 w 2363284"/>
                <a:gd name="connsiteY109" fmla="*/ 705661 h 1298646"/>
                <a:gd name="connsiteX110" fmla="*/ 39122 w 2363284"/>
                <a:gd name="connsiteY110" fmla="*/ 591925 h 1298646"/>
                <a:gd name="connsiteX111" fmla="*/ 0 w 2363284"/>
                <a:gd name="connsiteY111" fmla="*/ 530056 h 1298646"/>
                <a:gd name="connsiteX112" fmla="*/ 552244 w 2363284"/>
                <a:gd name="connsiteY112" fmla="*/ 481767 h 1298646"/>
                <a:gd name="connsiteX113" fmla="*/ 485624 w 2363284"/>
                <a:gd name="connsiteY113" fmla="*/ 540730 h 1298646"/>
                <a:gd name="connsiteX114" fmla="*/ 571358 w 2363284"/>
                <a:gd name="connsiteY114" fmla="*/ 588292 h 1298646"/>
                <a:gd name="connsiteX115" fmla="*/ 571358 w 2363284"/>
                <a:gd name="connsiteY115" fmla="*/ 588349 h 1298646"/>
                <a:gd name="connsiteX116" fmla="*/ 576667 w 2363284"/>
                <a:gd name="connsiteY116" fmla="*/ 582480 h 1298646"/>
                <a:gd name="connsiteX117" fmla="*/ 552244 w 2363284"/>
                <a:gd name="connsiteY117" fmla="*/ 481767 h 1298646"/>
                <a:gd name="connsiteX118" fmla="*/ 569346 w 2363284"/>
                <a:gd name="connsiteY118" fmla="*/ 442253 h 1298646"/>
                <a:gd name="connsiteX119" fmla="*/ 602041 w 2363284"/>
                <a:gd name="connsiteY119" fmla="*/ 616013 h 1298646"/>
                <a:gd name="connsiteX120" fmla="*/ 441695 w 2363284"/>
                <a:gd name="connsiteY120" fmla="*/ 545481 h 1298646"/>
                <a:gd name="connsiteX121" fmla="*/ 569346 w 2363284"/>
                <a:gd name="connsiteY121" fmla="*/ 442253 h 1298646"/>
                <a:gd name="connsiteX122" fmla="*/ 1964792 w 2363284"/>
                <a:gd name="connsiteY122" fmla="*/ 399106 h 1298646"/>
                <a:gd name="connsiteX123" fmla="*/ 1953055 w 2363284"/>
                <a:gd name="connsiteY123" fmla="*/ 405534 h 1298646"/>
                <a:gd name="connsiteX124" fmla="*/ 1843904 w 2363284"/>
                <a:gd name="connsiteY124" fmla="*/ 467402 h 1298646"/>
                <a:gd name="connsiteX125" fmla="*/ 1698199 w 2363284"/>
                <a:gd name="connsiteY125" fmla="*/ 615118 h 1298646"/>
                <a:gd name="connsiteX126" fmla="*/ 1766719 w 2363284"/>
                <a:gd name="connsiteY126" fmla="*/ 662066 h 1298646"/>
                <a:gd name="connsiteX127" fmla="*/ 1778904 w 2363284"/>
                <a:gd name="connsiteY127" fmla="*/ 637698 h 1298646"/>
                <a:gd name="connsiteX128" fmla="*/ 1836582 w 2363284"/>
                <a:gd name="connsiteY128" fmla="*/ 542518 h 1298646"/>
                <a:gd name="connsiteX129" fmla="*/ 1900798 w 2363284"/>
                <a:gd name="connsiteY129" fmla="*/ 476681 h 1298646"/>
                <a:gd name="connsiteX130" fmla="*/ 1964737 w 2363284"/>
                <a:gd name="connsiteY130" fmla="*/ 399162 h 1298646"/>
                <a:gd name="connsiteX131" fmla="*/ 1571554 w 2363284"/>
                <a:gd name="connsiteY131" fmla="*/ 363171 h 1298646"/>
                <a:gd name="connsiteX132" fmla="*/ 1472127 w 2363284"/>
                <a:gd name="connsiteY132" fmla="*/ 510271 h 1298646"/>
                <a:gd name="connsiteX133" fmla="*/ 1507896 w 2363284"/>
                <a:gd name="connsiteY133" fmla="*/ 522064 h 1298646"/>
                <a:gd name="connsiteX134" fmla="*/ 1534220 w 2363284"/>
                <a:gd name="connsiteY134" fmla="*/ 442477 h 1298646"/>
                <a:gd name="connsiteX135" fmla="*/ 1571554 w 2363284"/>
                <a:gd name="connsiteY135" fmla="*/ 363171 h 1298646"/>
                <a:gd name="connsiteX136" fmla="*/ 1736877 w 2363284"/>
                <a:gd name="connsiteY136" fmla="*/ 352215 h 1298646"/>
                <a:gd name="connsiteX137" fmla="*/ 1733412 w 2363284"/>
                <a:gd name="connsiteY137" fmla="*/ 378428 h 1298646"/>
                <a:gd name="connsiteX138" fmla="*/ 1738553 w 2363284"/>
                <a:gd name="connsiteY138" fmla="*/ 382005 h 1298646"/>
                <a:gd name="connsiteX139" fmla="*/ 1760574 w 2363284"/>
                <a:gd name="connsiteY139" fmla="*/ 363785 h 1298646"/>
                <a:gd name="connsiteX140" fmla="*/ 1736877 w 2363284"/>
                <a:gd name="connsiteY140" fmla="*/ 352215 h 1298646"/>
                <a:gd name="connsiteX141" fmla="*/ 1728326 w 2363284"/>
                <a:gd name="connsiteY141" fmla="*/ 336734 h 1298646"/>
                <a:gd name="connsiteX142" fmla="*/ 1779017 w 2363284"/>
                <a:gd name="connsiteY142" fmla="*/ 364177 h 1298646"/>
                <a:gd name="connsiteX143" fmla="*/ 1722122 w 2363284"/>
                <a:gd name="connsiteY143" fmla="*/ 406317 h 1298646"/>
                <a:gd name="connsiteX144" fmla="*/ 1722066 w 2363284"/>
                <a:gd name="connsiteY144" fmla="*/ 406374 h 1298646"/>
                <a:gd name="connsiteX145" fmla="*/ 1728326 w 2363284"/>
                <a:gd name="connsiteY145" fmla="*/ 336734 h 1298646"/>
                <a:gd name="connsiteX146" fmla="*/ 684588 w 2363284"/>
                <a:gd name="connsiteY146" fmla="*/ 304877 h 1298646"/>
                <a:gd name="connsiteX147" fmla="*/ 742322 w 2363284"/>
                <a:gd name="connsiteY147" fmla="*/ 605953 h 1298646"/>
                <a:gd name="connsiteX148" fmla="*/ 794747 w 2363284"/>
                <a:gd name="connsiteY148" fmla="*/ 575213 h 1298646"/>
                <a:gd name="connsiteX149" fmla="*/ 794802 w 2363284"/>
                <a:gd name="connsiteY149" fmla="*/ 575213 h 1298646"/>
                <a:gd name="connsiteX150" fmla="*/ 726785 w 2363284"/>
                <a:gd name="connsiteY150" fmla="*/ 444712 h 1298646"/>
                <a:gd name="connsiteX151" fmla="*/ 684588 w 2363284"/>
                <a:gd name="connsiteY151" fmla="*/ 304877 h 1298646"/>
                <a:gd name="connsiteX152" fmla="*/ 2066008 w 2363284"/>
                <a:gd name="connsiteY152" fmla="*/ 288557 h 1298646"/>
                <a:gd name="connsiteX153" fmla="*/ 2063157 w 2363284"/>
                <a:gd name="connsiteY153" fmla="*/ 306331 h 1298646"/>
                <a:gd name="connsiteX154" fmla="*/ 1950652 w 2363284"/>
                <a:gd name="connsiteY154" fmla="*/ 477351 h 1298646"/>
                <a:gd name="connsiteX155" fmla="*/ 1794440 w 2363284"/>
                <a:gd name="connsiteY155" fmla="*/ 703200 h 1298646"/>
                <a:gd name="connsiteX156" fmla="*/ 1783767 w 2363284"/>
                <a:gd name="connsiteY156" fmla="*/ 724326 h 1298646"/>
                <a:gd name="connsiteX157" fmla="*/ 1783767 w 2363284"/>
                <a:gd name="connsiteY157" fmla="*/ 724382 h 1298646"/>
                <a:gd name="connsiteX158" fmla="*/ 1654159 w 2363284"/>
                <a:gd name="connsiteY158" fmla="*/ 630544 h 1298646"/>
                <a:gd name="connsiteX159" fmla="*/ 1701776 w 2363284"/>
                <a:gd name="connsiteY159" fmla="*/ 549616 h 1298646"/>
                <a:gd name="connsiteX160" fmla="*/ 1856255 w 2363284"/>
                <a:gd name="connsiteY160" fmla="*/ 420065 h 1298646"/>
                <a:gd name="connsiteX161" fmla="*/ 1941821 w 2363284"/>
                <a:gd name="connsiteY161" fmla="*/ 379042 h 1298646"/>
                <a:gd name="connsiteX162" fmla="*/ 2053768 w 2363284"/>
                <a:gd name="connsiteY162" fmla="*/ 297500 h 1298646"/>
                <a:gd name="connsiteX163" fmla="*/ 2066008 w 2363284"/>
                <a:gd name="connsiteY163" fmla="*/ 288557 h 1298646"/>
                <a:gd name="connsiteX164" fmla="*/ 901275 w 2363284"/>
                <a:gd name="connsiteY164" fmla="*/ 278554 h 1298646"/>
                <a:gd name="connsiteX165" fmla="*/ 865337 w 2363284"/>
                <a:gd name="connsiteY165" fmla="*/ 295712 h 1298646"/>
                <a:gd name="connsiteX166" fmla="*/ 902056 w 2363284"/>
                <a:gd name="connsiteY166" fmla="*/ 329972 h 1298646"/>
                <a:gd name="connsiteX167" fmla="*/ 902113 w 2363284"/>
                <a:gd name="connsiteY167" fmla="*/ 329972 h 1298646"/>
                <a:gd name="connsiteX168" fmla="*/ 901275 w 2363284"/>
                <a:gd name="connsiteY168" fmla="*/ 278554 h 1298646"/>
                <a:gd name="connsiteX169" fmla="*/ 927598 w 2363284"/>
                <a:gd name="connsiteY169" fmla="*/ 252789 h 1298646"/>
                <a:gd name="connsiteX170" fmla="*/ 917986 w 2363284"/>
                <a:gd name="connsiteY170" fmla="*/ 355626 h 1298646"/>
                <a:gd name="connsiteX171" fmla="*/ 828897 w 2363284"/>
                <a:gd name="connsiteY171" fmla="*/ 283417 h 1298646"/>
                <a:gd name="connsiteX172" fmla="*/ 927598 w 2363284"/>
                <a:gd name="connsiteY172" fmla="*/ 252789 h 1298646"/>
                <a:gd name="connsiteX173" fmla="*/ 1340478 w 2363284"/>
                <a:gd name="connsiteY173" fmla="*/ 245971 h 1298646"/>
                <a:gd name="connsiteX174" fmla="*/ 1314017 w 2363284"/>
                <a:gd name="connsiteY174" fmla="*/ 246473 h 1298646"/>
                <a:gd name="connsiteX175" fmla="*/ 1318713 w 2363284"/>
                <a:gd name="connsiteY175" fmla="*/ 256365 h 1298646"/>
                <a:gd name="connsiteX176" fmla="*/ 1374266 w 2363284"/>
                <a:gd name="connsiteY176" fmla="*/ 339696 h 1298646"/>
                <a:gd name="connsiteX177" fmla="*/ 1436136 w 2363284"/>
                <a:gd name="connsiteY177" fmla="*/ 263128 h 1298646"/>
                <a:gd name="connsiteX178" fmla="*/ 1340478 w 2363284"/>
                <a:gd name="connsiteY178" fmla="*/ 245971 h 1298646"/>
                <a:gd name="connsiteX179" fmla="*/ 1311641 w 2363284"/>
                <a:gd name="connsiteY179" fmla="*/ 218733 h 1298646"/>
                <a:gd name="connsiteX180" fmla="*/ 1473749 w 2363284"/>
                <a:gd name="connsiteY180" fmla="*/ 246696 h 1298646"/>
                <a:gd name="connsiteX181" fmla="*/ 1427921 w 2363284"/>
                <a:gd name="connsiteY181" fmla="*/ 307561 h 1298646"/>
                <a:gd name="connsiteX182" fmla="*/ 1375271 w 2363284"/>
                <a:gd name="connsiteY182" fmla="*/ 369486 h 1298646"/>
                <a:gd name="connsiteX183" fmla="*/ 1319717 w 2363284"/>
                <a:gd name="connsiteY183" fmla="*/ 297221 h 1298646"/>
                <a:gd name="connsiteX184" fmla="*/ 1264108 w 2363284"/>
                <a:gd name="connsiteY184" fmla="*/ 220373 h 1298646"/>
                <a:gd name="connsiteX185" fmla="*/ 1311641 w 2363284"/>
                <a:gd name="connsiteY185" fmla="*/ 218733 h 1298646"/>
                <a:gd name="connsiteX186" fmla="*/ 1072181 w 2363284"/>
                <a:gd name="connsiteY186" fmla="*/ 148331 h 1298646"/>
                <a:gd name="connsiteX187" fmla="*/ 1071512 w 2363284"/>
                <a:gd name="connsiteY187" fmla="*/ 275982 h 1298646"/>
                <a:gd name="connsiteX188" fmla="*/ 1103257 w 2363284"/>
                <a:gd name="connsiteY188" fmla="*/ 408663 h 1298646"/>
                <a:gd name="connsiteX189" fmla="*/ 1103424 w 2363284"/>
                <a:gd name="connsiteY189" fmla="*/ 468744 h 1298646"/>
                <a:gd name="connsiteX190" fmla="*/ 1203577 w 2363284"/>
                <a:gd name="connsiteY190" fmla="*/ 466620 h 1298646"/>
                <a:gd name="connsiteX191" fmla="*/ 1203521 w 2363284"/>
                <a:gd name="connsiteY191" fmla="*/ 466620 h 1298646"/>
                <a:gd name="connsiteX192" fmla="*/ 1199274 w 2363284"/>
                <a:gd name="connsiteY192" fmla="*/ 432640 h 1298646"/>
                <a:gd name="connsiteX193" fmla="*/ 1165963 w 2363284"/>
                <a:gd name="connsiteY193" fmla="*/ 347129 h 1298646"/>
                <a:gd name="connsiteX194" fmla="*/ 1120135 w 2363284"/>
                <a:gd name="connsiteY194" fmla="*/ 267319 h 1298646"/>
                <a:gd name="connsiteX195" fmla="*/ 1079671 w 2363284"/>
                <a:gd name="connsiteY195" fmla="*/ 166885 h 1298646"/>
                <a:gd name="connsiteX196" fmla="*/ 1072181 w 2363284"/>
                <a:gd name="connsiteY196" fmla="*/ 148331 h 1298646"/>
                <a:gd name="connsiteX197" fmla="*/ 1704348 w 2363284"/>
                <a:gd name="connsiteY197" fmla="*/ 144084 h 1298646"/>
                <a:gd name="connsiteX198" fmla="*/ 1704403 w 2363284"/>
                <a:gd name="connsiteY198" fmla="*/ 144141 h 1298646"/>
                <a:gd name="connsiteX199" fmla="*/ 1671820 w 2363284"/>
                <a:gd name="connsiteY199" fmla="*/ 260669 h 1298646"/>
                <a:gd name="connsiteX200" fmla="*/ 1627723 w 2363284"/>
                <a:gd name="connsiteY200" fmla="*/ 341374 h 1298646"/>
                <a:gd name="connsiteX201" fmla="*/ 1534835 w 2363284"/>
                <a:gd name="connsiteY201" fmla="*/ 561075 h 1298646"/>
                <a:gd name="connsiteX202" fmla="*/ 1530197 w 2363284"/>
                <a:gd name="connsiteY202" fmla="*/ 568116 h 1298646"/>
                <a:gd name="connsiteX203" fmla="*/ 1432836 w 2363284"/>
                <a:gd name="connsiteY203" fmla="*/ 535142 h 1298646"/>
                <a:gd name="connsiteX204" fmla="*/ 1445076 w 2363284"/>
                <a:gd name="connsiteY204" fmla="*/ 497976 h 1298646"/>
                <a:gd name="connsiteX205" fmla="*/ 1546124 w 2363284"/>
                <a:gd name="connsiteY205" fmla="*/ 345397 h 1298646"/>
                <a:gd name="connsiteX206" fmla="*/ 1645775 w 2363284"/>
                <a:gd name="connsiteY206" fmla="*/ 236246 h 1298646"/>
                <a:gd name="connsiteX207" fmla="*/ 1691437 w 2363284"/>
                <a:gd name="connsiteY207" fmla="*/ 163310 h 1298646"/>
                <a:gd name="connsiteX208" fmla="*/ 1704348 w 2363284"/>
                <a:gd name="connsiteY208" fmla="*/ 144084 h 1298646"/>
                <a:gd name="connsiteX209" fmla="*/ 664242 w 2363284"/>
                <a:gd name="connsiteY209" fmla="*/ 69275 h 1298646"/>
                <a:gd name="connsiteX210" fmla="*/ 681829 w 2363284"/>
                <a:gd name="connsiteY210" fmla="*/ 100426 h 1298646"/>
                <a:gd name="connsiteX211" fmla="*/ 691519 w 2363284"/>
                <a:gd name="connsiteY211" fmla="*/ 133744 h 1298646"/>
                <a:gd name="connsiteX212" fmla="*/ 720861 w 2363284"/>
                <a:gd name="connsiteY212" fmla="*/ 275702 h 1298646"/>
                <a:gd name="connsiteX213" fmla="*/ 848959 w 2363284"/>
                <a:gd name="connsiteY213" fmla="*/ 575213 h 1298646"/>
                <a:gd name="connsiteX214" fmla="*/ 856169 w 2363284"/>
                <a:gd name="connsiteY214" fmla="*/ 586894 h 1298646"/>
                <a:gd name="connsiteX215" fmla="*/ 856113 w 2363284"/>
                <a:gd name="connsiteY215" fmla="*/ 589242 h 1298646"/>
                <a:gd name="connsiteX216" fmla="*/ 733659 w 2363284"/>
                <a:gd name="connsiteY216" fmla="*/ 656309 h 1298646"/>
                <a:gd name="connsiteX217" fmla="*/ 706273 w 2363284"/>
                <a:gd name="connsiteY217" fmla="*/ 598073 h 1298646"/>
                <a:gd name="connsiteX218" fmla="*/ 658321 w 2363284"/>
                <a:gd name="connsiteY218" fmla="*/ 364175 h 1298646"/>
                <a:gd name="connsiteX219" fmla="*/ 663798 w 2363284"/>
                <a:gd name="connsiteY219" fmla="*/ 183093 h 1298646"/>
                <a:gd name="connsiteX220" fmla="*/ 664132 w 2363284"/>
                <a:gd name="connsiteY220" fmla="*/ 69079 h 1298646"/>
                <a:gd name="connsiteX221" fmla="*/ 664243 w 2363284"/>
                <a:gd name="connsiteY221" fmla="*/ 69079 h 1298646"/>
                <a:gd name="connsiteX222" fmla="*/ 664242 w 2363284"/>
                <a:gd name="connsiteY222" fmla="*/ 69275 h 1298646"/>
                <a:gd name="connsiteX223" fmla="*/ 1086601 w 2363284"/>
                <a:gd name="connsiteY223" fmla="*/ 0 h 1298646"/>
                <a:gd name="connsiteX224" fmla="*/ 1093196 w 2363284"/>
                <a:gd name="connsiteY224" fmla="*/ 951 h 1298646"/>
                <a:gd name="connsiteX225" fmla="*/ 1095488 w 2363284"/>
                <a:gd name="connsiteY225" fmla="*/ 21686 h 1298646"/>
                <a:gd name="connsiteX226" fmla="*/ 1163281 w 2363284"/>
                <a:gd name="connsiteY226" fmla="*/ 254185 h 1298646"/>
                <a:gd name="connsiteX227" fmla="*/ 1206428 w 2363284"/>
                <a:gd name="connsiteY227" fmla="*/ 325835 h 1298646"/>
                <a:gd name="connsiteX228" fmla="*/ 1257231 w 2363284"/>
                <a:gd name="connsiteY228" fmla="*/ 478581 h 1298646"/>
                <a:gd name="connsiteX229" fmla="*/ 1258573 w 2363284"/>
                <a:gd name="connsiteY229" fmla="*/ 492442 h 1298646"/>
                <a:gd name="connsiteX230" fmla="*/ 1256728 w 2363284"/>
                <a:gd name="connsiteY230" fmla="*/ 499204 h 1298646"/>
                <a:gd name="connsiteX231" fmla="*/ 1057203 w 2363284"/>
                <a:gd name="connsiteY231" fmla="*/ 515188 h 1298646"/>
                <a:gd name="connsiteX232" fmla="*/ 1057315 w 2363284"/>
                <a:gd name="connsiteY232" fmla="*/ 499092 h 1298646"/>
                <a:gd name="connsiteX233" fmla="*/ 1049881 w 2363284"/>
                <a:gd name="connsiteY233" fmla="*/ 338801 h 1298646"/>
                <a:gd name="connsiteX234" fmla="*/ 1067990 w 2363284"/>
                <a:gd name="connsiteY234" fmla="*/ 49126 h 1298646"/>
                <a:gd name="connsiteX235" fmla="*/ 1086601 w 2363284"/>
                <a:gd name="connsiteY235" fmla="*/ 0 h 129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363284" h="1298646">
                  <a:moveTo>
                    <a:pt x="241834" y="1155403"/>
                  </a:moveTo>
                  <a:lnTo>
                    <a:pt x="241848" y="1155469"/>
                  </a:lnTo>
                  <a:lnTo>
                    <a:pt x="241778" y="1155458"/>
                  </a:lnTo>
                  <a:close/>
                  <a:moveTo>
                    <a:pt x="2111915" y="1080600"/>
                  </a:moveTo>
                  <a:cubicBezTo>
                    <a:pt x="2143597" y="1080901"/>
                    <a:pt x="2174992" y="1084395"/>
                    <a:pt x="2207241" y="1091856"/>
                  </a:cubicBezTo>
                  <a:cubicBezTo>
                    <a:pt x="2202938" y="1104598"/>
                    <a:pt x="2199584" y="1114490"/>
                    <a:pt x="2196007" y="1125110"/>
                  </a:cubicBezTo>
                  <a:cubicBezTo>
                    <a:pt x="2171361" y="1121365"/>
                    <a:pt x="2149507" y="1117844"/>
                    <a:pt x="2127542" y="1114825"/>
                  </a:cubicBezTo>
                  <a:cubicBezTo>
                    <a:pt x="2106360" y="1111864"/>
                    <a:pt x="2085179" y="1109963"/>
                    <a:pt x="2060811" y="1117453"/>
                  </a:cubicBezTo>
                  <a:cubicBezTo>
                    <a:pt x="2065673" y="1138299"/>
                    <a:pt x="2070815" y="1158587"/>
                    <a:pt x="2075063" y="1179042"/>
                  </a:cubicBezTo>
                  <a:cubicBezTo>
                    <a:pt x="2079143" y="1198884"/>
                    <a:pt x="2082328" y="1218892"/>
                    <a:pt x="2086297" y="1241192"/>
                  </a:cubicBezTo>
                  <a:cubicBezTo>
                    <a:pt x="2109042" y="1235267"/>
                    <a:pt x="2129890" y="1229846"/>
                    <a:pt x="2151855" y="1224090"/>
                  </a:cubicBezTo>
                  <a:cubicBezTo>
                    <a:pt x="2145762" y="1260530"/>
                    <a:pt x="2133970" y="1274669"/>
                    <a:pt x="2104293" y="1283724"/>
                  </a:cubicBezTo>
                  <a:cubicBezTo>
                    <a:pt x="2089425" y="1288250"/>
                    <a:pt x="2074559" y="1292945"/>
                    <a:pt x="2056004" y="1298646"/>
                  </a:cubicBezTo>
                  <a:cubicBezTo>
                    <a:pt x="2047340" y="1227610"/>
                    <a:pt x="2039685" y="1158755"/>
                    <a:pt x="2014870" y="1088502"/>
                  </a:cubicBezTo>
                  <a:cubicBezTo>
                    <a:pt x="2048264" y="1083192"/>
                    <a:pt x="2080233" y="1080300"/>
                    <a:pt x="2111915" y="1080600"/>
                  </a:cubicBezTo>
                  <a:close/>
                  <a:moveTo>
                    <a:pt x="210312" y="1056087"/>
                  </a:moveTo>
                  <a:cubicBezTo>
                    <a:pt x="245132" y="1062067"/>
                    <a:pt x="279168" y="1069276"/>
                    <a:pt x="313484" y="1073524"/>
                  </a:cubicBezTo>
                  <a:cubicBezTo>
                    <a:pt x="347913" y="1077772"/>
                    <a:pt x="382731" y="1079058"/>
                    <a:pt x="417327" y="1081629"/>
                  </a:cubicBezTo>
                  <a:cubicBezTo>
                    <a:pt x="408497" y="1119410"/>
                    <a:pt x="400057" y="1154396"/>
                    <a:pt x="392345" y="1189551"/>
                  </a:cubicBezTo>
                  <a:cubicBezTo>
                    <a:pt x="389885" y="1200784"/>
                    <a:pt x="384017" y="1205591"/>
                    <a:pt x="372896" y="1204361"/>
                  </a:cubicBezTo>
                  <a:cubicBezTo>
                    <a:pt x="338690" y="1200729"/>
                    <a:pt x="304431" y="1197711"/>
                    <a:pt x="270394" y="1193184"/>
                  </a:cubicBezTo>
                  <a:cubicBezTo>
                    <a:pt x="255346" y="1191172"/>
                    <a:pt x="249634" y="1187588"/>
                    <a:pt x="245597" y="1173425"/>
                  </a:cubicBezTo>
                  <a:lnTo>
                    <a:pt x="241848" y="1155469"/>
                  </a:lnTo>
                  <a:lnTo>
                    <a:pt x="353222" y="1173007"/>
                  </a:lnTo>
                  <a:cubicBezTo>
                    <a:pt x="357525" y="1151938"/>
                    <a:pt x="361326" y="1133550"/>
                    <a:pt x="365574" y="1112982"/>
                  </a:cubicBezTo>
                  <a:cubicBezTo>
                    <a:pt x="341261" y="1110635"/>
                    <a:pt x="320246" y="1108790"/>
                    <a:pt x="299232" y="1106555"/>
                  </a:cubicBezTo>
                  <a:cubicBezTo>
                    <a:pt x="282634" y="1104767"/>
                    <a:pt x="265979" y="1102755"/>
                    <a:pt x="249435" y="1100407"/>
                  </a:cubicBezTo>
                  <a:cubicBezTo>
                    <a:pt x="216405" y="1095713"/>
                    <a:pt x="215008" y="1094092"/>
                    <a:pt x="210312" y="1056087"/>
                  </a:cubicBezTo>
                  <a:close/>
                  <a:moveTo>
                    <a:pt x="1942881" y="926306"/>
                  </a:moveTo>
                  <a:lnTo>
                    <a:pt x="1942884" y="926311"/>
                  </a:lnTo>
                  <a:lnTo>
                    <a:pt x="1942827" y="926367"/>
                  </a:lnTo>
                  <a:close/>
                  <a:moveTo>
                    <a:pt x="2247606" y="922477"/>
                  </a:moveTo>
                  <a:lnTo>
                    <a:pt x="2247649" y="922566"/>
                  </a:lnTo>
                  <a:lnTo>
                    <a:pt x="2247592" y="922511"/>
                  </a:lnTo>
                  <a:close/>
                  <a:moveTo>
                    <a:pt x="231998" y="875228"/>
                  </a:moveTo>
                  <a:lnTo>
                    <a:pt x="232041" y="875268"/>
                  </a:lnTo>
                  <a:lnTo>
                    <a:pt x="219926" y="918039"/>
                  </a:lnTo>
                  <a:cubicBezTo>
                    <a:pt x="239823" y="921058"/>
                    <a:pt x="260166" y="924076"/>
                    <a:pt x="280454" y="927150"/>
                  </a:cubicBezTo>
                  <a:cubicBezTo>
                    <a:pt x="281348" y="925418"/>
                    <a:pt x="282298" y="923629"/>
                    <a:pt x="283192" y="921896"/>
                  </a:cubicBezTo>
                  <a:lnTo>
                    <a:pt x="232041" y="875268"/>
                  </a:lnTo>
                  <a:lnTo>
                    <a:pt x="232053" y="875228"/>
                  </a:lnTo>
                  <a:close/>
                  <a:moveTo>
                    <a:pt x="2227864" y="852649"/>
                  </a:moveTo>
                  <a:cubicBezTo>
                    <a:pt x="2248710" y="862597"/>
                    <a:pt x="2249326" y="883165"/>
                    <a:pt x="2257317" y="898534"/>
                  </a:cubicBezTo>
                  <a:lnTo>
                    <a:pt x="2247606" y="922477"/>
                  </a:lnTo>
                  <a:lnTo>
                    <a:pt x="2234180" y="894566"/>
                  </a:lnTo>
                  <a:cubicBezTo>
                    <a:pt x="2220486" y="909097"/>
                    <a:pt x="2217414" y="926366"/>
                    <a:pt x="2208583" y="943469"/>
                  </a:cubicBezTo>
                  <a:cubicBezTo>
                    <a:pt x="2217972" y="948779"/>
                    <a:pt x="2226746" y="953194"/>
                    <a:pt x="2234850" y="958614"/>
                  </a:cubicBezTo>
                  <a:cubicBezTo>
                    <a:pt x="2237199" y="960180"/>
                    <a:pt x="2239545" y="966271"/>
                    <a:pt x="2238483" y="967613"/>
                  </a:cubicBezTo>
                  <a:cubicBezTo>
                    <a:pt x="2236079" y="970687"/>
                    <a:pt x="2230546" y="974711"/>
                    <a:pt x="2228032" y="973762"/>
                  </a:cubicBezTo>
                  <a:cubicBezTo>
                    <a:pt x="2212606" y="967948"/>
                    <a:pt x="2197628" y="960851"/>
                    <a:pt x="2180190" y="953137"/>
                  </a:cubicBezTo>
                  <a:cubicBezTo>
                    <a:pt x="2196455" y="918877"/>
                    <a:pt x="2211824" y="886518"/>
                    <a:pt x="2227864" y="852649"/>
                  </a:cubicBezTo>
                  <a:close/>
                  <a:moveTo>
                    <a:pt x="224229" y="843427"/>
                  </a:moveTo>
                  <a:cubicBezTo>
                    <a:pt x="263184" y="875061"/>
                    <a:pt x="299400" y="909433"/>
                    <a:pt x="333045" y="949170"/>
                  </a:cubicBezTo>
                  <a:cubicBezTo>
                    <a:pt x="285483" y="945313"/>
                    <a:pt x="237923" y="941458"/>
                    <a:pt x="188963" y="937489"/>
                  </a:cubicBezTo>
                  <a:cubicBezTo>
                    <a:pt x="186392" y="908370"/>
                    <a:pt x="200197" y="872322"/>
                    <a:pt x="224229" y="843427"/>
                  </a:cubicBezTo>
                  <a:close/>
                  <a:moveTo>
                    <a:pt x="623558" y="746349"/>
                  </a:moveTo>
                  <a:lnTo>
                    <a:pt x="623614" y="746404"/>
                  </a:lnTo>
                  <a:lnTo>
                    <a:pt x="623548" y="746360"/>
                  </a:lnTo>
                  <a:close/>
                  <a:moveTo>
                    <a:pt x="2136652" y="728909"/>
                  </a:moveTo>
                  <a:lnTo>
                    <a:pt x="2136526" y="728988"/>
                  </a:lnTo>
                  <a:lnTo>
                    <a:pt x="2078415" y="747165"/>
                  </a:lnTo>
                  <a:cubicBezTo>
                    <a:pt x="2015987" y="772200"/>
                    <a:pt x="1947076" y="814211"/>
                    <a:pt x="1927961" y="841415"/>
                  </a:cubicBezTo>
                  <a:cubicBezTo>
                    <a:pt x="1932711" y="852817"/>
                    <a:pt x="1937630" y="864385"/>
                    <a:pt x="1951044" y="871092"/>
                  </a:cubicBezTo>
                  <a:cubicBezTo>
                    <a:pt x="1977452" y="840716"/>
                    <a:pt x="2006598" y="814434"/>
                    <a:pt x="2037770" y="791114"/>
                  </a:cubicBezTo>
                  <a:lnTo>
                    <a:pt x="2136526" y="728988"/>
                  </a:lnTo>
                  <a:lnTo>
                    <a:pt x="2136597" y="728966"/>
                  </a:lnTo>
                  <a:close/>
                  <a:moveTo>
                    <a:pt x="110661" y="621547"/>
                  </a:moveTo>
                  <a:cubicBezTo>
                    <a:pt x="116027" y="631048"/>
                    <a:pt x="123013" y="636861"/>
                    <a:pt x="130557" y="641947"/>
                  </a:cubicBezTo>
                  <a:cubicBezTo>
                    <a:pt x="161688" y="663073"/>
                    <a:pt x="195949" y="677324"/>
                    <a:pt x="231996" y="687384"/>
                  </a:cubicBezTo>
                  <a:cubicBezTo>
                    <a:pt x="280788" y="701021"/>
                    <a:pt x="327122" y="720247"/>
                    <a:pt x="368535" y="749534"/>
                  </a:cubicBezTo>
                  <a:cubicBezTo>
                    <a:pt x="395864" y="768872"/>
                    <a:pt x="421742" y="790221"/>
                    <a:pt x="447898" y="811124"/>
                  </a:cubicBezTo>
                  <a:cubicBezTo>
                    <a:pt x="461423" y="821911"/>
                    <a:pt x="474278" y="833535"/>
                    <a:pt x="488249" y="845497"/>
                  </a:cubicBezTo>
                  <a:cubicBezTo>
                    <a:pt x="512003" y="816043"/>
                    <a:pt x="534023" y="788769"/>
                    <a:pt x="555877" y="761718"/>
                  </a:cubicBezTo>
                  <a:lnTo>
                    <a:pt x="555820" y="761718"/>
                  </a:lnTo>
                  <a:cubicBezTo>
                    <a:pt x="554479" y="759370"/>
                    <a:pt x="553864" y="757303"/>
                    <a:pt x="552523" y="756297"/>
                  </a:cubicBezTo>
                  <a:cubicBezTo>
                    <a:pt x="548834" y="753501"/>
                    <a:pt x="544754" y="751210"/>
                    <a:pt x="540899" y="748695"/>
                  </a:cubicBezTo>
                  <a:cubicBezTo>
                    <a:pt x="455723" y="693309"/>
                    <a:pt x="362778" y="661005"/>
                    <a:pt x="261172" y="653572"/>
                  </a:cubicBezTo>
                  <a:cubicBezTo>
                    <a:pt x="215510" y="650218"/>
                    <a:pt x="170966" y="640493"/>
                    <a:pt x="127652" y="625459"/>
                  </a:cubicBezTo>
                  <a:cubicBezTo>
                    <a:pt x="122174" y="623559"/>
                    <a:pt x="116307" y="622833"/>
                    <a:pt x="110661" y="621547"/>
                  </a:cubicBezTo>
                  <a:close/>
                  <a:moveTo>
                    <a:pt x="2363284" y="613610"/>
                  </a:moveTo>
                  <a:cubicBezTo>
                    <a:pt x="2358255" y="619087"/>
                    <a:pt x="2353671" y="625067"/>
                    <a:pt x="2348194" y="630041"/>
                  </a:cubicBezTo>
                  <a:cubicBezTo>
                    <a:pt x="2292473" y="680230"/>
                    <a:pt x="2229205" y="719073"/>
                    <a:pt x="2163423" y="754675"/>
                  </a:cubicBezTo>
                  <a:cubicBezTo>
                    <a:pt x="2120165" y="778092"/>
                    <a:pt x="2078135" y="804081"/>
                    <a:pt x="2037057" y="831243"/>
                  </a:cubicBezTo>
                  <a:cubicBezTo>
                    <a:pt x="2004250" y="852928"/>
                    <a:pt x="1978429" y="882773"/>
                    <a:pt x="1954118" y="913624"/>
                  </a:cubicBezTo>
                  <a:lnTo>
                    <a:pt x="1942881" y="926306"/>
                  </a:lnTo>
                  <a:lnTo>
                    <a:pt x="1885373" y="836106"/>
                  </a:lnTo>
                  <a:cubicBezTo>
                    <a:pt x="1911138" y="805981"/>
                    <a:pt x="1942326" y="784520"/>
                    <a:pt x="1976025" y="766523"/>
                  </a:cubicBezTo>
                  <a:cubicBezTo>
                    <a:pt x="2023867" y="740981"/>
                    <a:pt x="2075397" y="724998"/>
                    <a:pt x="2126648" y="708007"/>
                  </a:cubicBezTo>
                  <a:cubicBezTo>
                    <a:pt x="2183991" y="689004"/>
                    <a:pt x="2240887" y="668549"/>
                    <a:pt x="2297112" y="646529"/>
                  </a:cubicBezTo>
                  <a:cubicBezTo>
                    <a:pt x="2319355" y="637810"/>
                    <a:pt x="2339251" y="623167"/>
                    <a:pt x="2363284" y="613610"/>
                  </a:cubicBezTo>
                  <a:close/>
                  <a:moveTo>
                    <a:pt x="2028900" y="582312"/>
                  </a:moveTo>
                  <a:cubicBezTo>
                    <a:pt x="2025992" y="599303"/>
                    <a:pt x="2024092" y="610536"/>
                    <a:pt x="2021409" y="626409"/>
                  </a:cubicBezTo>
                  <a:cubicBezTo>
                    <a:pt x="2035829" y="622552"/>
                    <a:pt x="2045777" y="619869"/>
                    <a:pt x="2061258" y="615734"/>
                  </a:cubicBezTo>
                  <a:cubicBezTo>
                    <a:pt x="2048405" y="602432"/>
                    <a:pt x="2040579" y="594328"/>
                    <a:pt x="2028900" y="582312"/>
                  </a:cubicBezTo>
                  <a:close/>
                  <a:moveTo>
                    <a:pt x="2020516" y="554423"/>
                  </a:moveTo>
                  <a:cubicBezTo>
                    <a:pt x="2046783" y="574375"/>
                    <a:pt x="2065060" y="594886"/>
                    <a:pt x="2080597" y="623279"/>
                  </a:cubicBezTo>
                  <a:cubicBezTo>
                    <a:pt x="2055391" y="633339"/>
                    <a:pt x="2032196" y="642169"/>
                    <a:pt x="2002630" y="642169"/>
                  </a:cubicBezTo>
                  <a:lnTo>
                    <a:pt x="2002686" y="642114"/>
                  </a:lnTo>
                  <a:cubicBezTo>
                    <a:pt x="2008667" y="612828"/>
                    <a:pt x="2014087" y="586112"/>
                    <a:pt x="2020516" y="554423"/>
                  </a:cubicBezTo>
                  <a:close/>
                  <a:moveTo>
                    <a:pt x="0" y="530056"/>
                  </a:moveTo>
                  <a:cubicBezTo>
                    <a:pt x="5365" y="532347"/>
                    <a:pt x="11067" y="534080"/>
                    <a:pt x="16040" y="536987"/>
                  </a:cubicBezTo>
                  <a:cubicBezTo>
                    <a:pt x="80257" y="574824"/>
                    <a:pt x="149393" y="598073"/>
                    <a:pt x="223278" y="607798"/>
                  </a:cubicBezTo>
                  <a:cubicBezTo>
                    <a:pt x="272126" y="614225"/>
                    <a:pt x="321141" y="620150"/>
                    <a:pt x="369709" y="628478"/>
                  </a:cubicBezTo>
                  <a:cubicBezTo>
                    <a:pt x="444210" y="641276"/>
                    <a:pt x="511501" y="672518"/>
                    <a:pt x="574655" y="713261"/>
                  </a:cubicBezTo>
                  <a:lnTo>
                    <a:pt x="623548" y="746360"/>
                  </a:lnTo>
                  <a:lnTo>
                    <a:pt x="556464" y="820569"/>
                  </a:lnTo>
                  <a:cubicBezTo>
                    <a:pt x="536371" y="846432"/>
                    <a:pt x="518291" y="873580"/>
                    <a:pt x="501440" y="902503"/>
                  </a:cubicBezTo>
                  <a:cubicBezTo>
                    <a:pt x="490374" y="892499"/>
                    <a:pt x="481208" y="884954"/>
                    <a:pt x="472824" y="876571"/>
                  </a:cubicBezTo>
                  <a:cubicBezTo>
                    <a:pt x="405311" y="808889"/>
                    <a:pt x="325890" y="760097"/>
                    <a:pt x="236747" y="726507"/>
                  </a:cubicBezTo>
                  <a:cubicBezTo>
                    <a:pt x="219366" y="719969"/>
                    <a:pt x="202208" y="712815"/>
                    <a:pt x="185050" y="705661"/>
                  </a:cubicBezTo>
                  <a:cubicBezTo>
                    <a:pt x="126087" y="681069"/>
                    <a:pt x="78301" y="641835"/>
                    <a:pt x="39122" y="591925"/>
                  </a:cubicBezTo>
                  <a:cubicBezTo>
                    <a:pt x="24368" y="573147"/>
                    <a:pt x="10731" y="553473"/>
                    <a:pt x="0" y="530056"/>
                  </a:cubicBezTo>
                  <a:close/>
                  <a:moveTo>
                    <a:pt x="552244" y="481767"/>
                  </a:moveTo>
                  <a:cubicBezTo>
                    <a:pt x="520667" y="495964"/>
                    <a:pt x="499540" y="514686"/>
                    <a:pt x="485624" y="540730"/>
                  </a:cubicBezTo>
                  <a:cubicBezTo>
                    <a:pt x="514184" y="556603"/>
                    <a:pt x="542799" y="572419"/>
                    <a:pt x="571358" y="588292"/>
                  </a:cubicBezTo>
                  <a:lnTo>
                    <a:pt x="571358" y="588349"/>
                  </a:lnTo>
                  <a:lnTo>
                    <a:pt x="576667" y="582480"/>
                  </a:lnTo>
                  <a:cubicBezTo>
                    <a:pt x="568564" y="549113"/>
                    <a:pt x="560460" y="515747"/>
                    <a:pt x="552244" y="481767"/>
                  </a:cubicBezTo>
                  <a:close/>
                  <a:moveTo>
                    <a:pt x="569346" y="442253"/>
                  </a:moveTo>
                  <a:cubicBezTo>
                    <a:pt x="585721" y="499316"/>
                    <a:pt x="589019" y="558056"/>
                    <a:pt x="602041" y="616013"/>
                  </a:cubicBezTo>
                  <a:cubicBezTo>
                    <a:pt x="578847" y="613330"/>
                    <a:pt x="465782" y="563142"/>
                    <a:pt x="441695" y="545481"/>
                  </a:cubicBezTo>
                  <a:cubicBezTo>
                    <a:pt x="461144" y="514295"/>
                    <a:pt x="527932" y="460027"/>
                    <a:pt x="569346" y="442253"/>
                  </a:cubicBezTo>
                  <a:close/>
                  <a:moveTo>
                    <a:pt x="1964792" y="399106"/>
                  </a:moveTo>
                  <a:cubicBezTo>
                    <a:pt x="1960879" y="401230"/>
                    <a:pt x="1956912" y="403299"/>
                    <a:pt x="1953055" y="405534"/>
                  </a:cubicBezTo>
                  <a:cubicBezTo>
                    <a:pt x="1916727" y="426325"/>
                    <a:pt x="1881629" y="449630"/>
                    <a:pt x="1843904" y="467402"/>
                  </a:cubicBezTo>
                  <a:cubicBezTo>
                    <a:pt x="1777340" y="498813"/>
                    <a:pt x="1736036" y="553193"/>
                    <a:pt x="1698199" y="615118"/>
                  </a:cubicBezTo>
                  <a:cubicBezTo>
                    <a:pt x="1721282" y="630935"/>
                    <a:pt x="1743022" y="645857"/>
                    <a:pt x="1766719" y="662066"/>
                  </a:cubicBezTo>
                  <a:cubicBezTo>
                    <a:pt x="1771695" y="652117"/>
                    <a:pt x="1774823" y="644628"/>
                    <a:pt x="1778904" y="637698"/>
                  </a:cubicBezTo>
                  <a:cubicBezTo>
                    <a:pt x="1797739" y="605729"/>
                    <a:pt x="1814561" y="572195"/>
                    <a:pt x="1836582" y="542518"/>
                  </a:cubicBezTo>
                  <a:cubicBezTo>
                    <a:pt x="1854690" y="518150"/>
                    <a:pt x="1879058" y="498310"/>
                    <a:pt x="1900798" y="476681"/>
                  </a:cubicBezTo>
                  <a:cubicBezTo>
                    <a:pt x="1924384" y="453207"/>
                    <a:pt x="1949478" y="431076"/>
                    <a:pt x="1964737" y="399162"/>
                  </a:cubicBezTo>
                  <a:close/>
                  <a:moveTo>
                    <a:pt x="1571554" y="363171"/>
                  </a:moveTo>
                  <a:cubicBezTo>
                    <a:pt x="1534555" y="389494"/>
                    <a:pt x="1489061" y="457233"/>
                    <a:pt x="1472127" y="510271"/>
                  </a:cubicBezTo>
                  <a:cubicBezTo>
                    <a:pt x="1482298" y="516922"/>
                    <a:pt x="1492918" y="522790"/>
                    <a:pt x="1507896" y="522064"/>
                  </a:cubicBezTo>
                  <a:cubicBezTo>
                    <a:pt x="1516670" y="495070"/>
                    <a:pt x="1523936" y="468187"/>
                    <a:pt x="1534220" y="442477"/>
                  </a:cubicBezTo>
                  <a:cubicBezTo>
                    <a:pt x="1544670" y="416322"/>
                    <a:pt x="1558141" y="391394"/>
                    <a:pt x="1571554" y="363171"/>
                  </a:cubicBezTo>
                  <a:close/>
                  <a:moveTo>
                    <a:pt x="1736877" y="352215"/>
                  </a:moveTo>
                  <a:cubicBezTo>
                    <a:pt x="1735425" y="363058"/>
                    <a:pt x="1734417" y="370715"/>
                    <a:pt x="1733412" y="378428"/>
                  </a:cubicBezTo>
                  <a:cubicBezTo>
                    <a:pt x="1735145" y="379602"/>
                    <a:pt x="1736822" y="380831"/>
                    <a:pt x="1738553" y="382005"/>
                  </a:cubicBezTo>
                  <a:cubicBezTo>
                    <a:pt x="1744925" y="376751"/>
                    <a:pt x="1751240" y="371497"/>
                    <a:pt x="1760574" y="363785"/>
                  </a:cubicBezTo>
                  <a:cubicBezTo>
                    <a:pt x="1750794" y="359034"/>
                    <a:pt x="1745037" y="356240"/>
                    <a:pt x="1736877" y="352215"/>
                  </a:cubicBezTo>
                  <a:close/>
                  <a:moveTo>
                    <a:pt x="1728326" y="336734"/>
                  </a:moveTo>
                  <a:cubicBezTo>
                    <a:pt x="1751743" y="339249"/>
                    <a:pt x="1760015" y="343720"/>
                    <a:pt x="1779017" y="364177"/>
                  </a:cubicBezTo>
                  <a:cubicBezTo>
                    <a:pt x="1765437" y="382005"/>
                    <a:pt x="1745651" y="390780"/>
                    <a:pt x="1722122" y="406317"/>
                  </a:cubicBezTo>
                  <a:lnTo>
                    <a:pt x="1722066" y="406374"/>
                  </a:lnTo>
                  <a:cubicBezTo>
                    <a:pt x="1724134" y="377869"/>
                    <a:pt x="1718266" y="356631"/>
                    <a:pt x="1728326" y="336734"/>
                  </a:cubicBezTo>
                  <a:close/>
                  <a:moveTo>
                    <a:pt x="684588" y="304877"/>
                  </a:moveTo>
                  <a:cubicBezTo>
                    <a:pt x="683415" y="408720"/>
                    <a:pt x="698393" y="509152"/>
                    <a:pt x="742322" y="605953"/>
                  </a:cubicBezTo>
                  <a:cubicBezTo>
                    <a:pt x="761381" y="594775"/>
                    <a:pt x="777196" y="585497"/>
                    <a:pt x="794747" y="575213"/>
                  </a:cubicBezTo>
                  <a:lnTo>
                    <a:pt x="794802" y="575213"/>
                  </a:lnTo>
                  <a:cubicBezTo>
                    <a:pt x="771887" y="531285"/>
                    <a:pt x="748861" y="488250"/>
                    <a:pt x="726785" y="444712"/>
                  </a:cubicBezTo>
                  <a:cubicBezTo>
                    <a:pt x="704484" y="400726"/>
                    <a:pt x="697666" y="351880"/>
                    <a:pt x="684588" y="304877"/>
                  </a:cubicBezTo>
                  <a:close/>
                  <a:moveTo>
                    <a:pt x="2066008" y="288557"/>
                  </a:moveTo>
                  <a:cubicBezTo>
                    <a:pt x="2064723" y="297108"/>
                    <a:pt x="2064834" y="302083"/>
                    <a:pt x="2063157" y="306331"/>
                  </a:cubicBezTo>
                  <a:cubicBezTo>
                    <a:pt x="2037560" y="371162"/>
                    <a:pt x="2002852" y="429678"/>
                    <a:pt x="1950652" y="477351"/>
                  </a:cubicBezTo>
                  <a:cubicBezTo>
                    <a:pt x="1881461" y="540562"/>
                    <a:pt x="1833955" y="619254"/>
                    <a:pt x="1794440" y="703200"/>
                  </a:cubicBezTo>
                  <a:cubicBezTo>
                    <a:pt x="1791312" y="709851"/>
                    <a:pt x="1787847" y="716278"/>
                    <a:pt x="1783767" y="724326"/>
                  </a:cubicBezTo>
                  <a:lnTo>
                    <a:pt x="1783767" y="724382"/>
                  </a:lnTo>
                  <a:cubicBezTo>
                    <a:pt x="1739502" y="692357"/>
                    <a:pt x="1697530" y="661954"/>
                    <a:pt x="1654159" y="630544"/>
                  </a:cubicBezTo>
                  <a:cubicBezTo>
                    <a:pt x="1666847" y="601929"/>
                    <a:pt x="1683613" y="575381"/>
                    <a:pt x="1701776" y="549616"/>
                  </a:cubicBezTo>
                  <a:cubicBezTo>
                    <a:pt x="1741793" y="492776"/>
                    <a:pt x="1793883" y="450245"/>
                    <a:pt x="1856255" y="420065"/>
                  </a:cubicBezTo>
                  <a:cubicBezTo>
                    <a:pt x="1884703" y="406316"/>
                    <a:pt x="1913318" y="392791"/>
                    <a:pt x="1941821" y="379042"/>
                  </a:cubicBezTo>
                  <a:cubicBezTo>
                    <a:pt x="1984074" y="358642"/>
                    <a:pt x="2022749" y="333325"/>
                    <a:pt x="2053768" y="297500"/>
                  </a:cubicBezTo>
                  <a:cubicBezTo>
                    <a:pt x="2056060" y="294872"/>
                    <a:pt x="2059469" y="293252"/>
                    <a:pt x="2066008" y="288557"/>
                  </a:cubicBezTo>
                  <a:close/>
                  <a:moveTo>
                    <a:pt x="901275" y="278554"/>
                  </a:moveTo>
                  <a:cubicBezTo>
                    <a:pt x="888476" y="282466"/>
                    <a:pt x="875733" y="283584"/>
                    <a:pt x="865337" y="295712"/>
                  </a:cubicBezTo>
                  <a:cubicBezTo>
                    <a:pt x="876907" y="306499"/>
                    <a:pt x="887190" y="316112"/>
                    <a:pt x="902056" y="329972"/>
                  </a:cubicBezTo>
                  <a:lnTo>
                    <a:pt x="902113" y="329972"/>
                  </a:lnTo>
                  <a:cubicBezTo>
                    <a:pt x="905635" y="307897"/>
                    <a:pt x="909715" y="293812"/>
                    <a:pt x="901275" y="278554"/>
                  </a:cubicBezTo>
                  <a:close/>
                  <a:moveTo>
                    <a:pt x="927598" y="252789"/>
                  </a:moveTo>
                  <a:cubicBezTo>
                    <a:pt x="924133" y="289955"/>
                    <a:pt x="921059" y="322595"/>
                    <a:pt x="917986" y="355626"/>
                  </a:cubicBezTo>
                  <a:cubicBezTo>
                    <a:pt x="898982" y="350092"/>
                    <a:pt x="850248" y="310411"/>
                    <a:pt x="828897" y="283417"/>
                  </a:cubicBezTo>
                  <a:cubicBezTo>
                    <a:pt x="860531" y="272127"/>
                    <a:pt x="891382" y="261955"/>
                    <a:pt x="927598" y="252789"/>
                  </a:cubicBezTo>
                  <a:close/>
                  <a:moveTo>
                    <a:pt x="1340478" y="245971"/>
                  </a:moveTo>
                  <a:cubicBezTo>
                    <a:pt x="1329677" y="245422"/>
                    <a:pt x="1320347" y="245523"/>
                    <a:pt x="1314017" y="246473"/>
                  </a:cubicBezTo>
                  <a:cubicBezTo>
                    <a:pt x="1315637" y="249994"/>
                    <a:pt x="1316755" y="253459"/>
                    <a:pt x="1318713" y="256365"/>
                  </a:cubicBezTo>
                  <a:cubicBezTo>
                    <a:pt x="1336094" y="282633"/>
                    <a:pt x="1353643" y="308790"/>
                    <a:pt x="1374266" y="339696"/>
                  </a:cubicBezTo>
                  <a:cubicBezTo>
                    <a:pt x="1396902" y="311696"/>
                    <a:pt x="1416295" y="287664"/>
                    <a:pt x="1436136" y="263128"/>
                  </a:cubicBezTo>
                  <a:cubicBezTo>
                    <a:pt x="1418532" y="255122"/>
                    <a:pt x="1372883" y="247619"/>
                    <a:pt x="1340478" y="245971"/>
                  </a:cubicBezTo>
                  <a:close/>
                  <a:moveTo>
                    <a:pt x="1311641" y="218733"/>
                  </a:moveTo>
                  <a:cubicBezTo>
                    <a:pt x="1368947" y="220949"/>
                    <a:pt x="1447425" y="233619"/>
                    <a:pt x="1473749" y="246696"/>
                  </a:cubicBezTo>
                  <a:cubicBezTo>
                    <a:pt x="1463297" y="270673"/>
                    <a:pt x="1443736" y="287831"/>
                    <a:pt x="1427921" y="307561"/>
                  </a:cubicBezTo>
                  <a:cubicBezTo>
                    <a:pt x="1411711" y="327736"/>
                    <a:pt x="1394443" y="347074"/>
                    <a:pt x="1375271" y="369486"/>
                  </a:cubicBezTo>
                  <a:cubicBezTo>
                    <a:pt x="1352860" y="347298"/>
                    <a:pt x="1337546" y="321197"/>
                    <a:pt x="1319717" y="297221"/>
                  </a:cubicBezTo>
                  <a:cubicBezTo>
                    <a:pt x="1301666" y="272965"/>
                    <a:pt x="1284230" y="248262"/>
                    <a:pt x="1264108" y="220373"/>
                  </a:cubicBezTo>
                  <a:cubicBezTo>
                    <a:pt x="1275789" y="218417"/>
                    <a:pt x="1292539" y="217994"/>
                    <a:pt x="1311641" y="218733"/>
                  </a:cubicBezTo>
                  <a:close/>
                  <a:moveTo>
                    <a:pt x="1072181" y="148331"/>
                  </a:moveTo>
                  <a:cubicBezTo>
                    <a:pt x="1059272" y="194328"/>
                    <a:pt x="1060389" y="235071"/>
                    <a:pt x="1071512" y="275982"/>
                  </a:cubicBezTo>
                  <a:cubicBezTo>
                    <a:pt x="1083415" y="319910"/>
                    <a:pt x="1100909" y="362555"/>
                    <a:pt x="1103257" y="408663"/>
                  </a:cubicBezTo>
                  <a:cubicBezTo>
                    <a:pt x="1104206" y="427834"/>
                    <a:pt x="1103424" y="447115"/>
                    <a:pt x="1103424" y="468744"/>
                  </a:cubicBezTo>
                  <a:cubicBezTo>
                    <a:pt x="1136957" y="471315"/>
                    <a:pt x="1167920" y="468074"/>
                    <a:pt x="1203577" y="466620"/>
                  </a:cubicBezTo>
                  <a:lnTo>
                    <a:pt x="1203521" y="466620"/>
                  </a:lnTo>
                  <a:cubicBezTo>
                    <a:pt x="1201900" y="452480"/>
                    <a:pt x="1202516" y="441918"/>
                    <a:pt x="1199274" y="432640"/>
                  </a:cubicBezTo>
                  <a:cubicBezTo>
                    <a:pt x="1189102" y="403801"/>
                    <a:pt x="1179210" y="374627"/>
                    <a:pt x="1165963" y="347129"/>
                  </a:cubicBezTo>
                  <a:cubicBezTo>
                    <a:pt x="1152663" y="319576"/>
                    <a:pt x="1135392" y="293922"/>
                    <a:pt x="1120135" y="267319"/>
                  </a:cubicBezTo>
                  <a:cubicBezTo>
                    <a:pt x="1101971" y="235742"/>
                    <a:pt x="1086042" y="203270"/>
                    <a:pt x="1079671" y="166885"/>
                  </a:cubicBezTo>
                  <a:cubicBezTo>
                    <a:pt x="1078834" y="161968"/>
                    <a:pt x="1075928" y="157440"/>
                    <a:pt x="1072181" y="148331"/>
                  </a:cubicBezTo>
                  <a:close/>
                  <a:moveTo>
                    <a:pt x="1704348" y="144084"/>
                  </a:moveTo>
                  <a:lnTo>
                    <a:pt x="1704403" y="144141"/>
                  </a:lnTo>
                  <a:cubicBezTo>
                    <a:pt x="1701217" y="188628"/>
                    <a:pt x="1688809" y="225515"/>
                    <a:pt x="1671820" y="260669"/>
                  </a:cubicBezTo>
                  <a:cubicBezTo>
                    <a:pt x="1658519" y="288278"/>
                    <a:pt x="1643595" y="315161"/>
                    <a:pt x="1627723" y="341374"/>
                  </a:cubicBezTo>
                  <a:cubicBezTo>
                    <a:pt x="1586030" y="410117"/>
                    <a:pt x="1550147" y="481208"/>
                    <a:pt x="1534835" y="561075"/>
                  </a:cubicBezTo>
                  <a:cubicBezTo>
                    <a:pt x="1534499" y="562751"/>
                    <a:pt x="1532879" y="564148"/>
                    <a:pt x="1530197" y="568116"/>
                  </a:cubicBezTo>
                  <a:cubicBezTo>
                    <a:pt x="1499121" y="557609"/>
                    <a:pt x="1467265" y="546822"/>
                    <a:pt x="1432836" y="535142"/>
                  </a:cubicBezTo>
                  <a:cubicBezTo>
                    <a:pt x="1437084" y="522176"/>
                    <a:pt x="1440382" y="509824"/>
                    <a:pt x="1445076" y="497976"/>
                  </a:cubicBezTo>
                  <a:cubicBezTo>
                    <a:pt x="1468103" y="440074"/>
                    <a:pt x="1504319" y="390891"/>
                    <a:pt x="1546124" y="345397"/>
                  </a:cubicBezTo>
                  <a:cubicBezTo>
                    <a:pt x="1579490" y="309126"/>
                    <a:pt x="1613135" y="273132"/>
                    <a:pt x="1645775" y="236246"/>
                  </a:cubicBezTo>
                  <a:cubicBezTo>
                    <a:pt x="1664945" y="214616"/>
                    <a:pt x="1681098" y="190752"/>
                    <a:pt x="1691437" y="163310"/>
                  </a:cubicBezTo>
                  <a:cubicBezTo>
                    <a:pt x="1693505" y="157778"/>
                    <a:pt x="1698143" y="153138"/>
                    <a:pt x="1704348" y="144084"/>
                  </a:cubicBezTo>
                  <a:close/>
                  <a:moveTo>
                    <a:pt x="664242" y="69275"/>
                  </a:moveTo>
                  <a:lnTo>
                    <a:pt x="681829" y="100426"/>
                  </a:lnTo>
                  <a:cubicBezTo>
                    <a:pt x="686014" y="111360"/>
                    <a:pt x="688864" y="122622"/>
                    <a:pt x="691519" y="133744"/>
                  </a:cubicBezTo>
                  <a:cubicBezTo>
                    <a:pt x="702696" y="180747"/>
                    <a:pt x="712758" y="228084"/>
                    <a:pt x="720861" y="275702"/>
                  </a:cubicBezTo>
                  <a:cubicBezTo>
                    <a:pt x="739639" y="385972"/>
                    <a:pt x="779153" y="486965"/>
                    <a:pt x="848959" y="575213"/>
                  </a:cubicBezTo>
                  <a:cubicBezTo>
                    <a:pt x="851753" y="578790"/>
                    <a:pt x="853878" y="582927"/>
                    <a:pt x="856169" y="586894"/>
                  </a:cubicBezTo>
                  <a:cubicBezTo>
                    <a:pt x="856560" y="587565"/>
                    <a:pt x="856169" y="588627"/>
                    <a:pt x="856113" y="589242"/>
                  </a:cubicBezTo>
                  <a:cubicBezTo>
                    <a:pt x="815649" y="611373"/>
                    <a:pt x="775296" y="633506"/>
                    <a:pt x="733659" y="656309"/>
                  </a:cubicBezTo>
                  <a:cubicBezTo>
                    <a:pt x="720302" y="640324"/>
                    <a:pt x="714155" y="618527"/>
                    <a:pt x="706273" y="598073"/>
                  </a:cubicBezTo>
                  <a:cubicBezTo>
                    <a:pt x="677322" y="522845"/>
                    <a:pt x="661449" y="444935"/>
                    <a:pt x="658321" y="364175"/>
                  </a:cubicBezTo>
                  <a:cubicBezTo>
                    <a:pt x="655972" y="303592"/>
                    <a:pt x="660052" y="243455"/>
                    <a:pt x="663798" y="183093"/>
                  </a:cubicBezTo>
                  <a:close/>
                  <a:moveTo>
                    <a:pt x="664132" y="69079"/>
                  </a:moveTo>
                  <a:lnTo>
                    <a:pt x="664243" y="69079"/>
                  </a:lnTo>
                  <a:lnTo>
                    <a:pt x="664242" y="69275"/>
                  </a:lnTo>
                  <a:close/>
                  <a:moveTo>
                    <a:pt x="1086601" y="0"/>
                  </a:moveTo>
                  <a:cubicBezTo>
                    <a:pt x="1088781" y="335"/>
                    <a:pt x="1091017" y="615"/>
                    <a:pt x="1093196" y="951"/>
                  </a:cubicBezTo>
                  <a:cubicBezTo>
                    <a:pt x="1093979" y="7880"/>
                    <a:pt x="1095377" y="14755"/>
                    <a:pt x="1095488" y="21686"/>
                  </a:cubicBezTo>
                  <a:cubicBezTo>
                    <a:pt x="1096270" y="105575"/>
                    <a:pt x="1117956" y="183205"/>
                    <a:pt x="1163281" y="254185"/>
                  </a:cubicBezTo>
                  <a:cubicBezTo>
                    <a:pt x="1178315" y="277659"/>
                    <a:pt x="1192847" y="301524"/>
                    <a:pt x="1206428" y="325835"/>
                  </a:cubicBezTo>
                  <a:cubicBezTo>
                    <a:pt x="1233031" y="373453"/>
                    <a:pt x="1248177" y="425038"/>
                    <a:pt x="1257231" y="478581"/>
                  </a:cubicBezTo>
                  <a:cubicBezTo>
                    <a:pt x="1258014" y="483163"/>
                    <a:pt x="1258348" y="487803"/>
                    <a:pt x="1258573" y="492442"/>
                  </a:cubicBezTo>
                  <a:cubicBezTo>
                    <a:pt x="1258628" y="494174"/>
                    <a:pt x="1257624" y="496018"/>
                    <a:pt x="1256728" y="499204"/>
                  </a:cubicBezTo>
                  <a:cubicBezTo>
                    <a:pt x="1191226" y="504457"/>
                    <a:pt x="1125220" y="509711"/>
                    <a:pt x="1057203" y="515188"/>
                  </a:cubicBezTo>
                  <a:cubicBezTo>
                    <a:pt x="1057203" y="509600"/>
                    <a:pt x="1056366" y="504178"/>
                    <a:pt x="1057315" y="499092"/>
                  </a:cubicBezTo>
                  <a:cubicBezTo>
                    <a:pt x="1067432" y="445047"/>
                    <a:pt x="1065252" y="391281"/>
                    <a:pt x="1049881" y="338801"/>
                  </a:cubicBezTo>
                  <a:cubicBezTo>
                    <a:pt x="1020986" y="239765"/>
                    <a:pt x="1031886" y="143803"/>
                    <a:pt x="1067990" y="49126"/>
                  </a:cubicBezTo>
                  <a:cubicBezTo>
                    <a:pt x="1074249" y="32751"/>
                    <a:pt x="1080398" y="16375"/>
                    <a:pt x="1086601" y="0"/>
                  </a:cubicBezTo>
                  <a:close/>
                </a:path>
              </a:pathLst>
            </a:custGeom>
            <a:solidFill>
              <a:srgbClr val="E7752E"/>
            </a:solidFill>
            <a:ln w="0" cap="flat">
              <a:noFill/>
              <a:prstDash val="solid"/>
              <a:miter/>
            </a:ln>
          </p:spPr>
          <p:txBody>
            <a:bodyPr rtlCol="0" anchor="ctr"/>
            <a:lstStyle/>
            <a:p>
              <a:endParaRPr lang="en-US" sz="1600" dirty="0">
                <a:latin typeface="Sintony" panose="02000503050000020004" pitchFamily="2" charset="0"/>
              </a:endParaRPr>
            </a:p>
          </p:txBody>
        </p:sp>
        <p:sp>
          <p:nvSpPr>
            <p:cNvPr id="361" name="Freeform: Shape 360">
              <a:extLst>
                <a:ext uri="{FF2B5EF4-FFF2-40B4-BE49-F238E27FC236}">
                  <a16:creationId xmlns:a16="http://schemas.microsoft.com/office/drawing/2014/main" id="{FD4AD4C8-F7AD-4F98-C54F-67958C78B565}"/>
                </a:ext>
              </a:extLst>
            </p:cNvPr>
            <p:cNvSpPr/>
            <p:nvPr/>
          </p:nvSpPr>
          <p:spPr>
            <a:xfrm>
              <a:off x="7047796" y="8023563"/>
              <a:ext cx="2025993" cy="778820"/>
            </a:xfrm>
            <a:custGeom>
              <a:avLst/>
              <a:gdLst>
                <a:gd name="connsiteX0" fmla="*/ 121437 w 2025993"/>
                <a:gd name="connsiteY0" fmla="*/ 726939 h 778820"/>
                <a:gd name="connsiteX1" fmla="*/ 172588 w 2025993"/>
                <a:gd name="connsiteY1" fmla="*/ 773566 h 778820"/>
                <a:gd name="connsiteX2" fmla="*/ 169848 w 2025993"/>
                <a:gd name="connsiteY2" fmla="*/ 778820 h 778820"/>
                <a:gd name="connsiteX3" fmla="*/ 109320 w 2025993"/>
                <a:gd name="connsiteY3" fmla="*/ 769710 h 778820"/>
                <a:gd name="connsiteX4" fmla="*/ 121392 w 2025993"/>
                <a:gd name="connsiteY4" fmla="*/ 726898 h 778820"/>
                <a:gd name="connsiteX5" fmla="*/ 121448 w 2025993"/>
                <a:gd name="connsiteY5" fmla="*/ 726898 h 778820"/>
                <a:gd name="connsiteX6" fmla="*/ 121437 w 2025993"/>
                <a:gd name="connsiteY6" fmla="*/ 726939 h 778820"/>
                <a:gd name="connsiteX7" fmla="*/ 2025871 w 2025993"/>
                <a:gd name="connsiteY7" fmla="*/ 580713 h 778820"/>
                <a:gd name="connsiteX8" fmla="*/ 1927110 w 2025993"/>
                <a:gd name="connsiteY8" fmla="*/ 642841 h 778820"/>
                <a:gd name="connsiteX9" fmla="*/ 1840382 w 2025993"/>
                <a:gd name="connsiteY9" fmla="*/ 722818 h 778820"/>
                <a:gd name="connsiteX10" fmla="*/ 1817301 w 2025993"/>
                <a:gd name="connsiteY10" fmla="*/ 693141 h 778820"/>
                <a:gd name="connsiteX11" fmla="*/ 1967778 w 2025993"/>
                <a:gd name="connsiteY11" fmla="*/ 598891 h 778820"/>
                <a:gd name="connsiteX12" fmla="*/ 2025993 w 2025993"/>
                <a:gd name="connsiteY12" fmla="*/ 580636 h 778820"/>
                <a:gd name="connsiteX13" fmla="*/ 2025937 w 2025993"/>
                <a:gd name="connsiteY13" fmla="*/ 580692 h 778820"/>
                <a:gd name="connsiteX14" fmla="*/ 2025871 w 2025993"/>
                <a:gd name="connsiteY14" fmla="*/ 580713 h 778820"/>
                <a:gd name="connsiteX15" fmla="*/ 0 w 2025993"/>
                <a:gd name="connsiteY15" fmla="*/ 473217 h 778820"/>
                <a:gd name="connsiteX16" fmla="*/ 16991 w 2025993"/>
                <a:gd name="connsiteY16" fmla="*/ 477129 h 778820"/>
                <a:gd name="connsiteX17" fmla="*/ 150510 w 2025993"/>
                <a:gd name="connsiteY17" fmla="*/ 505242 h 778820"/>
                <a:gd name="connsiteX18" fmla="*/ 430237 w 2025993"/>
                <a:gd name="connsiteY18" fmla="*/ 600365 h 778820"/>
                <a:gd name="connsiteX19" fmla="*/ 441861 w 2025993"/>
                <a:gd name="connsiteY19" fmla="*/ 607967 h 778820"/>
                <a:gd name="connsiteX20" fmla="*/ 445160 w 2025993"/>
                <a:gd name="connsiteY20" fmla="*/ 613388 h 778820"/>
                <a:gd name="connsiteX21" fmla="*/ 445215 w 2025993"/>
                <a:gd name="connsiteY21" fmla="*/ 613388 h 778820"/>
                <a:gd name="connsiteX22" fmla="*/ 377589 w 2025993"/>
                <a:gd name="connsiteY22" fmla="*/ 697166 h 778820"/>
                <a:gd name="connsiteX23" fmla="*/ 337236 w 2025993"/>
                <a:gd name="connsiteY23" fmla="*/ 662793 h 778820"/>
                <a:gd name="connsiteX24" fmla="*/ 257873 w 2025993"/>
                <a:gd name="connsiteY24" fmla="*/ 601204 h 778820"/>
                <a:gd name="connsiteX25" fmla="*/ 121336 w 2025993"/>
                <a:gd name="connsiteY25" fmla="*/ 539054 h 778820"/>
                <a:gd name="connsiteX26" fmla="*/ 19897 w 2025993"/>
                <a:gd name="connsiteY26" fmla="*/ 493617 h 778820"/>
                <a:gd name="connsiteX27" fmla="*/ 0 w 2025993"/>
                <a:gd name="connsiteY27" fmla="*/ 473217 h 778820"/>
                <a:gd name="connsiteX28" fmla="*/ 1918293 w 2025993"/>
                <a:gd name="connsiteY28" fmla="*/ 433982 h 778820"/>
                <a:gd name="connsiteX29" fmla="*/ 1950652 w 2025993"/>
                <a:gd name="connsiteY29" fmla="*/ 467405 h 778820"/>
                <a:gd name="connsiteX30" fmla="*/ 1910803 w 2025993"/>
                <a:gd name="connsiteY30" fmla="*/ 478079 h 778820"/>
                <a:gd name="connsiteX31" fmla="*/ 1918293 w 2025993"/>
                <a:gd name="connsiteY31" fmla="*/ 433982 h 778820"/>
                <a:gd name="connsiteX32" fmla="*/ 441638 w 2025993"/>
                <a:gd name="connsiteY32" fmla="*/ 333493 h 778820"/>
                <a:gd name="connsiteX33" fmla="*/ 466063 w 2025993"/>
                <a:gd name="connsiteY33" fmla="*/ 434206 h 778820"/>
                <a:gd name="connsiteX34" fmla="*/ 460753 w 2025993"/>
                <a:gd name="connsiteY34" fmla="*/ 440074 h 778820"/>
                <a:gd name="connsiteX35" fmla="*/ 460753 w 2025993"/>
                <a:gd name="connsiteY35" fmla="*/ 440018 h 778820"/>
                <a:gd name="connsiteX36" fmla="*/ 375018 w 2025993"/>
                <a:gd name="connsiteY36" fmla="*/ 392456 h 778820"/>
                <a:gd name="connsiteX37" fmla="*/ 441638 w 2025993"/>
                <a:gd name="connsiteY37" fmla="*/ 333493 h 778820"/>
                <a:gd name="connsiteX38" fmla="*/ 1854242 w 2025993"/>
                <a:gd name="connsiteY38" fmla="*/ 250721 h 778820"/>
                <a:gd name="connsiteX39" fmla="*/ 1854186 w 2025993"/>
                <a:gd name="connsiteY39" fmla="*/ 250778 h 778820"/>
                <a:gd name="connsiteX40" fmla="*/ 1790249 w 2025993"/>
                <a:gd name="connsiteY40" fmla="*/ 328295 h 778820"/>
                <a:gd name="connsiteX41" fmla="*/ 1726032 w 2025993"/>
                <a:gd name="connsiteY41" fmla="*/ 394134 h 778820"/>
                <a:gd name="connsiteX42" fmla="*/ 1668353 w 2025993"/>
                <a:gd name="connsiteY42" fmla="*/ 489313 h 778820"/>
                <a:gd name="connsiteX43" fmla="*/ 1656170 w 2025993"/>
                <a:gd name="connsiteY43" fmla="*/ 513680 h 778820"/>
                <a:gd name="connsiteX44" fmla="*/ 1587650 w 2025993"/>
                <a:gd name="connsiteY44" fmla="*/ 466734 h 778820"/>
                <a:gd name="connsiteX45" fmla="*/ 1733354 w 2025993"/>
                <a:gd name="connsiteY45" fmla="*/ 319018 h 778820"/>
                <a:gd name="connsiteX46" fmla="*/ 1842505 w 2025993"/>
                <a:gd name="connsiteY46" fmla="*/ 257149 h 778820"/>
                <a:gd name="connsiteX47" fmla="*/ 1854242 w 2025993"/>
                <a:gd name="connsiteY47" fmla="*/ 250721 h 778820"/>
                <a:gd name="connsiteX48" fmla="*/ 1460949 w 2025993"/>
                <a:gd name="connsiteY48" fmla="*/ 214784 h 778820"/>
                <a:gd name="connsiteX49" fmla="*/ 1423615 w 2025993"/>
                <a:gd name="connsiteY49" fmla="*/ 294092 h 778820"/>
                <a:gd name="connsiteX50" fmla="*/ 1397291 w 2025993"/>
                <a:gd name="connsiteY50" fmla="*/ 373678 h 778820"/>
                <a:gd name="connsiteX51" fmla="*/ 1361522 w 2025993"/>
                <a:gd name="connsiteY51" fmla="*/ 361886 h 778820"/>
                <a:gd name="connsiteX52" fmla="*/ 1460949 w 2025993"/>
                <a:gd name="connsiteY52" fmla="*/ 214784 h 778820"/>
                <a:gd name="connsiteX53" fmla="*/ 1626270 w 2025993"/>
                <a:gd name="connsiteY53" fmla="*/ 203830 h 778820"/>
                <a:gd name="connsiteX54" fmla="*/ 1649967 w 2025993"/>
                <a:gd name="connsiteY54" fmla="*/ 215399 h 778820"/>
                <a:gd name="connsiteX55" fmla="*/ 1627946 w 2025993"/>
                <a:gd name="connsiteY55" fmla="*/ 233619 h 778820"/>
                <a:gd name="connsiteX56" fmla="*/ 1622805 w 2025993"/>
                <a:gd name="connsiteY56" fmla="*/ 230042 h 778820"/>
                <a:gd name="connsiteX57" fmla="*/ 1626270 w 2025993"/>
                <a:gd name="connsiteY57" fmla="*/ 203830 h 778820"/>
                <a:gd name="connsiteX58" fmla="*/ 574041 w 2025993"/>
                <a:gd name="connsiteY58" fmla="*/ 156602 h 778820"/>
                <a:gd name="connsiteX59" fmla="*/ 616235 w 2025993"/>
                <a:gd name="connsiteY59" fmla="*/ 296438 h 778820"/>
                <a:gd name="connsiteX60" fmla="*/ 684254 w 2025993"/>
                <a:gd name="connsiteY60" fmla="*/ 426940 h 778820"/>
                <a:gd name="connsiteX61" fmla="*/ 684199 w 2025993"/>
                <a:gd name="connsiteY61" fmla="*/ 426940 h 778820"/>
                <a:gd name="connsiteX62" fmla="*/ 631774 w 2025993"/>
                <a:gd name="connsiteY62" fmla="*/ 457678 h 778820"/>
                <a:gd name="connsiteX63" fmla="*/ 574041 w 2025993"/>
                <a:gd name="connsiteY63" fmla="*/ 156602 h 778820"/>
                <a:gd name="connsiteX64" fmla="*/ 790724 w 2025993"/>
                <a:gd name="connsiteY64" fmla="*/ 130279 h 778820"/>
                <a:gd name="connsiteX65" fmla="*/ 791562 w 2025993"/>
                <a:gd name="connsiteY65" fmla="*/ 181697 h 778820"/>
                <a:gd name="connsiteX66" fmla="*/ 791506 w 2025993"/>
                <a:gd name="connsiteY66" fmla="*/ 181697 h 778820"/>
                <a:gd name="connsiteX67" fmla="*/ 754786 w 2025993"/>
                <a:gd name="connsiteY67" fmla="*/ 147437 h 778820"/>
                <a:gd name="connsiteX68" fmla="*/ 790724 w 2025993"/>
                <a:gd name="connsiteY68" fmla="*/ 130279 h 778820"/>
                <a:gd name="connsiteX69" fmla="*/ 1203411 w 2025993"/>
                <a:gd name="connsiteY69" fmla="*/ 98142 h 778820"/>
                <a:gd name="connsiteX70" fmla="*/ 1325530 w 2025993"/>
                <a:gd name="connsiteY70" fmla="*/ 114797 h 778820"/>
                <a:gd name="connsiteX71" fmla="*/ 1263660 w 2025993"/>
                <a:gd name="connsiteY71" fmla="*/ 191365 h 778820"/>
                <a:gd name="connsiteX72" fmla="*/ 1208107 w 2025993"/>
                <a:gd name="connsiteY72" fmla="*/ 108034 h 778820"/>
                <a:gd name="connsiteX73" fmla="*/ 1203411 w 2025993"/>
                <a:gd name="connsiteY73" fmla="*/ 98142 h 778820"/>
                <a:gd name="connsiteX74" fmla="*/ 961521 w 2025993"/>
                <a:gd name="connsiteY74" fmla="*/ 0 h 778820"/>
                <a:gd name="connsiteX75" fmla="*/ 969011 w 2025993"/>
                <a:gd name="connsiteY75" fmla="*/ 18555 h 778820"/>
                <a:gd name="connsiteX76" fmla="*/ 1009475 w 2025993"/>
                <a:gd name="connsiteY76" fmla="*/ 118988 h 778820"/>
                <a:gd name="connsiteX77" fmla="*/ 1055304 w 2025993"/>
                <a:gd name="connsiteY77" fmla="*/ 198799 h 778820"/>
                <a:gd name="connsiteX78" fmla="*/ 1088614 w 2025993"/>
                <a:gd name="connsiteY78" fmla="*/ 284310 h 778820"/>
                <a:gd name="connsiteX79" fmla="*/ 1092861 w 2025993"/>
                <a:gd name="connsiteY79" fmla="*/ 318290 h 778820"/>
                <a:gd name="connsiteX80" fmla="*/ 1092917 w 2025993"/>
                <a:gd name="connsiteY80" fmla="*/ 318290 h 778820"/>
                <a:gd name="connsiteX81" fmla="*/ 992763 w 2025993"/>
                <a:gd name="connsiteY81" fmla="*/ 320415 h 778820"/>
                <a:gd name="connsiteX82" fmla="*/ 992595 w 2025993"/>
                <a:gd name="connsiteY82" fmla="*/ 260333 h 778820"/>
                <a:gd name="connsiteX83" fmla="*/ 960851 w 2025993"/>
                <a:gd name="connsiteY83" fmla="*/ 127651 h 778820"/>
                <a:gd name="connsiteX84" fmla="*/ 961521 w 2025993"/>
                <a:gd name="connsiteY84" fmla="*/ 0 h 77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25993" h="778820">
                  <a:moveTo>
                    <a:pt x="121437" y="726939"/>
                  </a:moveTo>
                  <a:lnTo>
                    <a:pt x="172588" y="773566"/>
                  </a:lnTo>
                  <a:cubicBezTo>
                    <a:pt x="171693" y="775298"/>
                    <a:pt x="170743" y="777087"/>
                    <a:pt x="169848" y="778820"/>
                  </a:cubicBezTo>
                  <a:cubicBezTo>
                    <a:pt x="149505" y="775746"/>
                    <a:pt x="129160" y="772727"/>
                    <a:pt x="109320" y="769710"/>
                  </a:cubicBezTo>
                  <a:close/>
                  <a:moveTo>
                    <a:pt x="121392" y="726898"/>
                  </a:moveTo>
                  <a:lnTo>
                    <a:pt x="121448" y="726898"/>
                  </a:lnTo>
                  <a:lnTo>
                    <a:pt x="121437" y="726939"/>
                  </a:lnTo>
                  <a:close/>
                  <a:moveTo>
                    <a:pt x="2025871" y="580713"/>
                  </a:moveTo>
                  <a:lnTo>
                    <a:pt x="1927110" y="642841"/>
                  </a:lnTo>
                  <a:cubicBezTo>
                    <a:pt x="1895938" y="666161"/>
                    <a:pt x="1866791" y="692443"/>
                    <a:pt x="1840382" y="722818"/>
                  </a:cubicBezTo>
                  <a:cubicBezTo>
                    <a:pt x="1827026" y="716112"/>
                    <a:pt x="1822107" y="704543"/>
                    <a:pt x="1817301" y="693141"/>
                  </a:cubicBezTo>
                  <a:cubicBezTo>
                    <a:pt x="1836415" y="665937"/>
                    <a:pt x="1905358" y="623926"/>
                    <a:pt x="1967778" y="598891"/>
                  </a:cubicBezTo>
                  <a:close/>
                  <a:moveTo>
                    <a:pt x="2025993" y="580636"/>
                  </a:moveTo>
                  <a:lnTo>
                    <a:pt x="2025937" y="580692"/>
                  </a:lnTo>
                  <a:lnTo>
                    <a:pt x="2025871" y="580713"/>
                  </a:lnTo>
                  <a:close/>
                  <a:moveTo>
                    <a:pt x="0" y="473217"/>
                  </a:moveTo>
                  <a:cubicBezTo>
                    <a:pt x="5700" y="474503"/>
                    <a:pt x="11513" y="475229"/>
                    <a:pt x="16991" y="477129"/>
                  </a:cubicBezTo>
                  <a:cubicBezTo>
                    <a:pt x="60361" y="492108"/>
                    <a:pt x="104905" y="501888"/>
                    <a:pt x="150510" y="505242"/>
                  </a:cubicBezTo>
                  <a:cubicBezTo>
                    <a:pt x="252116" y="512674"/>
                    <a:pt x="345062" y="544979"/>
                    <a:pt x="430237" y="600365"/>
                  </a:cubicBezTo>
                  <a:cubicBezTo>
                    <a:pt x="434149" y="602880"/>
                    <a:pt x="438174" y="605228"/>
                    <a:pt x="441861" y="607967"/>
                  </a:cubicBezTo>
                  <a:cubicBezTo>
                    <a:pt x="443203" y="608973"/>
                    <a:pt x="443818" y="611040"/>
                    <a:pt x="445160" y="613388"/>
                  </a:cubicBezTo>
                  <a:lnTo>
                    <a:pt x="445215" y="613388"/>
                  </a:lnTo>
                  <a:cubicBezTo>
                    <a:pt x="423363" y="640438"/>
                    <a:pt x="401341" y="667768"/>
                    <a:pt x="377589" y="697166"/>
                  </a:cubicBezTo>
                  <a:cubicBezTo>
                    <a:pt x="363616" y="685205"/>
                    <a:pt x="350817" y="673524"/>
                    <a:pt x="337236" y="662793"/>
                  </a:cubicBezTo>
                  <a:cubicBezTo>
                    <a:pt x="311024" y="641947"/>
                    <a:pt x="285147" y="620542"/>
                    <a:pt x="257873" y="601204"/>
                  </a:cubicBezTo>
                  <a:cubicBezTo>
                    <a:pt x="216460" y="571917"/>
                    <a:pt x="170072" y="552636"/>
                    <a:pt x="121336" y="539054"/>
                  </a:cubicBezTo>
                  <a:cubicBezTo>
                    <a:pt x="85231" y="528994"/>
                    <a:pt x="50971" y="514743"/>
                    <a:pt x="19897" y="493617"/>
                  </a:cubicBezTo>
                  <a:cubicBezTo>
                    <a:pt x="12408" y="488531"/>
                    <a:pt x="5420" y="482662"/>
                    <a:pt x="0" y="473217"/>
                  </a:cubicBezTo>
                  <a:close/>
                  <a:moveTo>
                    <a:pt x="1918293" y="433982"/>
                  </a:moveTo>
                  <a:cubicBezTo>
                    <a:pt x="1929917" y="445999"/>
                    <a:pt x="1937799" y="454159"/>
                    <a:pt x="1950652" y="467405"/>
                  </a:cubicBezTo>
                  <a:cubicBezTo>
                    <a:pt x="1935171" y="471540"/>
                    <a:pt x="1925223" y="474223"/>
                    <a:pt x="1910803" y="478079"/>
                  </a:cubicBezTo>
                  <a:cubicBezTo>
                    <a:pt x="1913486" y="462207"/>
                    <a:pt x="1915386" y="450973"/>
                    <a:pt x="1918293" y="433982"/>
                  </a:cubicBezTo>
                  <a:close/>
                  <a:moveTo>
                    <a:pt x="441638" y="333493"/>
                  </a:moveTo>
                  <a:cubicBezTo>
                    <a:pt x="449854" y="367473"/>
                    <a:pt x="457959" y="400839"/>
                    <a:pt x="466063" y="434206"/>
                  </a:cubicBezTo>
                  <a:lnTo>
                    <a:pt x="460753" y="440074"/>
                  </a:lnTo>
                  <a:lnTo>
                    <a:pt x="460753" y="440018"/>
                  </a:lnTo>
                  <a:cubicBezTo>
                    <a:pt x="432137" y="424146"/>
                    <a:pt x="403578" y="408273"/>
                    <a:pt x="375018" y="392456"/>
                  </a:cubicBezTo>
                  <a:cubicBezTo>
                    <a:pt x="388935" y="366412"/>
                    <a:pt x="410061" y="347633"/>
                    <a:pt x="441638" y="333493"/>
                  </a:cubicBezTo>
                  <a:close/>
                  <a:moveTo>
                    <a:pt x="1854242" y="250721"/>
                  </a:moveTo>
                  <a:lnTo>
                    <a:pt x="1854186" y="250778"/>
                  </a:lnTo>
                  <a:cubicBezTo>
                    <a:pt x="1838872" y="282746"/>
                    <a:pt x="1813834" y="304822"/>
                    <a:pt x="1790249" y="328295"/>
                  </a:cubicBezTo>
                  <a:cubicBezTo>
                    <a:pt x="1768508" y="349981"/>
                    <a:pt x="1744140" y="369766"/>
                    <a:pt x="1726032" y="394134"/>
                  </a:cubicBezTo>
                  <a:cubicBezTo>
                    <a:pt x="1704012" y="423754"/>
                    <a:pt x="1687189" y="457345"/>
                    <a:pt x="1668353" y="489313"/>
                  </a:cubicBezTo>
                  <a:cubicBezTo>
                    <a:pt x="1664275" y="496243"/>
                    <a:pt x="1661089" y="503732"/>
                    <a:pt x="1656170" y="513680"/>
                  </a:cubicBezTo>
                  <a:cubicBezTo>
                    <a:pt x="1632473" y="497417"/>
                    <a:pt x="1610732" y="482551"/>
                    <a:pt x="1587650" y="466734"/>
                  </a:cubicBezTo>
                  <a:cubicBezTo>
                    <a:pt x="1625543" y="404808"/>
                    <a:pt x="1666791" y="350428"/>
                    <a:pt x="1733354" y="319018"/>
                  </a:cubicBezTo>
                  <a:cubicBezTo>
                    <a:pt x="1771079" y="301246"/>
                    <a:pt x="1806178" y="277939"/>
                    <a:pt x="1842505" y="257149"/>
                  </a:cubicBezTo>
                  <a:cubicBezTo>
                    <a:pt x="1846362" y="254913"/>
                    <a:pt x="1850330" y="252845"/>
                    <a:pt x="1854242" y="250721"/>
                  </a:cubicBezTo>
                  <a:close/>
                  <a:moveTo>
                    <a:pt x="1460949" y="214784"/>
                  </a:moveTo>
                  <a:cubicBezTo>
                    <a:pt x="1447480" y="243009"/>
                    <a:pt x="1434067" y="267935"/>
                    <a:pt x="1423615" y="294092"/>
                  </a:cubicBezTo>
                  <a:cubicBezTo>
                    <a:pt x="1413332" y="319801"/>
                    <a:pt x="1406065" y="346684"/>
                    <a:pt x="1397291" y="373678"/>
                  </a:cubicBezTo>
                  <a:cubicBezTo>
                    <a:pt x="1382368" y="374404"/>
                    <a:pt x="1371694" y="368536"/>
                    <a:pt x="1361522" y="361886"/>
                  </a:cubicBezTo>
                  <a:cubicBezTo>
                    <a:pt x="1378513" y="308846"/>
                    <a:pt x="1424005" y="241052"/>
                    <a:pt x="1460949" y="214784"/>
                  </a:cubicBezTo>
                  <a:close/>
                  <a:moveTo>
                    <a:pt x="1626270" y="203830"/>
                  </a:moveTo>
                  <a:cubicBezTo>
                    <a:pt x="1634430" y="207799"/>
                    <a:pt x="1640187" y="210593"/>
                    <a:pt x="1649967" y="215399"/>
                  </a:cubicBezTo>
                  <a:cubicBezTo>
                    <a:pt x="1640688" y="223113"/>
                    <a:pt x="1634318" y="228365"/>
                    <a:pt x="1627946" y="233619"/>
                  </a:cubicBezTo>
                  <a:cubicBezTo>
                    <a:pt x="1626215" y="232445"/>
                    <a:pt x="1624538" y="231216"/>
                    <a:pt x="1622805" y="230042"/>
                  </a:cubicBezTo>
                  <a:cubicBezTo>
                    <a:pt x="1623811" y="222385"/>
                    <a:pt x="1624818" y="214673"/>
                    <a:pt x="1626270" y="203830"/>
                  </a:cubicBezTo>
                  <a:close/>
                  <a:moveTo>
                    <a:pt x="574041" y="156602"/>
                  </a:moveTo>
                  <a:cubicBezTo>
                    <a:pt x="587117" y="203605"/>
                    <a:pt x="593936" y="252453"/>
                    <a:pt x="616235" y="296438"/>
                  </a:cubicBezTo>
                  <a:cubicBezTo>
                    <a:pt x="638313" y="339976"/>
                    <a:pt x="661283" y="383010"/>
                    <a:pt x="684254" y="426940"/>
                  </a:cubicBezTo>
                  <a:lnTo>
                    <a:pt x="684199" y="426940"/>
                  </a:lnTo>
                  <a:cubicBezTo>
                    <a:pt x="666648" y="437223"/>
                    <a:pt x="650776" y="446557"/>
                    <a:pt x="631774" y="457678"/>
                  </a:cubicBezTo>
                  <a:cubicBezTo>
                    <a:pt x="587845" y="360878"/>
                    <a:pt x="572867" y="260445"/>
                    <a:pt x="574041" y="156602"/>
                  </a:cubicBezTo>
                  <a:close/>
                  <a:moveTo>
                    <a:pt x="790724" y="130279"/>
                  </a:moveTo>
                  <a:cubicBezTo>
                    <a:pt x="799107" y="145537"/>
                    <a:pt x="795083" y="159677"/>
                    <a:pt x="791562" y="181697"/>
                  </a:cubicBezTo>
                  <a:lnTo>
                    <a:pt x="791506" y="181697"/>
                  </a:lnTo>
                  <a:cubicBezTo>
                    <a:pt x="776640" y="167837"/>
                    <a:pt x="766300" y="158225"/>
                    <a:pt x="754786" y="147437"/>
                  </a:cubicBezTo>
                  <a:cubicBezTo>
                    <a:pt x="765182" y="135310"/>
                    <a:pt x="777869" y="134136"/>
                    <a:pt x="790724" y="130279"/>
                  </a:cubicBezTo>
                  <a:close/>
                  <a:moveTo>
                    <a:pt x="1203411" y="98142"/>
                  </a:moveTo>
                  <a:cubicBezTo>
                    <a:pt x="1228729" y="94397"/>
                    <a:pt x="1302058" y="104178"/>
                    <a:pt x="1325530" y="114797"/>
                  </a:cubicBezTo>
                  <a:cubicBezTo>
                    <a:pt x="1305690" y="139333"/>
                    <a:pt x="1286240" y="163421"/>
                    <a:pt x="1263660" y="191365"/>
                  </a:cubicBezTo>
                  <a:cubicBezTo>
                    <a:pt x="1243037" y="160459"/>
                    <a:pt x="1225488" y="134303"/>
                    <a:pt x="1208107" y="108034"/>
                  </a:cubicBezTo>
                  <a:cubicBezTo>
                    <a:pt x="1206149" y="105128"/>
                    <a:pt x="1205088" y="101663"/>
                    <a:pt x="1203411" y="98142"/>
                  </a:cubicBezTo>
                  <a:close/>
                  <a:moveTo>
                    <a:pt x="961521" y="0"/>
                  </a:moveTo>
                  <a:cubicBezTo>
                    <a:pt x="965266" y="9111"/>
                    <a:pt x="968117" y="13694"/>
                    <a:pt x="969011" y="18555"/>
                  </a:cubicBezTo>
                  <a:cubicBezTo>
                    <a:pt x="975381" y="54940"/>
                    <a:pt x="991310" y="87411"/>
                    <a:pt x="1009475" y="118988"/>
                  </a:cubicBezTo>
                  <a:cubicBezTo>
                    <a:pt x="1024789" y="145591"/>
                    <a:pt x="1042059" y="171245"/>
                    <a:pt x="1055304" y="198799"/>
                  </a:cubicBezTo>
                  <a:cubicBezTo>
                    <a:pt x="1068551" y="226296"/>
                    <a:pt x="1078443" y="255415"/>
                    <a:pt x="1088614" y="284310"/>
                  </a:cubicBezTo>
                  <a:cubicBezTo>
                    <a:pt x="1091855" y="293531"/>
                    <a:pt x="1091242" y="304150"/>
                    <a:pt x="1092861" y="318290"/>
                  </a:cubicBezTo>
                  <a:lnTo>
                    <a:pt x="1092917" y="318290"/>
                  </a:lnTo>
                  <a:cubicBezTo>
                    <a:pt x="1057260" y="319744"/>
                    <a:pt x="1026297" y="322929"/>
                    <a:pt x="992763" y="320415"/>
                  </a:cubicBezTo>
                  <a:cubicBezTo>
                    <a:pt x="992763" y="298784"/>
                    <a:pt x="993546" y="279504"/>
                    <a:pt x="992595" y="260333"/>
                  </a:cubicBezTo>
                  <a:cubicBezTo>
                    <a:pt x="990305" y="214224"/>
                    <a:pt x="972755" y="171581"/>
                    <a:pt x="960851" y="127651"/>
                  </a:cubicBezTo>
                  <a:cubicBezTo>
                    <a:pt x="949728" y="86740"/>
                    <a:pt x="948611" y="46054"/>
                    <a:pt x="961521" y="0"/>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grpSp>
          <p:nvGrpSpPr>
            <p:cNvPr id="362" name="Group 361">
              <a:extLst>
                <a:ext uri="{FF2B5EF4-FFF2-40B4-BE49-F238E27FC236}">
                  <a16:creationId xmlns:a16="http://schemas.microsoft.com/office/drawing/2014/main" id="{F244102B-FA00-70BD-5828-C9B6C275501F}"/>
                </a:ext>
              </a:extLst>
            </p:cNvPr>
            <p:cNvGrpSpPr/>
            <p:nvPr/>
          </p:nvGrpSpPr>
          <p:grpSpPr>
            <a:xfrm>
              <a:off x="6119516" y="9753371"/>
              <a:ext cx="4085879" cy="1081715"/>
              <a:chOff x="6119516" y="9753371"/>
              <a:chExt cx="4085879" cy="1081715"/>
            </a:xfrm>
          </p:grpSpPr>
          <p:sp>
            <p:nvSpPr>
              <p:cNvPr id="363" name="Freeform: Shape 362">
                <a:extLst>
                  <a:ext uri="{FF2B5EF4-FFF2-40B4-BE49-F238E27FC236}">
                    <a16:creationId xmlns:a16="http://schemas.microsoft.com/office/drawing/2014/main" id="{16ABAA6A-095E-C5D6-F4C1-9B6B62292E62}"/>
                  </a:ext>
                </a:extLst>
              </p:cNvPr>
              <p:cNvSpPr/>
              <p:nvPr/>
            </p:nvSpPr>
            <p:spPr>
              <a:xfrm>
                <a:off x="6119516" y="9753371"/>
                <a:ext cx="4085879" cy="1081715"/>
              </a:xfrm>
              <a:custGeom>
                <a:avLst/>
                <a:gdLst>
                  <a:gd name="connsiteX0" fmla="*/ 964052 w 3257728"/>
                  <a:gd name="connsiteY0" fmla="*/ 159506 h 862467"/>
                  <a:gd name="connsiteX1" fmla="*/ 959016 w 3257728"/>
                  <a:gd name="connsiteY1" fmla="*/ 121406 h 862467"/>
                  <a:gd name="connsiteX2" fmla="*/ 1151967 w 3257728"/>
                  <a:gd name="connsiteY2" fmla="*/ 85133 h 862467"/>
                  <a:gd name="connsiteX3" fmla="*/ 1148045 w 3257728"/>
                  <a:gd name="connsiteY3" fmla="*/ 36606 h 862467"/>
                  <a:gd name="connsiteX4" fmla="*/ 1165648 w 3257728"/>
                  <a:gd name="connsiteY4" fmla="*/ 31971 h 862467"/>
                  <a:gd name="connsiteX5" fmla="*/ 1384845 w 3257728"/>
                  <a:gd name="connsiteY5" fmla="*/ 9334 h 862467"/>
                  <a:gd name="connsiteX6" fmla="*/ 1520312 w 3257728"/>
                  <a:gd name="connsiteY6" fmla="*/ 154 h 862467"/>
                  <a:gd name="connsiteX7" fmla="*/ 1622714 w 3257728"/>
                  <a:gd name="connsiteY7" fmla="*/ 36294 h 862467"/>
                  <a:gd name="connsiteX8" fmla="*/ 1658853 w 3257728"/>
                  <a:gd name="connsiteY8" fmla="*/ 49216 h 862467"/>
                  <a:gd name="connsiteX9" fmla="*/ 1903361 w 3257728"/>
                  <a:gd name="connsiteY9" fmla="*/ 61560 h 862467"/>
                  <a:gd name="connsiteX10" fmla="*/ 2124163 w 3257728"/>
                  <a:gd name="connsiteY10" fmla="*/ 88609 h 862467"/>
                  <a:gd name="connsiteX11" fmla="*/ 2307222 w 3257728"/>
                  <a:gd name="connsiteY11" fmla="*/ 125728 h 862467"/>
                  <a:gd name="connsiteX12" fmla="*/ 2546829 w 3257728"/>
                  <a:gd name="connsiteY12" fmla="*/ 185173 h 862467"/>
                  <a:gd name="connsiteX13" fmla="*/ 2751989 w 3257728"/>
                  <a:gd name="connsiteY13" fmla="*/ 251971 h 862467"/>
                  <a:gd name="connsiteX14" fmla="*/ 2794144 w 3257728"/>
                  <a:gd name="connsiteY14" fmla="*/ 266186 h 862467"/>
                  <a:gd name="connsiteX15" fmla="*/ 2870433 w 3257728"/>
                  <a:gd name="connsiteY15" fmla="*/ 317922 h 862467"/>
                  <a:gd name="connsiteX16" fmla="*/ 2897170 w 3257728"/>
                  <a:gd name="connsiteY16" fmla="*/ 327814 h 862467"/>
                  <a:gd name="connsiteX17" fmla="*/ 2975643 w 3257728"/>
                  <a:gd name="connsiteY17" fmla="*/ 335212 h 862467"/>
                  <a:gd name="connsiteX18" fmla="*/ 3178174 w 3257728"/>
                  <a:gd name="connsiteY18" fmla="*/ 422151 h 862467"/>
                  <a:gd name="connsiteX19" fmla="*/ 3240649 w 3257728"/>
                  <a:gd name="connsiteY19" fmla="*/ 477451 h 862467"/>
                  <a:gd name="connsiteX20" fmla="*/ 3238198 w 3257728"/>
                  <a:gd name="connsiteY20" fmla="*/ 603070 h 862467"/>
                  <a:gd name="connsiteX21" fmla="*/ 3091992 w 3257728"/>
                  <a:gd name="connsiteY21" fmla="*/ 799630 h 862467"/>
                  <a:gd name="connsiteX22" fmla="*/ 2937676 w 3257728"/>
                  <a:gd name="connsiteY22" fmla="*/ 861883 h 862467"/>
                  <a:gd name="connsiteX23" fmla="*/ 2910004 w 3257728"/>
                  <a:gd name="connsiteY23" fmla="*/ 853995 h 862467"/>
                  <a:gd name="connsiteX24" fmla="*/ 2668392 w 3257728"/>
                  <a:gd name="connsiteY24" fmla="*/ 756851 h 862467"/>
                  <a:gd name="connsiteX25" fmla="*/ 2589518 w 3257728"/>
                  <a:gd name="connsiteY25" fmla="*/ 720266 h 862467"/>
                  <a:gd name="connsiteX26" fmla="*/ 2563718 w 3257728"/>
                  <a:gd name="connsiteY26" fmla="*/ 718752 h 862467"/>
                  <a:gd name="connsiteX27" fmla="*/ 2346347 w 3257728"/>
                  <a:gd name="connsiteY27" fmla="*/ 653558 h 862467"/>
                  <a:gd name="connsiteX28" fmla="*/ 2061777 w 3257728"/>
                  <a:gd name="connsiteY28" fmla="*/ 591573 h 862467"/>
                  <a:gd name="connsiteX29" fmla="*/ 1752343 w 3257728"/>
                  <a:gd name="connsiteY29" fmla="*/ 557528 h 862467"/>
                  <a:gd name="connsiteX30" fmla="*/ 1605380 w 3257728"/>
                  <a:gd name="connsiteY30" fmla="*/ 554988 h 862467"/>
                  <a:gd name="connsiteX31" fmla="*/ 1518753 w 3257728"/>
                  <a:gd name="connsiteY31" fmla="*/ 547056 h 862467"/>
                  <a:gd name="connsiteX32" fmla="*/ 1500304 w 3257728"/>
                  <a:gd name="connsiteY32" fmla="*/ 556281 h 862467"/>
                  <a:gd name="connsiteX33" fmla="*/ 1278566 w 3257728"/>
                  <a:gd name="connsiteY33" fmla="*/ 574863 h 862467"/>
                  <a:gd name="connsiteX34" fmla="*/ 1212526 w 3257728"/>
                  <a:gd name="connsiteY34" fmla="*/ 584443 h 862467"/>
                  <a:gd name="connsiteX35" fmla="*/ 1171485 w 3257728"/>
                  <a:gd name="connsiteY35" fmla="*/ 574150 h 862467"/>
                  <a:gd name="connsiteX36" fmla="*/ 1153928 w 3257728"/>
                  <a:gd name="connsiteY36" fmla="*/ 593400 h 862467"/>
                  <a:gd name="connsiteX37" fmla="*/ 893199 w 3257728"/>
                  <a:gd name="connsiteY37" fmla="*/ 650171 h 862467"/>
                  <a:gd name="connsiteX38" fmla="*/ 751940 w 3257728"/>
                  <a:gd name="connsiteY38" fmla="*/ 690188 h 862467"/>
                  <a:gd name="connsiteX39" fmla="*/ 642140 w 3257728"/>
                  <a:gd name="connsiteY39" fmla="*/ 694733 h 862467"/>
                  <a:gd name="connsiteX40" fmla="*/ 632114 w 3257728"/>
                  <a:gd name="connsiteY40" fmla="*/ 694644 h 862467"/>
                  <a:gd name="connsiteX41" fmla="*/ 540585 w 3257728"/>
                  <a:gd name="connsiteY41" fmla="*/ 764739 h 862467"/>
                  <a:gd name="connsiteX42" fmla="*/ 375886 w 3257728"/>
                  <a:gd name="connsiteY42" fmla="*/ 826412 h 862467"/>
                  <a:gd name="connsiteX43" fmla="*/ 301513 w 3257728"/>
                  <a:gd name="connsiteY43" fmla="*/ 838310 h 862467"/>
                  <a:gd name="connsiteX44" fmla="*/ 210385 w 3257728"/>
                  <a:gd name="connsiteY44" fmla="*/ 794818 h 862467"/>
                  <a:gd name="connsiteX45" fmla="*/ 113241 w 3257728"/>
                  <a:gd name="connsiteY45" fmla="*/ 667283 h 862467"/>
                  <a:gd name="connsiteX46" fmla="*/ 18147 w 3257728"/>
                  <a:gd name="connsiteY46" fmla="*/ 532752 h 862467"/>
                  <a:gd name="connsiteX47" fmla="*/ 13601 w 3257728"/>
                  <a:gd name="connsiteY47" fmla="*/ 427587 h 862467"/>
                  <a:gd name="connsiteX48" fmla="*/ 82449 w 3257728"/>
                  <a:gd name="connsiteY48" fmla="*/ 363998 h 862467"/>
                  <a:gd name="connsiteX49" fmla="*/ 316664 w 3257728"/>
                  <a:gd name="connsiteY49" fmla="*/ 266275 h 862467"/>
                  <a:gd name="connsiteX50" fmla="*/ 447095 w 3257728"/>
                  <a:gd name="connsiteY50" fmla="*/ 262398 h 862467"/>
                  <a:gd name="connsiteX51" fmla="*/ 468261 w 3257728"/>
                  <a:gd name="connsiteY51" fmla="*/ 262175 h 862467"/>
                  <a:gd name="connsiteX52" fmla="*/ 825822 w 3257728"/>
                  <a:gd name="connsiteY52" fmla="*/ 153757 h 862467"/>
                  <a:gd name="connsiteX53" fmla="*/ 899215 w 3257728"/>
                  <a:gd name="connsiteY53" fmla="*/ 135665 h 862467"/>
                  <a:gd name="connsiteX54" fmla="*/ 922521 w 3257728"/>
                  <a:gd name="connsiteY54" fmla="*/ 138384 h 862467"/>
                  <a:gd name="connsiteX55" fmla="*/ 964230 w 3257728"/>
                  <a:gd name="connsiteY55" fmla="*/ 159461 h 862467"/>
                  <a:gd name="connsiteX56" fmla="*/ 992080 w 3257728"/>
                  <a:gd name="connsiteY56" fmla="*/ 196759 h 862467"/>
                  <a:gd name="connsiteX57" fmla="*/ 924883 w 3257728"/>
                  <a:gd name="connsiteY57" fmla="*/ 162447 h 862467"/>
                  <a:gd name="connsiteX58" fmla="*/ 888743 w 3257728"/>
                  <a:gd name="connsiteY58" fmla="*/ 158481 h 862467"/>
                  <a:gd name="connsiteX59" fmla="*/ 603817 w 3257728"/>
                  <a:gd name="connsiteY59" fmla="*/ 238157 h 862467"/>
                  <a:gd name="connsiteX60" fmla="*/ 471024 w 3257728"/>
                  <a:gd name="connsiteY60" fmla="*/ 283075 h 862467"/>
                  <a:gd name="connsiteX61" fmla="*/ 443486 w 3257728"/>
                  <a:gd name="connsiteY61" fmla="*/ 283832 h 862467"/>
                  <a:gd name="connsiteX62" fmla="*/ 330879 w 3257728"/>
                  <a:gd name="connsiteY62" fmla="*/ 282540 h 862467"/>
                  <a:gd name="connsiteX63" fmla="*/ 91985 w 3257728"/>
                  <a:gd name="connsiteY63" fmla="*/ 380575 h 862467"/>
                  <a:gd name="connsiteX64" fmla="*/ 28307 w 3257728"/>
                  <a:gd name="connsiteY64" fmla="*/ 442961 h 862467"/>
                  <a:gd name="connsiteX65" fmla="*/ 32808 w 3257728"/>
                  <a:gd name="connsiteY65" fmla="*/ 519072 h 862467"/>
                  <a:gd name="connsiteX66" fmla="*/ 220411 w 3257728"/>
                  <a:gd name="connsiteY66" fmla="*/ 776414 h 862467"/>
                  <a:gd name="connsiteX67" fmla="*/ 324907 w 3257728"/>
                  <a:gd name="connsiteY67" fmla="*/ 817321 h 862467"/>
                  <a:gd name="connsiteX68" fmla="*/ 363943 w 3257728"/>
                  <a:gd name="connsiteY68" fmla="*/ 808944 h 862467"/>
                  <a:gd name="connsiteX69" fmla="*/ 557028 w 3257728"/>
                  <a:gd name="connsiteY69" fmla="*/ 734571 h 862467"/>
                  <a:gd name="connsiteX70" fmla="*/ 616874 w 3257728"/>
                  <a:gd name="connsiteY70" fmla="*/ 680384 h 862467"/>
                  <a:gd name="connsiteX71" fmla="*/ 625563 w 3257728"/>
                  <a:gd name="connsiteY71" fmla="*/ 667506 h 862467"/>
                  <a:gd name="connsiteX72" fmla="*/ 739730 w 3257728"/>
                  <a:gd name="connsiteY72" fmla="*/ 672720 h 862467"/>
                  <a:gd name="connsiteX73" fmla="*/ 833799 w 3257728"/>
                  <a:gd name="connsiteY73" fmla="*/ 645715 h 862467"/>
                  <a:gd name="connsiteX74" fmla="*/ 898903 w 3257728"/>
                  <a:gd name="connsiteY74" fmla="*/ 621741 h 862467"/>
                  <a:gd name="connsiteX75" fmla="*/ 926754 w 3257728"/>
                  <a:gd name="connsiteY75" fmla="*/ 620182 h 862467"/>
                  <a:gd name="connsiteX76" fmla="*/ 1120328 w 3257728"/>
                  <a:gd name="connsiteY76" fmla="*/ 579141 h 862467"/>
                  <a:gd name="connsiteX77" fmla="*/ 1145194 w 3257728"/>
                  <a:gd name="connsiteY77" fmla="*/ 572501 h 862467"/>
                  <a:gd name="connsiteX78" fmla="*/ 1137708 w 3257728"/>
                  <a:gd name="connsiteY78" fmla="*/ 527182 h 862467"/>
                  <a:gd name="connsiteX79" fmla="*/ 1179595 w 3257728"/>
                  <a:gd name="connsiteY79" fmla="*/ 556281 h 862467"/>
                  <a:gd name="connsiteX80" fmla="*/ 1214754 w 3257728"/>
                  <a:gd name="connsiteY80" fmla="*/ 564123 h 862467"/>
                  <a:gd name="connsiteX81" fmla="*/ 1340507 w 3257728"/>
                  <a:gd name="connsiteY81" fmla="*/ 548037 h 862467"/>
                  <a:gd name="connsiteX82" fmla="*/ 1471428 w 3257728"/>
                  <a:gd name="connsiteY82" fmla="*/ 537609 h 862467"/>
                  <a:gd name="connsiteX83" fmla="*/ 1494912 w 3257728"/>
                  <a:gd name="connsiteY83" fmla="*/ 533733 h 862467"/>
                  <a:gd name="connsiteX84" fmla="*/ 1494912 w 3257728"/>
                  <a:gd name="connsiteY84" fmla="*/ 507753 h 862467"/>
                  <a:gd name="connsiteX85" fmla="*/ 1505829 w 3257728"/>
                  <a:gd name="connsiteY85" fmla="*/ 512922 h 862467"/>
                  <a:gd name="connsiteX86" fmla="*/ 1548921 w 3257728"/>
                  <a:gd name="connsiteY86" fmla="*/ 529544 h 862467"/>
                  <a:gd name="connsiteX87" fmla="*/ 1606360 w 3257728"/>
                  <a:gd name="connsiteY87" fmla="*/ 534668 h 862467"/>
                  <a:gd name="connsiteX88" fmla="*/ 1797751 w 3257728"/>
                  <a:gd name="connsiteY88" fmla="*/ 539748 h 862467"/>
                  <a:gd name="connsiteX89" fmla="*/ 1846456 w 3257728"/>
                  <a:gd name="connsiteY89" fmla="*/ 541843 h 862467"/>
                  <a:gd name="connsiteX90" fmla="*/ 1934733 w 3257728"/>
                  <a:gd name="connsiteY90" fmla="*/ 552627 h 862467"/>
                  <a:gd name="connsiteX91" fmla="*/ 1998679 w 3257728"/>
                  <a:gd name="connsiteY91" fmla="*/ 561138 h 862467"/>
                  <a:gd name="connsiteX92" fmla="*/ 2061332 w 3257728"/>
                  <a:gd name="connsiteY92" fmla="*/ 569159 h 862467"/>
                  <a:gd name="connsiteX93" fmla="*/ 2174518 w 3257728"/>
                  <a:gd name="connsiteY93" fmla="*/ 592554 h 862467"/>
                  <a:gd name="connsiteX94" fmla="*/ 2507971 w 3257728"/>
                  <a:gd name="connsiteY94" fmla="*/ 679404 h 862467"/>
                  <a:gd name="connsiteX95" fmla="*/ 2571382 w 3257728"/>
                  <a:gd name="connsiteY95" fmla="*/ 699635 h 862467"/>
                  <a:gd name="connsiteX96" fmla="*/ 2582745 w 3257728"/>
                  <a:gd name="connsiteY96" fmla="*/ 683147 h 862467"/>
                  <a:gd name="connsiteX97" fmla="*/ 2622003 w 3257728"/>
                  <a:gd name="connsiteY97" fmla="*/ 713226 h 862467"/>
                  <a:gd name="connsiteX98" fmla="*/ 2666075 w 3257728"/>
                  <a:gd name="connsiteY98" fmla="*/ 734303 h 862467"/>
                  <a:gd name="connsiteX99" fmla="*/ 2775785 w 3257728"/>
                  <a:gd name="connsiteY99" fmla="*/ 775478 h 862467"/>
                  <a:gd name="connsiteX100" fmla="*/ 2911207 w 3257728"/>
                  <a:gd name="connsiteY100" fmla="*/ 832517 h 862467"/>
                  <a:gd name="connsiteX101" fmla="*/ 2940796 w 3257728"/>
                  <a:gd name="connsiteY101" fmla="*/ 841652 h 862467"/>
                  <a:gd name="connsiteX102" fmla="*/ 3078757 w 3257728"/>
                  <a:gd name="connsiteY102" fmla="*/ 784569 h 862467"/>
                  <a:gd name="connsiteX103" fmla="*/ 3169039 w 3257728"/>
                  <a:gd name="connsiteY103" fmla="*/ 663852 h 862467"/>
                  <a:gd name="connsiteX104" fmla="*/ 3222290 w 3257728"/>
                  <a:gd name="connsiteY104" fmla="*/ 589746 h 862467"/>
                  <a:gd name="connsiteX105" fmla="*/ 3226212 w 3257728"/>
                  <a:gd name="connsiteY105" fmla="*/ 493182 h 862467"/>
                  <a:gd name="connsiteX106" fmla="*/ 3164538 w 3257728"/>
                  <a:gd name="connsiteY106" fmla="*/ 437614 h 862467"/>
                  <a:gd name="connsiteX107" fmla="*/ 2970073 w 3257728"/>
                  <a:gd name="connsiteY107" fmla="*/ 354417 h 862467"/>
                  <a:gd name="connsiteX108" fmla="*/ 2887054 w 3257728"/>
                  <a:gd name="connsiteY108" fmla="*/ 350139 h 862467"/>
                  <a:gd name="connsiteX109" fmla="*/ 2863081 w 3257728"/>
                  <a:gd name="connsiteY109" fmla="*/ 341539 h 862467"/>
                  <a:gd name="connsiteX110" fmla="*/ 2785677 w 3257728"/>
                  <a:gd name="connsiteY110" fmla="*/ 284679 h 862467"/>
                  <a:gd name="connsiteX111" fmla="*/ 2735190 w 3257728"/>
                  <a:gd name="connsiteY111" fmla="*/ 267389 h 862467"/>
                  <a:gd name="connsiteX112" fmla="*/ 2525260 w 3257728"/>
                  <a:gd name="connsiteY112" fmla="*/ 200502 h 862467"/>
                  <a:gd name="connsiteX113" fmla="*/ 2154911 w 3257728"/>
                  <a:gd name="connsiteY113" fmla="*/ 114588 h 862467"/>
                  <a:gd name="connsiteX114" fmla="*/ 2126793 w 3257728"/>
                  <a:gd name="connsiteY114" fmla="*/ 117975 h 862467"/>
                  <a:gd name="connsiteX115" fmla="*/ 2078399 w 3257728"/>
                  <a:gd name="connsiteY115" fmla="*/ 103002 h 862467"/>
                  <a:gd name="connsiteX116" fmla="*/ 1833578 w 3257728"/>
                  <a:gd name="connsiteY116" fmla="*/ 75909 h 862467"/>
                  <a:gd name="connsiteX117" fmla="*/ 1646688 w 3257728"/>
                  <a:gd name="connsiteY117" fmla="*/ 69982 h 862467"/>
                  <a:gd name="connsiteX118" fmla="*/ 1617456 w 3257728"/>
                  <a:gd name="connsiteY118" fmla="*/ 57817 h 862467"/>
                  <a:gd name="connsiteX119" fmla="*/ 1520490 w 3257728"/>
                  <a:gd name="connsiteY119" fmla="*/ 20697 h 862467"/>
                  <a:gd name="connsiteX120" fmla="*/ 1185611 w 3257728"/>
                  <a:gd name="connsiteY120" fmla="*/ 49484 h 862467"/>
                  <a:gd name="connsiteX121" fmla="*/ 1170951 w 3257728"/>
                  <a:gd name="connsiteY121" fmla="*/ 68289 h 862467"/>
                  <a:gd name="connsiteX122" fmla="*/ 1174782 w 3257728"/>
                  <a:gd name="connsiteY122" fmla="*/ 102556 h 862467"/>
                  <a:gd name="connsiteX123" fmla="*/ 1076881 w 3257728"/>
                  <a:gd name="connsiteY123" fmla="*/ 119579 h 862467"/>
                  <a:gd name="connsiteX124" fmla="*/ 982322 w 3257728"/>
                  <a:gd name="connsiteY124" fmla="*/ 139320 h 862467"/>
                  <a:gd name="connsiteX125" fmla="*/ 992125 w 3257728"/>
                  <a:gd name="connsiteY125" fmla="*/ 196804 h 8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3257728" h="862467">
                    <a:moveTo>
                      <a:pt x="964052" y="159506"/>
                    </a:moveTo>
                    <a:cubicBezTo>
                      <a:pt x="962002" y="144088"/>
                      <a:pt x="960710" y="134106"/>
                      <a:pt x="959016" y="121406"/>
                    </a:cubicBezTo>
                    <a:cubicBezTo>
                      <a:pt x="1023363" y="109330"/>
                      <a:pt x="1086373" y="97476"/>
                      <a:pt x="1151967" y="85133"/>
                    </a:cubicBezTo>
                    <a:cubicBezTo>
                      <a:pt x="1150675" y="69225"/>
                      <a:pt x="1149427" y="53405"/>
                      <a:pt x="1148045" y="36606"/>
                    </a:cubicBezTo>
                    <a:cubicBezTo>
                      <a:pt x="1154508" y="34868"/>
                      <a:pt x="1159989" y="32550"/>
                      <a:pt x="1165648" y="31971"/>
                    </a:cubicBezTo>
                    <a:cubicBezTo>
                      <a:pt x="1238684" y="24217"/>
                      <a:pt x="1311719" y="16152"/>
                      <a:pt x="1384845" y="9334"/>
                    </a:cubicBezTo>
                    <a:cubicBezTo>
                      <a:pt x="1429896" y="5145"/>
                      <a:pt x="1475127" y="2115"/>
                      <a:pt x="1520312" y="154"/>
                    </a:cubicBezTo>
                    <a:cubicBezTo>
                      <a:pt x="1558858" y="-1539"/>
                      <a:pt x="1593749" y="10715"/>
                      <a:pt x="1622714" y="36294"/>
                    </a:cubicBezTo>
                    <a:cubicBezTo>
                      <a:pt x="1633765" y="46053"/>
                      <a:pt x="1644950" y="48637"/>
                      <a:pt x="1658853" y="49216"/>
                    </a:cubicBezTo>
                    <a:cubicBezTo>
                      <a:pt x="1740401" y="52692"/>
                      <a:pt x="1822081" y="54876"/>
                      <a:pt x="1903361" y="61560"/>
                    </a:cubicBezTo>
                    <a:cubicBezTo>
                      <a:pt x="1977200" y="67665"/>
                      <a:pt x="2050904" y="77112"/>
                      <a:pt x="2124163" y="88609"/>
                    </a:cubicBezTo>
                    <a:cubicBezTo>
                      <a:pt x="2185614" y="98234"/>
                      <a:pt x="2246529" y="111736"/>
                      <a:pt x="2307222" y="125728"/>
                    </a:cubicBezTo>
                    <a:cubicBezTo>
                      <a:pt x="2387388" y="144221"/>
                      <a:pt x="2467687" y="162803"/>
                      <a:pt x="2546829" y="185173"/>
                    </a:cubicBezTo>
                    <a:cubicBezTo>
                      <a:pt x="2615988" y="204691"/>
                      <a:pt x="2683676" y="229467"/>
                      <a:pt x="2751989" y="251971"/>
                    </a:cubicBezTo>
                    <a:cubicBezTo>
                      <a:pt x="2766070" y="256605"/>
                      <a:pt x="2780062" y="261551"/>
                      <a:pt x="2794144" y="266186"/>
                    </a:cubicBezTo>
                    <a:cubicBezTo>
                      <a:pt x="2824491" y="276212"/>
                      <a:pt x="2850470" y="292967"/>
                      <a:pt x="2870433" y="317922"/>
                    </a:cubicBezTo>
                    <a:cubicBezTo>
                      <a:pt x="2877920" y="327279"/>
                      <a:pt x="2885584" y="330978"/>
                      <a:pt x="2897170" y="327814"/>
                    </a:cubicBezTo>
                    <a:cubicBezTo>
                      <a:pt x="2924174" y="320417"/>
                      <a:pt x="2950733" y="324829"/>
                      <a:pt x="2975643" y="335212"/>
                    </a:cubicBezTo>
                    <a:cubicBezTo>
                      <a:pt x="3043465" y="363463"/>
                      <a:pt x="3110841" y="392740"/>
                      <a:pt x="3178174" y="422151"/>
                    </a:cubicBezTo>
                    <a:cubicBezTo>
                      <a:pt x="3204733" y="433781"/>
                      <a:pt x="3223939" y="453878"/>
                      <a:pt x="3240649" y="477451"/>
                    </a:cubicBezTo>
                    <a:cubicBezTo>
                      <a:pt x="3266183" y="513457"/>
                      <a:pt x="3261193" y="573392"/>
                      <a:pt x="3238198" y="603070"/>
                    </a:cubicBezTo>
                    <a:cubicBezTo>
                      <a:pt x="3188201" y="667639"/>
                      <a:pt x="3142079" y="735150"/>
                      <a:pt x="3091992" y="799630"/>
                    </a:cubicBezTo>
                    <a:cubicBezTo>
                      <a:pt x="3053402" y="849316"/>
                      <a:pt x="2998948" y="865938"/>
                      <a:pt x="2937676" y="861883"/>
                    </a:cubicBezTo>
                    <a:cubicBezTo>
                      <a:pt x="2928318" y="861259"/>
                      <a:pt x="2918916" y="857516"/>
                      <a:pt x="2910004" y="853995"/>
                    </a:cubicBezTo>
                    <a:cubicBezTo>
                      <a:pt x="2829392" y="821822"/>
                      <a:pt x="2748692" y="789738"/>
                      <a:pt x="2668392" y="756851"/>
                    </a:cubicBezTo>
                    <a:cubicBezTo>
                      <a:pt x="2642413" y="746201"/>
                      <a:pt x="2617369" y="733278"/>
                      <a:pt x="2589518" y="720266"/>
                    </a:cubicBezTo>
                    <a:cubicBezTo>
                      <a:pt x="2583146" y="726059"/>
                      <a:pt x="2573521" y="721737"/>
                      <a:pt x="2563718" y="718752"/>
                    </a:cubicBezTo>
                    <a:cubicBezTo>
                      <a:pt x="2491305" y="696783"/>
                      <a:pt x="2419427" y="672898"/>
                      <a:pt x="2346347" y="653558"/>
                    </a:cubicBezTo>
                    <a:cubicBezTo>
                      <a:pt x="2252456" y="628737"/>
                      <a:pt x="2157584" y="608106"/>
                      <a:pt x="2061777" y="591573"/>
                    </a:cubicBezTo>
                    <a:cubicBezTo>
                      <a:pt x="1959241" y="573882"/>
                      <a:pt x="1856038" y="563277"/>
                      <a:pt x="1752343" y="557528"/>
                    </a:cubicBezTo>
                    <a:cubicBezTo>
                      <a:pt x="1703459" y="554810"/>
                      <a:pt x="1654353" y="556726"/>
                      <a:pt x="1605380" y="554988"/>
                    </a:cubicBezTo>
                    <a:cubicBezTo>
                      <a:pt x="1577395" y="554008"/>
                      <a:pt x="1549499" y="549997"/>
                      <a:pt x="1518753" y="547056"/>
                    </a:cubicBezTo>
                    <a:cubicBezTo>
                      <a:pt x="1516524" y="551869"/>
                      <a:pt x="1510196" y="555523"/>
                      <a:pt x="1500304" y="556281"/>
                    </a:cubicBezTo>
                    <a:cubicBezTo>
                      <a:pt x="1426332" y="561895"/>
                      <a:pt x="1352404" y="568134"/>
                      <a:pt x="1278566" y="574863"/>
                    </a:cubicBezTo>
                    <a:cubicBezTo>
                      <a:pt x="1256419" y="576868"/>
                      <a:pt x="1234317" y="580121"/>
                      <a:pt x="1212526" y="584443"/>
                    </a:cubicBezTo>
                    <a:cubicBezTo>
                      <a:pt x="1197910" y="587340"/>
                      <a:pt x="1184719" y="588187"/>
                      <a:pt x="1171485" y="574150"/>
                    </a:cubicBezTo>
                    <a:cubicBezTo>
                      <a:pt x="1170192" y="587028"/>
                      <a:pt x="1164534" y="591172"/>
                      <a:pt x="1153928" y="593400"/>
                    </a:cubicBezTo>
                    <a:cubicBezTo>
                      <a:pt x="1066855" y="611581"/>
                      <a:pt x="979781" y="629807"/>
                      <a:pt x="893199" y="650171"/>
                    </a:cubicBezTo>
                    <a:cubicBezTo>
                      <a:pt x="845608" y="661356"/>
                      <a:pt x="798907" y="676463"/>
                      <a:pt x="751940" y="690188"/>
                    </a:cubicBezTo>
                    <a:cubicBezTo>
                      <a:pt x="715622" y="700838"/>
                      <a:pt x="679170" y="703868"/>
                      <a:pt x="642140" y="694733"/>
                    </a:cubicBezTo>
                    <a:cubicBezTo>
                      <a:pt x="639422" y="694064"/>
                      <a:pt x="636347" y="694644"/>
                      <a:pt x="632114" y="694644"/>
                    </a:cubicBezTo>
                    <a:cubicBezTo>
                      <a:pt x="611660" y="730828"/>
                      <a:pt x="577882" y="750390"/>
                      <a:pt x="540585" y="764739"/>
                    </a:cubicBezTo>
                    <a:cubicBezTo>
                      <a:pt x="485864" y="785772"/>
                      <a:pt x="431053" y="806537"/>
                      <a:pt x="375886" y="826412"/>
                    </a:cubicBezTo>
                    <a:cubicBezTo>
                      <a:pt x="352090" y="835012"/>
                      <a:pt x="327091" y="838443"/>
                      <a:pt x="301513" y="838310"/>
                    </a:cubicBezTo>
                    <a:cubicBezTo>
                      <a:pt x="264037" y="838131"/>
                      <a:pt x="233289" y="823783"/>
                      <a:pt x="210385" y="794818"/>
                    </a:cubicBezTo>
                    <a:cubicBezTo>
                      <a:pt x="177231" y="752930"/>
                      <a:pt x="144835" y="710374"/>
                      <a:pt x="113241" y="667283"/>
                    </a:cubicBezTo>
                    <a:cubicBezTo>
                      <a:pt x="80800" y="622989"/>
                      <a:pt x="49607" y="577759"/>
                      <a:pt x="18147" y="532752"/>
                    </a:cubicBezTo>
                    <a:cubicBezTo>
                      <a:pt x="-5604" y="498796"/>
                      <a:pt x="-4891" y="463504"/>
                      <a:pt x="13601" y="427587"/>
                    </a:cubicBezTo>
                    <a:cubicBezTo>
                      <a:pt x="28797" y="398043"/>
                      <a:pt x="51746" y="376832"/>
                      <a:pt x="82449" y="363998"/>
                    </a:cubicBezTo>
                    <a:cubicBezTo>
                      <a:pt x="160521" y="331424"/>
                      <a:pt x="238459" y="298493"/>
                      <a:pt x="316664" y="266275"/>
                    </a:cubicBezTo>
                    <a:cubicBezTo>
                      <a:pt x="359442" y="248629"/>
                      <a:pt x="402979" y="246891"/>
                      <a:pt x="447095" y="262398"/>
                    </a:cubicBezTo>
                    <a:cubicBezTo>
                      <a:pt x="453423" y="264626"/>
                      <a:pt x="461890" y="264403"/>
                      <a:pt x="468261" y="262175"/>
                    </a:cubicBezTo>
                    <a:cubicBezTo>
                      <a:pt x="585859" y="220822"/>
                      <a:pt x="704838" y="183926"/>
                      <a:pt x="825822" y="153757"/>
                    </a:cubicBezTo>
                    <a:cubicBezTo>
                      <a:pt x="850286" y="147652"/>
                      <a:pt x="874974" y="142439"/>
                      <a:pt x="899215" y="135665"/>
                    </a:cubicBezTo>
                    <a:cubicBezTo>
                      <a:pt x="907994" y="133215"/>
                      <a:pt x="915035" y="134462"/>
                      <a:pt x="922521" y="138384"/>
                    </a:cubicBezTo>
                    <a:cubicBezTo>
                      <a:pt x="934820" y="144801"/>
                      <a:pt x="947297" y="150950"/>
                      <a:pt x="964230" y="159461"/>
                    </a:cubicBezTo>
                    <a:close/>
                    <a:moveTo>
                      <a:pt x="992080" y="196759"/>
                    </a:moveTo>
                    <a:cubicBezTo>
                      <a:pt x="966948" y="184015"/>
                      <a:pt x="945559" y="173855"/>
                      <a:pt x="924883" y="162447"/>
                    </a:cubicBezTo>
                    <a:cubicBezTo>
                      <a:pt x="912984" y="155852"/>
                      <a:pt x="901888" y="155273"/>
                      <a:pt x="888743" y="158481"/>
                    </a:cubicBezTo>
                    <a:cubicBezTo>
                      <a:pt x="792891" y="181876"/>
                      <a:pt x="697708" y="207721"/>
                      <a:pt x="603817" y="238157"/>
                    </a:cubicBezTo>
                    <a:cubicBezTo>
                      <a:pt x="559390" y="252550"/>
                      <a:pt x="515319" y="268102"/>
                      <a:pt x="471024" y="283075"/>
                    </a:cubicBezTo>
                    <a:cubicBezTo>
                      <a:pt x="461978" y="286105"/>
                      <a:pt x="453868" y="288556"/>
                      <a:pt x="443486" y="283832"/>
                    </a:cubicBezTo>
                    <a:cubicBezTo>
                      <a:pt x="406499" y="267032"/>
                      <a:pt x="368221" y="267523"/>
                      <a:pt x="330879" y="282540"/>
                    </a:cubicBezTo>
                    <a:cubicBezTo>
                      <a:pt x="251025" y="314669"/>
                      <a:pt x="171483" y="347510"/>
                      <a:pt x="91985" y="380575"/>
                    </a:cubicBezTo>
                    <a:cubicBezTo>
                      <a:pt x="62708" y="392740"/>
                      <a:pt x="41497" y="413996"/>
                      <a:pt x="28307" y="442961"/>
                    </a:cubicBezTo>
                    <a:cubicBezTo>
                      <a:pt x="16453" y="469074"/>
                      <a:pt x="15518" y="495187"/>
                      <a:pt x="32808" y="519072"/>
                    </a:cubicBezTo>
                    <a:cubicBezTo>
                      <a:pt x="94971" y="605120"/>
                      <a:pt x="157267" y="691079"/>
                      <a:pt x="220411" y="776414"/>
                    </a:cubicBezTo>
                    <a:cubicBezTo>
                      <a:pt x="246168" y="811216"/>
                      <a:pt x="282752" y="822847"/>
                      <a:pt x="324907" y="817321"/>
                    </a:cubicBezTo>
                    <a:cubicBezTo>
                      <a:pt x="338098" y="815583"/>
                      <a:pt x="351644" y="813578"/>
                      <a:pt x="363943" y="808944"/>
                    </a:cubicBezTo>
                    <a:cubicBezTo>
                      <a:pt x="428513" y="784702"/>
                      <a:pt x="492815" y="759792"/>
                      <a:pt x="557028" y="734571"/>
                    </a:cubicBezTo>
                    <a:cubicBezTo>
                      <a:pt x="583542" y="724143"/>
                      <a:pt x="603060" y="705294"/>
                      <a:pt x="616874" y="680384"/>
                    </a:cubicBezTo>
                    <a:cubicBezTo>
                      <a:pt x="619280" y="676062"/>
                      <a:pt x="622399" y="672185"/>
                      <a:pt x="625563" y="667506"/>
                    </a:cubicBezTo>
                    <a:cubicBezTo>
                      <a:pt x="663663" y="684083"/>
                      <a:pt x="701540" y="683548"/>
                      <a:pt x="739730" y="672720"/>
                    </a:cubicBezTo>
                    <a:cubicBezTo>
                      <a:pt x="771101" y="663807"/>
                      <a:pt x="802695" y="655519"/>
                      <a:pt x="833799" y="645715"/>
                    </a:cubicBezTo>
                    <a:cubicBezTo>
                      <a:pt x="856258" y="638630"/>
                      <a:pt x="878093" y="629495"/>
                      <a:pt x="898903" y="621741"/>
                    </a:cubicBezTo>
                    <a:cubicBezTo>
                      <a:pt x="908617" y="621251"/>
                      <a:pt x="917931" y="622009"/>
                      <a:pt x="926754" y="620182"/>
                    </a:cubicBezTo>
                    <a:cubicBezTo>
                      <a:pt x="991323" y="606813"/>
                      <a:pt x="1055848" y="592955"/>
                      <a:pt x="1120328" y="579141"/>
                    </a:cubicBezTo>
                    <a:cubicBezTo>
                      <a:pt x="1128662" y="577358"/>
                      <a:pt x="1136816" y="574774"/>
                      <a:pt x="1145194" y="572501"/>
                    </a:cubicBezTo>
                    <a:cubicBezTo>
                      <a:pt x="1143857" y="556414"/>
                      <a:pt x="1135391" y="544071"/>
                      <a:pt x="1137708" y="527182"/>
                    </a:cubicBezTo>
                    <a:cubicBezTo>
                      <a:pt x="1153171" y="537832"/>
                      <a:pt x="1166984" y="546254"/>
                      <a:pt x="1179595" y="556281"/>
                    </a:cubicBezTo>
                    <a:cubicBezTo>
                      <a:pt x="1190468" y="564970"/>
                      <a:pt x="1201253" y="566129"/>
                      <a:pt x="1214754" y="564123"/>
                    </a:cubicBezTo>
                    <a:cubicBezTo>
                      <a:pt x="1256553" y="557840"/>
                      <a:pt x="1298485" y="552270"/>
                      <a:pt x="1340507" y="548037"/>
                    </a:cubicBezTo>
                    <a:cubicBezTo>
                      <a:pt x="1384044" y="543625"/>
                      <a:pt x="1427802" y="541174"/>
                      <a:pt x="1471428" y="537609"/>
                    </a:cubicBezTo>
                    <a:cubicBezTo>
                      <a:pt x="1479181" y="536986"/>
                      <a:pt x="1486801" y="535114"/>
                      <a:pt x="1494912" y="533733"/>
                    </a:cubicBezTo>
                    <a:lnTo>
                      <a:pt x="1494912" y="507753"/>
                    </a:lnTo>
                    <a:cubicBezTo>
                      <a:pt x="1499636" y="509981"/>
                      <a:pt x="1502665" y="511630"/>
                      <a:pt x="1505829" y="512922"/>
                    </a:cubicBezTo>
                    <a:cubicBezTo>
                      <a:pt x="1520133" y="518715"/>
                      <a:pt x="1534037" y="526514"/>
                      <a:pt x="1548921" y="529544"/>
                    </a:cubicBezTo>
                    <a:cubicBezTo>
                      <a:pt x="1567636" y="533376"/>
                      <a:pt x="1587154" y="534089"/>
                      <a:pt x="1606360" y="534668"/>
                    </a:cubicBezTo>
                    <a:cubicBezTo>
                      <a:pt x="1670128" y="536718"/>
                      <a:pt x="1733939" y="538055"/>
                      <a:pt x="1797751" y="539748"/>
                    </a:cubicBezTo>
                    <a:cubicBezTo>
                      <a:pt x="1813972" y="540194"/>
                      <a:pt x="1830326" y="540194"/>
                      <a:pt x="1846456" y="541843"/>
                    </a:cubicBezTo>
                    <a:cubicBezTo>
                      <a:pt x="1875956" y="544873"/>
                      <a:pt x="1905323" y="548883"/>
                      <a:pt x="1934733" y="552627"/>
                    </a:cubicBezTo>
                    <a:cubicBezTo>
                      <a:pt x="1956078" y="555345"/>
                      <a:pt x="1977423" y="557974"/>
                      <a:pt x="1998679" y="561138"/>
                    </a:cubicBezTo>
                    <a:cubicBezTo>
                      <a:pt x="2019488" y="564212"/>
                      <a:pt x="2040388" y="563544"/>
                      <a:pt x="2061332" y="569159"/>
                    </a:cubicBezTo>
                    <a:cubicBezTo>
                      <a:pt x="2098496" y="579096"/>
                      <a:pt x="2136819" y="584577"/>
                      <a:pt x="2174518" y="592554"/>
                    </a:cubicBezTo>
                    <a:cubicBezTo>
                      <a:pt x="2286991" y="616349"/>
                      <a:pt x="2398662" y="643309"/>
                      <a:pt x="2507971" y="679404"/>
                    </a:cubicBezTo>
                    <a:cubicBezTo>
                      <a:pt x="2528915" y="686311"/>
                      <a:pt x="2549992" y="692817"/>
                      <a:pt x="2571382" y="699635"/>
                    </a:cubicBezTo>
                    <a:cubicBezTo>
                      <a:pt x="2575927" y="692995"/>
                      <a:pt x="2579581" y="687692"/>
                      <a:pt x="2582745" y="683147"/>
                    </a:cubicBezTo>
                    <a:cubicBezTo>
                      <a:pt x="2596202" y="693619"/>
                      <a:pt x="2608279" y="704804"/>
                      <a:pt x="2622003" y="713226"/>
                    </a:cubicBezTo>
                    <a:cubicBezTo>
                      <a:pt x="2635818" y="721692"/>
                      <a:pt x="2651280" y="727441"/>
                      <a:pt x="2666075" y="734303"/>
                    </a:cubicBezTo>
                    <a:cubicBezTo>
                      <a:pt x="2701590" y="750747"/>
                      <a:pt x="2740091" y="759124"/>
                      <a:pt x="2775785" y="775478"/>
                    </a:cubicBezTo>
                    <a:cubicBezTo>
                      <a:pt x="2820301" y="795887"/>
                      <a:pt x="2865932" y="813845"/>
                      <a:pt x="2911207" y="832517"/>
                    </a:cubicBezTo>
                    <a:cubicBezTo>
                      <a:pt x="2920743" y="836438"/>
                      <a:pt x="2930769" y="841072"/>
                      <a:pt x="2940796" y="841652"/>
                    </a:cubicBezTo>
                    <a:cubicBezTo>
                      <a:pt x="2995696" y="844771"/>
                      <a:pt x="3043108" y="829175"/>
                      <a:pt x="3078757" y="784569"/>
                    </a:cubicBezTo>
                    <a:cubicBezTo>
                      <a:pt x="3110129" y="745310"/>
                      <a:pt x="3137401" y="702977"/>
                      <a:pt x="3169039" y="663852"/>
                    </a:cubicBezTo>
                    <a:cubicBezTo>
                      <a:pt x="3188156" y="640234"/>
                      <a:pt x="3204956" y="614745"/>
                      <a:pt x="3222290" y="589746"/>
                    </a:cubicBezTo>
                    <a:cubicBezTo>
                      <a:pt x="3243947" y="558553"/>
                      <a:pt x="3243590" y="526023"/>
                      <a:pt x="3226212" y="493182"/>
                    </a:cubicBezTo>
                    <a:cubicBezTo>
                      <a:pt x="3212486" y="467202"/>
                      <a:pt x="3191186" y="449155"/>
                      <a:pt x="3164538" y="437614"/>
                    </a:cubicBezTo>
                    <a:cubicBezTo>
                      <a:pt x="3099835" y="409629"/>
                      <a:pt x="3035087" y="381644"/>
                      <a:pt x="2970073" y="354417"/>
                    </a:cubicBezTo>
                    <a:cubicBezTo>
                      <a:pt x="2943247" y="343188"/>
                      <a:pt x="2914905" y="342520"/>
                      <a:pt x="2887054" y="350139"/>
                    </a:cubicBezTo>
                    <a:cubicBezTo>
                      <a:pt x="2875692" y="353259"/>
                      <a:pt x="2869631" y="351298"/>
                      <a:pt x="2863081" y="341539"/>
                    </a:cubicBezTo>
                    <a:cubicBezTo>
                      <a:pt x="2844187" y="313510"/>
                      <a:pt x="2818073" y="294794"/>
                      <a:pt x="2785677" y="284679"/>
                    </a:cubicBezTo>
                    <a:cubicBezTo>
                      <a:pt x="2768700" y="279376"/>
                      <a:pt x="2752122" y="272826"/>
                      <a:pt x="2735190" y="267389"/>
                    </a:cubicBezTo>
                    <a:cubicBezTo>
                      <a:pt x="2665272" y="244841"/>
                      <a:pt x="2595846" y="220644"/>
                      <a:pt x="2525260" y="200502"/>
                    </a:cubicBezTo>
                    <a:cubicBezTo>
                      <a:pt x="2403296" y="165744"/>
                      <a:pt x="2279505" y="138428"/>
                      <a:pt x="2154911" y="114588"/>
                    </a:cubicBezTo>
                    <a:cubicBezTo>
                      <a:pt x="2143726" y="112449"/>
                      <a:pt x="2133299" y="109508"/>
                      <a:pt x="2126793" y="117975"/>
                    </a:cubicBezTo>
                    <a:cubicBezTo>
                      <a:pt x="2109280" y="112405"/>
                      <a:pt x="2094173" y="104963"/>
                      <a:pt x="2078399" y="103002"/>
                    </a:cubicBezTo>
                    <a:cubicBezTo>
                      <a:pt x="1996896" y="92976"/>
                      <a:pt x="1915394" y="82504"/>
                      <a:pt x="1833578" y="75909"/>
                    </a:cubicBezTo>
                    <a:cubicBezTo>
                      <a:pt x="1771505" y="70918"/>
                      <a:pt x="1708985" y="71408"/>
                      <a:pt x="1646688" y="69982"/>
                    </a:cubicBezTo>
                    <a:cubicBezTo>
                      <a:pt x="1634879" y="69715"/>
                      <a:pt x="1626234" y="66595"/>
                      <a:pt x="1617456" y="57817"/>
                    </a:cubicBezTo>
                    <a:cubicBezTo>
                      <a:pt x="1590942" y="31392"/>
                      <a:pt x="1557921" y="19227"/>
                      <a:pt x="1520490" y="20697"/>
                    </a:cubicBezTo>
                    <a:cubicBezTo>
                      <a:pt x="1408418" y="25153"/>
                      <a:pt x="1296970" y="36917"/>
                      <a:pt x="1185611" y="49484"/>
                    </a:cubicBezTo>
                    <a:cubicBezTo>
                      <a:pt x="1171218" y="51088"/>
                      <a:pt x="1169391" y="53762"/>
                      <a:pt x="1170951" y="68289"/>
                    </a:cubicBezTo>
                    <a:cubicBezTo>
                      <a:pt x="1172065" y="79117"/>
                      <a:pt x="1173357" y="89946"/>
                      <a:pt x="1174782" y="102556"/>
                    </a:cubicBezTo>
                    <a:cubicBezTo>
                      <a:pt x="1140782" y="108394"/>
                      <a:pt x="1108698" y="113296"/>
                      <a:pt x="1076881" y="119579"/>
                    </a:cubicBezTo>
                    <a:cubicBezTo>
                      <a:pt x="1045332" y="125773"/>
                      <a:pt x="1013113" y="129338"/>
                      <a:pt x="982322" y="139320"/>
                    </a:cubicBezTo>
                    <a:cubicBezTo>
                      <a:pt x="985619" y="158748"/>
                      <a:pt x="988472" y="175370"/>
                      <a:pt x="992125" y="196804"/>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64" name="Freeform: Shape 363">
                <a:extLst>
                  <a:ext uri="{FF2B5EF4-FFF2-40B4-BE49-F238E27FC236}">
                    <a16:creationId xmlns:a16="http://schemas.microsoft.com/office/drawing/2014/main" id="{6A89F0CD-570E-CD2E-EF67-6059561C7B9E}"/>
                  </a:ext>
                </a:extLst>
              </p:cNvPr>
              <p:cNvSpPr/>
              <p:nvPr/>
            </p:nvSpPr>
            <p:spPr>
              <a:xfrm>
                <a:off x="6144027" y="9779124"/>
                <a:ext cx="4037742" cy="1030268"/>
              </a:xfrm>
              <a:custGeom>
                <a:avLst/>
                <a:gdLst>
                  <a:gd name="connsiteX0" fmla="*/ 972538 w 3219348"/>
                  <a:gd name="connsiteY0" fmla="*/ 176226 h 821447"/>
                  <a:gd name="connsiteX1" fmla="*/ 962734 w 3219348"/>
                  <a:gd name="connsiteY1" fmla="*/ 118741 h 821447"/>
                  <a:gd name="connsiteX2" fmla="*/ 1057294 w 3219348"/>
                  <a:gd name="connsiteY2" fmla="*/ 99001 h 821447"/>
                  <a:gd name="connsiteX3" fmla="*/ 1155195 w 3219348"/>
                  <a:gd name="connsiteY3" fmla="*/ 81978 h 821447"/>
                  <a:gd name="connsiteX4" fmla="*/ 1151363 w 3219348"/>
                  <a:gd name="connsiteY4" fmla="*/ 47711 h 821447"/>
                  <a:gd name="connsiteX5" fmla="*/ 1166024 w 3219348"/>
                  <a:gd name="connsiteY5" fmla="*/ 28906 h 821447"/>
                  <a:gd name="connsiteX6" fmla="*/ 1500903 w 3219348"/>
                  <a:gd name="connsiteY6" fmla="*/ 119 h 821447"/>
                  <a:gd name="connsiteX7" fmla="*/ 1597868 w 3219348"/>
                  <a:gd name="connsiteY7" fmla="*/ 37239 h 821447"/>
                  <a:gd name="connsiteX8" fmla="*/ 1627101 w 3219348"/>
                  <a:gd name="connsiteY8" fmla="*/ 49404 h 821447"/>
                  <a:gd name="connsiteX9" fmla="*/ 1813991 w 3219348"/>
                  <a:gd name="connsiteY9" fmla="*/ 55330 h 821447"/>
                  <a:gd name="connsiteX10" fmla="*/ 2058811 w 3219348"/>
                  <a:gd name="connsiteY10" fmla="*/ 82424 h 821447"/>
                  <a:gd name="connsiteX11" fmla="*/ 2107205 w 3219348"/>
                  <a:gd name="connsiteY11" fmla="*/ 97396 h 821447"/>
                  <a:gd name="connsiteX12" fmla="*/ 2135324 w 3219348"/>
                  <a:gd name="connsiteY12" fmla="*/ 94010 h 821447"/>
                  <a:gd name="connsiteX13" fmla="*/ 2505673 w 3219348"/>
                  <a:gd name="connsiteY13" fmla="*/ 179924 h 821447"/>
                  <a:gd name="connsiteX14" fmla="*/ 2715602 w 3219348"/>
                  <a:gd name="connsiteY14" fmla="*/ 246811 h 821447"/>
                  <a:gd name="connsiteX15" fmla="*/ 2766090 w 3219348"/>
                  <a:gd name="connsiteY15" fmla="*/ 264101 h 821447"/>
                  <a:gd name="connsiteX16" fmla="*/ 2843493 w 3219348"/>
                  <a:gd name="connsiteY16" fmla="*/ 320961 h 821447"/>
                  <a:gd name="connsiteX17" fmla="*/ 2867467 w 3219348"/>
                  <a:gd name="connsiteY17" fmla="*/ 329561 h 821447"/>
                  <a:gd name="connsiteX18" fmla="*/ 2950485 w 3219348"/>
                  <a:gd name="connsiteY18" fmla="*/ 333839 h 821447"/>
                  <a:gd name="connsiteX19" fmla="*/ 3144951 w 3219348"/>
                  <a:gd name="connsiteY19" fmla="*/ 417035 h 821447"/>
                  <a:gd name="connsiteX20" fmla="*/ 3206624 w 3219348"/>
                  <a:gd name="connsiteY20" fmla="*/ 472603 h 821447"/>
                  <a:gd name="connsiteX21" fmla="*/ 3202702 w 3219348"/>
                  <a:gd name="connsiteY21" fmla="*/ 569168 h 821447"/>
                  <a:gd name="connsiteX22" fmla="*/ 3149452 w 3219348"/>
                  <a:gd name="connsiteY22" fmla="*/ 643274 h 821447"/>
                  <a:gd name="connsiteX23" fmla="*/ 3059170 w 3219348"/>
                  <a:gd name="connsiteY23" fmla="*/ 763990 h 821447"/>
                  <a:gd name="connsiteX24" fmla="*/ 2921208 w 3219348"/>
                  <a:gd name="connsiteY24" fmla="*/ 821074 h 821447"/>
                  <a:gd name="connsiteX25" fmla="*/ 2891620 w 3219348"/>
                  <a:gd name="connsiteY25" fmla="*/ 811938 h 821447"/>
                  <a:gd name="connsiteX26" fmla="*/ 2756197 w 3219348"/>
                  <a:gd name="connsiteY26" fmla="*/ 754900 h 821447"/>
                  <a:gd name="connsiteX27" fmla="*/ 2646488 w 3219348"/>
                  <a:gd name="connsiteY27" fmla="*/ 713725 h 821447"/>
                  <a:gd name="connsiteX28" fmla="*/ 2602416 w 3219348"/>
                  <a:gd name="connsiteY28" fmla="*/ 692648 h 821447"/>
                  <a:gd name="connsiteX29" fmla="*/ 2563158 w 3219348"/>
                  <a:gd name="connsiteY29" fmla="*/ 662569 h 821447"/>
                  <a:gd name="connsiteX30" fmla="*/ 2551795 w 3219348"/>
                  <a:gd name="connsiteY30" fmla="*/ 679056 h 821447"/>
                  <a:gd name="connsiteX31" fmla="*/ 2488384 w 3219348"/>
                  <a:gd name="connsiteY31" fmla="*/ 658826 h 821447"/>
                  <a:gd name="connsiteX32" fmla="*/ 2154930 w 3219348"/>
                  <a:gd name="connsiteY32" fmla="*/ 571975 h 821447"/>
                  <a:gd name="connsiteX33" fmla="*/ 2041745 w 3219348"/>
                  <a:gd name="connsiteY33" fmla="*/ 548581 h 821447"/>
                  <a:gd name="connsiteX34" fmla="*/ 1979091 w 3219348"/>
                  <a:gd name="connsiteY34" fmla="*/ 540560 h 821447"/>
                  <a:gd name="connsiteX35" fmla="*/ 1915145 w 3219348"/>
                  <a:gd name="connsiteY35" fmla="*/ 532048 h 821447"/>
                  <a:gd name="connsiteX36" fmla="*/ 1826869 w 3219348"/>
                  <a:gd name="connsiteY36" fmla="*/ 521264 h 821447"/>
                  <a:gd name="connsiteX37" fmla="*/ 1778164 w 3219348"/>
                  <a:gd name="connsiteY37" fmla="*/ 519170 h 821447"/>
                  <a:gd name="connsiteX38" fmla="*/ 1586773 w 3219348"/>
                  <a:gd name="connsiteY38" fmla="*/ 514090 h 821447"/>
                  <a:gd name="connsiteX39" fmla="*/ 1529333 w 3219348"/>
                  <a:gd name="connsiteY39" fmla="*/ 508965 h 821447"/>
                  <a:gd name="connsiteX40" fmla="*/ 1486242 w 3219348"/>
                  <a:gd name="connsiteY40" fmla="*/ 492344 h 821447"/>
                  <a:gd name="connsiteX41" fmla="*/ 1475324 w 3219348"/>
                  <a:gd name="connsiteY41" fmla="*/ 487175 h 821447"/>
                  <a:gd name="connsiteX42" fmla="*/ 1475324 w 3219348"/>
                  <a:gd name="connsiteY42" fmla="*/ 513154 h 821447"/>
                  <a:gd name="connsiteX43" fmla="*/ 1451840 w 3219348"/>
                  <a:gd name="connsiteY43" fmla="*/ 517031 h 821447"/>
                  <a:gd name="connsiteX44" fmla="*/ 1320920 w 3219348"/>
                  <a:gd name="connsiteY44" fmla="*/ 527459 h 821447"/>
                  <a:gd name="connsiteX45" fmla="*/ 1195167 w 3219348"/>
                  <a:gd name="connsiteY45" fmla="*/ 543545 h 821447"/>
                  <a:gd name="connsiteX46" fmla="*/ 1160008 w 3219348"/>
                  <a:gd name="connsiteY46" fmla="*/ 535702 h 821447"/>
                  <a:gd name="connsiteX47" fmla="*/ 1118121 w 3219348"/>
                  <a:gd name="connsiteY47" fmla="*/ 506604 h 821447"/>
                  <a:gd name="connsiteX48" fmla="*/ 1125607 w 3219348"/>
                  <a:gd name="connsiteY48" fmla="*/ 551923 h 821447"/>
                  <a:gd name="connsiteX49" fmla="*/ 1100741 w 3219348"/>
                  <a:gd name="connsiteY49" fmla="*/ 558562 h 821447"/>
                  <a:gd name="connsiteX50" fmla="*/ 907167 w 3219348"/>
                  <a:gd name="connsiteY50" fmla="*/ 599603 h 821447"/>
                  <a:gd name="connsiteX51" fmla="*/ 879316 w 3219348"/>
                  <a:gd name="connsiteY51" fmla="*/ 601163 h 821447"/>
                  <a:gd name="connsiteX52" fmla="*/ 814211 w 3219348"/>
                  <a:gd name="connsiteY52" fmla="*/ 625137 h 821447"/>
                  <a:gd name="connsiteX53" fmla="*/ 720142 w 3219348"/>
                  <a:gd name="connsiteY53" fmla="*/ 652141 h 821447"/>
                  <a:gd name="connsiteX54" fmla="*/ 605976 w 3219348"/>
                  <a:gd name="connsiteY54" fmla="*/ 646928 h 821447"/>
                  <a:gd name="connsiteX55" fmla="*/ 597286 w 3219348"/>
                  <a:gd name="connsiteY55" fmla="*/ 659806 h 821447"/>
                  <a:gd name="connsiteX56" fmla="*/ 537441 w 3219348"/>
                  <a:gd name="connsiteY56" fmla="*/ 713993 h 821447"/>
                  <a:gd name="connsiteX57" fmla="*/ 344356 w 3219348"/>
                  <a:gd name="connsiteY57" fmla="*/ 788366 h 821447"/>
                  <a:gd name="connsiteX58" fmla="*/ 305320 w 3219348"/>
                  <a:gd name="connsiteY58" fmla="*/ 796743 h 821447"/>
                  <a:gd name="connsiteX59" fmla="*/ 200824 w 3219348"/>
                  <a:gd name="connsiteY59" fmla="*/ 755836 h 821447"/>
                  <a:gd name="connsiteX60" fmla="*/ 13220 w 3219348"/>
                  <a:gd name="connsiteY60" fmla="*/ 498494 h 821447"/>
                  <a:gd name="connsiteX61" fmla="*/ 8719 w 3219348"/>
                  <a:gd name="connsiteY61" fmla="*/ 422383 h 821447"/>
                  <a:gd name="connsiteX62" fmla="*/ 72398 w 3219348"/>
                  <a:gd name="connsiteY62" fmla="*/ 359997 h 821447"/>
                  <a:gd name="connsiteX63" fmla="*/ 311292 w 3219348"/>
                  <a:gd name="connsiteY63" fmla="*/ 261962 h 821447"/>
                  <a:gd name="connsiteX64" fmla="*/ 423898 w 3219348"/>
                  <a:gd name="connsiteY64" fmla="*/ 263254 h 821447"/>
                  <a:gd name="connsiteX65" fmla="*/ 451437 w 3219348"/>
                  <a:gd name="connsiteY65" fmla="*/ 262496 h 821447"/>
                  <a:gd name="connsiteX66" fmla="*/ 584230 w 3219348"/>
                  <a:gd name="connsiteY66" fmla="*/ 217579 h 821447"/>
                  <a:gd name="connsiteX67" fmla="*/ 869155 w 3219348"/>
                  <a:gd name="connsiteY67" fmla="*/ 137903 h 821447"/>
                  <a:gd name="connsiteX68" fmla="*/ 905295 w 3219348"/>
                  <a:gd name="connsiteY68" fmla="*/ 141869 h 821447"/>
                  <a:gd name="connsiteX69" fmla="*/ 972493 w 3219348"/>
                  <a:gd name="connsiteY69" fmla="*/ 176181 h 821447"/>
                  <a:gd name="connsiteX70" fmla="*/ 999721 w 3219348"/>
                  <a:gd name="connsiteY70" fmla="*/ 214860 h 821447"/>
                  <a:gd name="connsiteX71" fmla="*/ 986308 w 3219348"/>
                  <a:gd name="connsiteY71" fmla="*/ 208622 h 821447"/>
                  <a:gd name="connsiteX72" fmla="*/ 897675 w 3219348"/>
                  <a:gd name="connsiteY72" fmla="*/ 161921 h 821447"/>
                  <a:gd name="connsiteX73" fmla="*/ 874369 w 3219348"/>
                  <a:gd name="connsiteY73" fmla="*/ 158356 h 821447"/>
                  <a:gd name="connsiteX74" fmla="*/ 725980 w 3219348"/>
                  <a:gd name="connsiteY74" fmla="*/ 197303 h 821447"/>
                  <a:gd name="connsiteX75" fmla="*/ 450412 w 3219348"/>
                  <a:gd name="connsiteY75" fmla="*/ 285312 h 821447"/>
                  <a:gd name="connsiteX76" fmla="*/ 416902 w 3219348"/>
                  <a:gd name="connsiteY76" fmla="*/ 283485 h 821447"/>
                  <a:gd name="connsiteX77" fmla="*/ 398231 w 3219348"/>
                  <a:gd name="connsiteY77" fmla="*/ 276667 h 821447"/>
                  <a:gd name="connsiteX78" fmla="*/ 304919 w 3219348"/>
                  <a:gd name="connsiteY78" fmla="*/ 286871 h 821447"/>
                  <a:gd name="connsiteX79" fmla="*/ 90846 w 3219348"/>
                  <a:gd name="connsiteY79" fmla="*/ 375192 h 821447"/>
                  <a:gd name="connsiteX80" fmla="*/ 58138 w 3219348"/>
                  <a:gd name="connsiteY80" fmla="*/ 393863 h 821447"/>
                  <a:gd name="connsiteX81" fmla="*/ 40403 w 3219348"/>
                  <a:gd name="connsiteY81" fmla="*/ 501791 h 821447"/>
                  <a:gd name="connsiteX82" fmla="*/ 110408 w 3219348"/>
                  <a:gd name="connsiteY82" fmla="*/ 599603 h 821447"/>
                  <a:gd name="connsiteX83" fmla="*/ 149623 w 3219348"/>
                  <a:gd name="connsiteY83" fmla="*/ 631108 h 821447"/>
                  <a:gd name="connsiteX84" fmla="*/ 155638 w 3219348"/>
                  <a:gd name="connsiteY84" fmla="*/ 637570 h 821447"/>
                  <a:gd name="connsiteX85" fmla="*/ 142938 w 3219348"/>
                  <a:gd name="connsiteY85" fmla="*/ 645056 h 821447"/>
                  <a:gd name="connsiteX86" fmla="*/ 222882 w 3219348"/>
                  <a:gd name="connsiteY86" fmla="*/ 748750 h 821447"/>
                  <a:gd name="connsiteX87" fmla="*/ 251668 w 3219348"/>
                  <a:gd name="connsiteY87" fmla="*/ 768981 h 821447"/>
                  <a:gd name="connsiteX88" fmla="*/ 314856 w 3219348"/>
                  <a:gd name="connsiteY88" fmla="*/ 773527 h 821447"/>
                  <a:gd name="connsiteX89" fmla="*/ 376485 w 3219348"/>
                  <a:gd name="connsiteY89" fmla="*/ 754677 h 821447"/>
                  <a:gd name="connsiteX90" fmla="*/ 519705 w 3219348"/>
                  <a:gd name="connsiteY90" fmla="*/ 699198 h 821447"/>
                  <a:gd name="connsiteX91" fmla="*/ 589132 w 3219348"/>
                  <a:gd name="connsiteY91" fmla="*/ 621394 h 821447"/>
                  <a:gd name="connsiteX92" fmla="*/ 593989 w 3219348"/>
                  <a:gd name="connsiteY92" fmla="*/ 614977 h 821447"/>
                  <a:gd name="connsiteX93" fmla="*/ 708512 w 3219348"/>
                  <a:gd name="connsiteY93" fmla="*/ 633158 h 821447"/>
                  <a:gd name="connsiteX94" fmla="*/ 822054 w 3219348"/>
                  <a:gd name="connsiteY94" fmla="*/ 601520 h 821447"/>
                  <a:gd name="connsiteX95" fmla="*/ 885198 w 3219348"/>
                  <a:gd name="connsiteY95" fmla="*/ 562216 h 821447"/>
                  <a:gd name="connsiteX96" fmla="*/ 892818 w 3219348"/>
                  <a:gd name="connsiteY96" fmla="*/ 558028 h 821447"/>
                  <a:gd name="connsiteX97" fmla="*/ 903557 w 3219348"/>
                  <a:gd name="connsiteY97" fmla="*/ 579150 h 821447"/>
                  <a:gd name="connsiteX98" fmla="*/ 1001636 w 3219348"/>
                  <a:gd name="connsiteY98" fmla="*/ 556557 h 821447"/>
                  <a:gd name="connsiteX99" fmla="*/ 1100518 w 3219348"/>
                  <a:gd name="connsiteY99" fmla="*/ 535123 h 821447"/>
                  <a:gd name="connsiteX100" fmla="*/ 1081713 w 3219348"/>
                  <a:gd name="connsiteY100" fmla="*/ 458567 h 821447"/>
                  <a:gd name="connsiteX101" fmla="*/ 1098558 w 3219348"/>
                  <a:gd name="connsiteY101" fmla="*/ 467568 h 821447"/>
                  <a:gd name="connsiteX102" fmla="*/ 1162593 w 3219348"/>
                  <a:gd name="connsiteY102" fmla="*/ 511996 h 821447"/>
                  <a:gd name="connsiteX103" fmla="*/ 1202029 w 3219348"/>
                  <a:gd name="connsiteY103" fmla="*/ 521443 h 821447"/>
                  <a:gd name="connsiteX104" fmla="*/ 1398902 w 3219348"/>
                  <a:gd name="connsiteY104" fmla="*/ 499920 h 821447"/>
                  <a:gd name="connsiteX105" fmla="*/ 1452598 w 3219348"/>
                  <a:gd name="connsiteY105" fmla="*/ 494483 h 821447"/>
                  <a:gd name="connsiteX106" fmla="*/ 1451439 w 3219348"/>
                  <a:gd name="connsiteY106" fmla="*/ 470643 h 821447"/>
                  <a:gd name="connsiteX107" fmla="*/ 1445424 w 3219348"/>
                  <a:gd name="connsiteY107" fmla="*/ 406341 h 821447"/>
                  <a:gd name="connsiteX108" fmla="*/ 1453222 w 3219348"/>
                  <a:gd name="connsiteY108" fmla="*/ 389586 h 821447"/>
                  <a:gd name="connsiteX109" fmla="*/ 1457812 w 3219348"/>
                  <a:gd name="connsiteY109" fmla="*/ 401082 h 821447"/>
                  <a:gd name="connsiteX110" fmla="*/ 1465343 w 3219348"/>
                  <a:gd name="connsiteY110" fmla="*/ 428978 h 821447"/>
                  <a:gd name="connsiteX111" fmla="*/ 1537710 w 3219348"/>
                  <a:gd name="connsiteY111" fmla="*/ 489938 h 821447"/>
                  <a:gd name="connsiteX112" fmla="*/ 1599829 w 3219348"/>
                  <a:gd name="connsiteY112" fmla="*/ 493592 h 821447"/>
                  <a:gd name="connsiteX113" fmla="*/ 1771124 w 3219348"/>
                  <a:gd name="connsiteY113" fmla="*/ 497380 h 821447"/>
                  <a:gd name="connsiteX114" fmla="*/ 1790819 w 3219348"/>
                  <a:gd name="connsiteY114" fmla="*/ 498449 h 821447"/>
                  <a:gd name="connsiteX115" fmla="*/ 1804722 w 3219348"/>
                  <a:gd name="connsiteY115" fmla="*/ 485571 h 821447"/>
                  <a:gd name="connsiteX116" fmla="*/ 1863721 w 3219348"/>
                  <a:gd name="connsiteY116" fmla="*/ 505623 h 821447"/>
                  <a:gd name="connsiteX117" fmla="*/ 1963049 w 3219348"/>
                  <a:gd name="connsiteY117" fmla="*/ 517610 h 821447"/>
                  <a:gd name="connsiteX118" fmla="*/ 2047715 w 3219348"/>
                  <a:gd name="connsiteY118" fmla="*/ 504554 h 821447"/>
                  <a:gd name="connsiteX119" fmla="*/ 2051147 w 3219348"/>
                  <a:gd name="connsiteY119" fmla="*/ 505222 h 821447"/>
                  <a:gd name="connsiteX120" fmla="*/ 2051147 w 3219348"/>
                  <a:gd name="connsiteY120" fmla="*/ 529776 h 821447"/>
                  <a:gd name="connsiteX121" fmla="*/ 2541902 w 3219348"/>
                  <a:gd name="connsiteY121" fmla="*/ 653968 h 821447"/>
                  <a:gd name="connsiteX122" fmla="*/ 2565563 w 3219348"/>
                  <a:gd name="connsiteY122" fmla="*/ 603926 h 821447"/>
                  <a:gd name="connsiteX123" fmla="*/ 2570466 w 3219348"/>
                  <a:gd name="connsiteY123" fmla="*/ 610566 h 821447"/>
                  <a:gd name="connsiteX124" fmla="*/ 2626435 w 3219348"/>
                  <a:gd name="connsiteY124" fmla="*/ 681730 h 821447"/>
                  <a:gd name="connsiteX125" fmla="*/ 2685924 w 3219348"/>
                  <a:gd name="connsiteY125" fmla="*/ 706417 h 821447"/>
                  <a:gd name="connsiteX126" fmla="*/ 2713107 w 3219348"/>
                  <a:gd name="connsiteY126" fmla="*/ 706328 h 821447"/>
                  <a:gd name="connsiteX127" fmla="*/ 2751830 w 3219348"/>
                  <a:gd name="connsiteY127" fmla="*/ 730569 h 821447"/>
                  <a:gd name="connsiteX128" fmla="*/ 2897546 w 3219348"/>
                  <a:gd name="connsiteY128" fmla="*/ 791574 h 821447"/>
                  <a:gd name="connsiteX129" fmla="*/ 2931502 w 3219348"/>
                  <a:gd name="connsiteY129" fmla="*/ 801110 h 821447"/>
                  <a:gd name="connsiteX130" fmla="*/ 3041524 w 3219348"/>
                  <a:gd name="connsiteY130" fmla="*/ 752672 h 821447"/>
                  <a:gd name="connsiteX131" fmla="*/ 3089651 w 3219348"/>
                  <a:gd name="connsiteY131" fmla="*/ 688548 h 821447"/>
                  <a:gd name="connsiteX132" fmla="*/ 3116343 w 3219348"/>
                  <a:gd name="connsiteY132" fmla="*/ 630529 h 821447"/>
                  <a:gd name="connsiteX133" fmla="*/ 3138490 w 3219348"/>
                  <a:gd name="connsiteY133" fmla="*/ 623622 h 821447"/>
                  <a:gd name="connsiteX134" fmla="*/ 3188755 w 3219348"/>
                  <a:gd name="connsiteY134" fmla="*/ 550140 h 821447"/>
                  <a:gd name="connsiteX135" fmla="*/ 3188042 w 3219348"/>
                  <a:gd name="connsiteY135" fmla="*/ 482407 h 821447"/>
                  <a:gd name="connsiteX136" fmla="*/ 3133632 w 3219348"/>
                  <a:gd name="connsiteY136" fmla="*/ 434771 h 821447"/>
                  <a:gd name="connsiteX137" fmla="*/ 3072494 w 3219348"/>
                  <a:gd name="connsiteY137" fmla="*/ 407811 h 821447"/>
                  <a:gd name="connsiteX138" fmla="*/ 2938721 w 3219348"/>
                  <a:gd name="connsiteY138" fmla="*/ 352644 h 821447"/>
                  <a:gd name="connsiteX139" fmla="*/ 2860693 w 3219348"/>
                  <a:gd name="connsiteY139" fmla="*/ 354248 h 821447"/>
                  <a:gd name="connsiteX140" fmla="*/ 2842023 w 3219348"/>
                  <a:gd name="connsiteY140" fmla="*/ 361913 h 821447"/>
                  <a:gd name="connsiteX141" fmla="*/ 2835204 w 3219348"/>
                  <a:gd name="connsiteY141" fmla="*/ 349124 h 821447"/>
                  <a:gd name="connsiteX142" fmla="*/ 2764263 w 3219348"/>
                  <a:gd name="connsiteY142" fmla="*/ 285891 h 821447"/>
                  <a:gd name="connsiteX143" fmla="*/ 2707358 w 3219348"/>
                  <a:gd name="connsiteY143" fmla="*/ 266596 h 821447"/>
                  <a:gd name="connsiteX144" fmla="*/ 2473812 w 3219348"/>
                  <a:gd name="connsiteY144" fmla="*/ 193293 h 821447"/>
                  <a:gd name="connsiteX145" fmla="*/ 2151098 w 3219348"/>
                  <a:gd name="connsiteY145" fmla="*/ 118563 h 821447"/>
                  <a:gd name="connsiteX146" fmla="*/ 2129575 w 3219348"/>
                  <a:gd name="connsiteY146" fmla="*/ 116736 h 821447"/>
                  <a:gd name="connsiteX147" fmla="*/ 2124005 w 3219348"/>
                  <a:gd name="connsiteY147" fmla="*/ 142270 h 821447"/>
                  <a:gd name="connsiteX148" fmla="*/ 2114424 w 3219348"/>
                  <a:gd name="connsiteY148" fmla="*/ 135318 h 821447"/>
                  <a:gd name="connsiteX149" fmla="*/ 2052751 w 3219348"/>
                  <a:gd name="connsiteY149" fmla="*/ 103100 h 821447"/>
                  <a:gd name="connsiteX150" fmla="*/ 1933728 w 3219348"/>
                  <a:gd name="connsiteY150" fmla="*/ 87192 h 821447"/>
                  <a:gd name="connsiteX151" fmla="*/ 1826424 w 3219348"/>
                  <a:gd name="connsiteY151" fmla="*/ 92406 h 821447"/>
                  <a:gd name="connsiteX152" fmla="*/ 1809223 w 3219348"/>
                  <a:gd name="connsiteY152" fmla="*/ 76408 h 821447"/>
                  <a:gd name="connsiteX153" fmla="*/ 1742604 w 3219348"/>
                  <a:gd name="connsiteY153" fmla="*/ 72798 h 821447"/>
                  <a:gd name="connsiteX154" fmla="*/ 1673623 w 3219348"/>
                  <a:gd name="connsiteY154" fmla="*/ 70481 h 821447"/>
                  <a:gd name="connsiteX155" fmla="*/ 1599829 w 3219348"/>
                  <a:gd name="connsiteY155" fmla="*/ 74536 h 821447"/>
                  <a:gd name="connsiteX156" fmla="*/ 1546089 w 3219348"/>
                  <a:gd name="connsiteY156" fmla="*/ 28326 h 821447"/>
                  <a:gd name="connsiteX157" fmla="*/ 1491233 w 3219348"/>
                  <a:gd name="connsiteY157" fmla="*/ 21865 h 821447"/>
                  <a:gd name="connsiteX158" fmla="*/ 1191913 w 3219348"/>
                  <a:gd name="connsiteY158" fmla="*/ 47711 h 821447"/>
                  <a:gd name="connsiteX159" fmla="*/ 1174713 w 3219348"/>
                  <a:gd name="connsiteY159" fmla="*/ 52256 h 821447"/>
                  <a:gd name="connsiteX160" fmla="*/ 1178323 w 3219348"/>
                  <a:gd name="connsiteY160" fmla="*/ 98243 h 821447"/>
                  <a:gd name="connsiteX161" fmla="*/ 1163127 w 3219348"/>
                  <a:gd name="connsiteY161" fmla="*/ 103279 h 821447"/>
                  <a:gd name="connsiteX162" fmla="*/ 1027125 w 3219348"/>
                  <a:gd name="connsiteY162" fmla="*/ 125960 h 821447"/>
                  <a:gd name="connsiteX163" fmla="*/ 988803 w 3219348"/>
                  <a:gd name="connsiteY163" fmla="*/ 134561 h 821447"/>
                  <a:gd name="connsiteX164" fmla="*/ 999854 w 3219348"/>
                  <a:gd name="connsiteY164" fmla="*/ 214905 h 82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3219348" h="821447">
                    <a:moveTo>
                      <a:pt x="972538" y="176226"/>
                    </a:moveTo>
                    <a:cubicBezTo>
                      <a:pt x="968884" y="154792"/>
                      <a:pt x="966032" y="138170"/>
                      <a:pt x="962734" y="118741"/>
                    </a:cubicBezTo>
                    <a:cubicBezTo>
                      <a:pt x="993527" y="108804"/>
                      <a:pt x="1025745" y="105239"/>
                      <a:pt x="1057294" y="99001"/>
                    </a:cubicBezTo>
                    <a:cubicBezTo>
                      <a:pt x="1089111" y="92717"/>
                      <a:pt x="1121195" y="87816"/>
                      <a:pt x="1155195" y="81978"/>
                    </a:cubicBezTo>
                    <a:cubicBezTo>
                      <a:pt x="1153770" y="69367"/>
                      <a:pt x="1152522" y="58539"/>
                      <a:pt x="1151363" y="47711"/>
                    </a:cubicBezTo>
                    <a:cubicBezTo>
                      <a:pt x="1149848" y="33183"/>
                      <a:pt x="1151631" y="30554"/>
                      <a:pt x="1166024" y="28906"/>
                    </a:cubicBezTo>
                    <a:cubicBezTo>
                      <a:pt x="1277383" y="16384"/>
                      <a:pt x="1388831" y="4575"/>
                      <a:pt x="1500903" y="119"/>
                    </a:cubicBezTo>
                    <a:cubicBezTo>
                      <a:pt x="1538334" y="-1352"/>
                      <a:pt x="1571354" y="10814"/>
                      <a:pt x="1597868" y="37239"/>
                    </a:cubicBezTo>
                    <a:cubicBezTo>
                      <a:pt x="1606691" y="46017"/>
                      <a:pt x="1615336" y="49136"/>
                      <a:pt x="1627101" y="49404"/>
                    </a:cubicBezTo>
                    <a:cubicBezTo>
                      <a:pt x="1689442" y="50830"/>
                      <a:pt x="1751917" y="50384"/>
                      <a:pt x="1813991" y="55330"/>
                    </a:cubicBezTo>
                    <a:cubicBezTo>
                      <a:pt x="1895806" y="61881"/>
                      <a:pt x="1977308" y="72397"/>
                      <a:pt x="2058811" y="82424"/>
                    </a:cubicBezTo>
                    <a:cubicBezTo>
                      <a:pt x="2074586" y="84384"/>
                      <a:pt x="2089738" y="91826"/>
                      <a:pt x="2107205" y="97396"/>
                    </a:cubicBezTo>
                    <a:cubicBezTo>
                      <a:pt x="2113711" y="88974"/>
                      <a:pt x="2124139" y="91871"/>
                      <a:pt x="2135324" y="94010"/>
                    </a:cubicBezTo>
                    <a:cubicBezTo>
                      <a:pt x="2259873" y="117850"/>
                      <a:pt x="2383709" y="145122"/>
                      <a:pt x="2505673" y="179924"/>
                    </a:cubicBezTo>
                    <a:cubicBezTo>
                      <a:pt x="2576259" y="200066"/>
                      <a:pt x="2645685" y="224263"/>
                      <a:pt x="2715602" y="246811"/>
                    </a:cubicBezTo>
                    <a:cubicBezTo>
                      <a:pt x="2732536" y="252292"/>
                      <a:pt x="2749113" y="258798"/>
                      <a:pt x="2766090" y="264101"/>
                    </a:cubicBezTo>
                    <a:cubicBezTo>
                      <a:pt x="2798486" y="274216"/>
                      <a:pt x="2824599" y="292976"/>
                      <a:pt x="2843493" y="320961"/>
                    </a:cubicBezTo>
                    <a:cubicBezTo>
                      <a:pt x="2850044" y="330720"/>
                      <a:pt x="2856105" y="332636"/>
                      <a:pt x="2867467" y="329561"/>
                    </a:cubicBezTo>
                    <a:cubicBezTo>
                      <a:pt x="2895318" y="321941"/>
                      <a:pt x="2923659" y="322565"/>
                      <a:pt x="2950485" y="333839"/>
                    </a:cubicBezTo>
                    <a:cubicBezTo>
                      <a:pt x="3015501" y="361111"/>
                      <a:pt x="3080248" y="389051"/>
                      <a:pt x="3144951" y="417035"/>
                    </a:cubicBezTo>
                    <a:cubicBezTo>
                      <a:pt x="3171598" y="428577"/>
                      <a:pt x="3192899" y="446624"/>
                      <a:pt x="3206624" y="472603"/>
                    </a:cubicBezTo>
                    <a:cubicBezTo>
                      <a:pt x="3224003" y="505445"/>
                      <a:pt x="3224404" y="537975"/>
                      <a:pt x="3202702" y="569168"/>
                    </a:cubicBezTo>
                    <a:cubicBezTo>
                      <a:pt x="3185324" y="594167"/>
                      <a:pt x="3168524" y="619656"/>
                      <a:pt x="3149452" y="643274"/>
                    </a:cubicBezTo>
                    <a:cubicBezTo>
                      <a:pt x="3117814" y="682398"/>
                      <a:pt x="3090542" y="724687"/>
                      <a:pt x="3059170" y="763990"/>
                    </a:cubicBezTo>
                    <a:cubicBezTo>
                      <a:pt x="3023566" y="808552"/>
                      <a:pt x="2976108" y="824148"/>
                      <a:pt x="2921208" y="821074"/>
                    </a:cubicBezTo>
                    <a:cubicBezTo>
                      <a:pt x="2911182" y="820494"/>
                      <a:pt x="2901156" y="815860"/>
                      <a:pt x="2891620" y="811938"/>
                    </a:cubicBezTo>
                    <a:cubicBezTo>
                      <a:pt x="2846345" y="793267"/>
                      <a:pt x="2800714" y="775264"/>
                      <a:pt x="2756197" y="754900"/>
                    </a:cubicBezTo>
                    <a:cubicBezTo>
                      <a:pt x="2720503" y="738546"/>
                      <a:pt x="2682003" y="730168"/>
                      <a:pt x="2646488" y="713725"/>
                    </a:cubicBezTo>
                    <a:cubicBezTo>
                      <a:pt x="2631693" y="706863"/>
                      <a:pt x="2616230" y="701114"/>
                      <a:pt x="2602416" y="692648"/>
                    </a:cubicBezTo>
                    <a:cubicBezTo>
                      <a:pt x="2588692" y="684226"/>
                      <a:pt x="2576615" y="673041"/>
                      <a:pt x="2563158" y="662569"/>
                    </a:cubicBezTo>
                    <a:cubicBezTo>
                      <a:pt x="2560038" y="667114"/>
                      <a:pt x="2556385" y="672461"/>
                      <a:pt x="2551795" y="679056"/>
                    </a:cubicBezTo>
                    <a:cubicBezTo>
                      <a:pt x="2530405" y="672239"/>
                      <a:pt x="2509327" y="665732"/>
                      <a:pt x="2488384" y="658826"/>
                    </a:cubicBezTo>
                    <a:cubicBezTo>
                      <a:pt x="2379075" y="622775"/>
                      <a:pt x="2267403" y="595816"/>
                      <a:pt x="2154930" y="571975"/>
                    </a:cubicBezTo>
                    <a:cubicBezTo>
                      <a:pt x="2117232" y="563999"/>
                      <a:pt x="2078908" y="558518"/>
                      <a:pt x="2041745" y="548581"/>
                    </a:cubicBezTo>
                    <a:cubicBezTo>
                      <a:pt x="2020845" y="542966"/>
                      <a:pt x="1999901" y="543634"/>
                      <a:pt x="1979091" y="540560"/>
                    </a:cubicBezTo>
                    <a:cubicBezTo>
                      <a:pt x="1957835" y="537440"/>
                      <a:pt x="1936446" y="534767"/>
                      <a:pt x="1915145" y="532048"/>
                    </a:cubicBezTo>
                    <a:cubicBezTo>
                      <a:pt x="1885735" y="528305"/>
                      <a:pt x="1856324" y="524250"/>
                      <a:pt x="1826869" y="521264"/>
                    </a:cubicBezTo>
                    <a:cubicBezTo>
                      <a:pt x="1810738" y="519616"/>
                      <a:pt x="1794429" y="519616"/>
                      <a:pt x="1778164" y="519170"/>
                    </a:cubicBezTo>
                    <a:cubicBezTo>
                      <a:pt x="1714351" y="517477"/>
                      <a:pt x="1650540" y="516140"/>
                      <a:pt x="1586773" y="514090"/>
                    </a:cubicBezTo>
                    <a:cubicBezTo>
                      <a:pt x="1567566" y="513466"/>
                      <a:pt x="1548049" y="512753"/>
                      <a:pt x="1529333" y="508965"/>
                    </a:cubicBezTo>
                    <a:cubicBezTo>
                      <a:pt x="1514449" y="505935"/>
                      <a:pt x="1500546" y="498137"/>
                      <a:pt x="1486242" y="492344"/>
                    </a:cubicBezTo>
                    <a:cubicBezTo>
                      <a:pt x="1483078" y="491052"/>
                      <a:pt x="1480048" y="489448"/>
                      <a:pt x="1475324" y="487175"/>
                    </a:cubicBezTo>
                    <a:lnTo>
                      <a:pt x="1475324" y="513154"/>
                    </a:lnTo>
                    <a:cubicBezTo>
                      <a:pt x="1467214" y="514536"/>
                      <a:pt x="1459550" y="516407"/>
                      <a:pt x="1451840" y="517031"/>
                    </a:cubicBezTo>
                    <a:cubicBezTo>
                      <a:pt x="1408215" y="520596"/>
                      <a:pt x="1364456" y="523047"/>
                      <a:pt x="1320920" y="527459"/>
                    </a:cubicBezTo>
                    <a:cubicBezTo>
                      <a:pt x="1278897" y="531736"/>
                      <a:pt x="1236966" y="537307"/>
                      <a:pt x="1195167" y="543545"/>
                    </a:cubicBezTo>
                    <a:cubicBezTo>
                      <a:pt x="1181710" y="545551"/>
                      <a:pt x="1170881" y="544392"/>
                      <a:pt x="1160008" y="535702"/>
                    </a:cubicBezTo>
                    <a:cubicBezTo>
                      <a:pt x="1147441" y="525676"/>
                      <a:pt x="1133583" y="517209"/>
                      <a:pt x="1118121" y="506604"/>
                    </a:cubicBezTo>
                    <a:cubicBezTo>
                      <a:pt x="1115803" y="523493"/>
                      <a:pt x="1124225" y="535836"/>
                      <a:pt x="1125607" y="551923"/>
                    </a:cubicBezTo>
                    <a:cubicBezTo>
                      <a:pt x="1117229" y="554195"/>
                      <a:pt x="1109075" y="556780"/>
                      <a:pt x="1100741" y="558562"/>
                    </a:cubicBezTo>
                    <a:cubicBezTo>
                      <a:pt x="1036261" y="572421"/>
                      <a:pt x="971781" y="586235"/>
                      <a:pt x="907167" y="599603"/>
                    </a:cubicBezTo>
                    <a:cubicBezTo>
                      <a:pt x="898343" y="601430"/>
                      <a:pt x="889030" y="600673"/>
                      <a:pt x="879316" y="601163"/>
                    </a:cubicBezTo>
                    <a:cubicBezTo>
                      <a:pt x="858461" y="608917"/>
                      <a:pt x="836671" y="618052"/>
                      <a:pt x="814211" y="625137"/>
                    </a:cubicBezTo>
                    <a:cubicBezTo>
                      <a:pt x="783108" y="634941"/>
                      <a:pt x="751558" y="643274"/>
                      <a:pt x="720142" y="652141"/>
                    </a:cubicBezTo>
                    <a:cubicBezTo>
                      <a:pt x="681953" y="662970"/>
                      <a:pt x="644076" y="663504"/>
                      <a:pt x="605976" y="646928"/>
                    </a:cubicBezTo>
                    <a:cubicBezTo>
                      <a:pt x="602812" y="651607"/>
                      <a:pt x="599648" y="655483"/>
                      <a:pt x="597286" y="659806"/>
                    </a:cubicBezTo>
                    <a:cubicBezTo>
                      <a:pt x="583517" y="684716"/>
                      <a:pt x="563999" y="703565"/>
                      <a:pt x="537441" y="713993"/>
                    </a:cubicBezTo>
                    <a:cubicBezTo>
                      <a:pt x="473228" y="739214"/>
                      <a:pt x="408926" y="764080"/>
                      <a:pt x="344356" y="788366"/>
                    </a:cubicBezTo>
                    <a:cubicBezTo>
                      <a:pt x="332013" y="793000"/>
                      <a:pt x="318466" y="795005"/>
                      <a:pt x="305320" y="796743"/>
                    </a:cubicBezTo>
                    <a:cubicBezTo>
                      <a:pt x="263165" y="802269"/>
                      <a:pt x="226580" y="790638"/>
                      <a:pt x="200824" y="755836"/>
                    </a:cubicBezTo>
                    <a:cubicBezTo>
                      <a:pt x="137680" y="670501"/>
                      <a:pt x="75383" y="584542"/>
                      <a:pt x="13220" y="498494"/>
                    </a:cubicBezTo>
                    <a:cubicBezTo>
                      <a:pt x="-4070" y="474564"/>
                      <a:pt x="-3134" y="448496"/>
                      <a:pt x="8719" y="422383"/>
                    </a:cubicBezTo>
                    <a:cubicBezTo>
                      <a:pt x="21865" y="393418"/>
                      <a:pt x="43121" y="372162"/>
                      <a:pt x="72398" y="359997"/>
                    </a:cubicBezTo>
                    <a:cubicBezTo>
                      <a:pt x="151851" y="326932"/>
                      <a:pt x="231437" y="294090"/>
                      <a:pt x="311292" y="261962"/>
                    </a:cubicBezTo>
                    <a:cubicBezTo>
                      <a:pt x="348634" y="246944"/>
                      <a:pt x="386867" y="246454"/>
                      <a:pt x="423898" y="263254"/>
                    </a:cubicBezTo>
                    <a:cubicBezTo>
                      <a:pt x="434281" y="267977"/>
                      <a:pt x="442435" y="265571"/>
                      <a:pt x="451437" y="262496"/>
                    </a:cubicBezTo>
                    <a:cubicBezTo>
                      <a:pt x="495687" y="247524"/>
                      <a:pt x="539803" y="231972"/>
                      <a:pt x="584230" y="217579"/>
                    </a:cubicBezTo>
                    <a:cubicBezTo>
                      <a:pt x="678121" y="187143"/>
                      <a:pt x="773304" y="161342"/>
                      <a:pt x="869155" y="137903"/>
                    </a:cubicBezTo>
                    <a:cubicBezTo>
                      <a:pt x="882301" y="134694"/>
                      <a:pt x="893397" y="135274"/>
                      <a:pt x="905295" y="141869"/>
                    </a:cubicBezTo>
                    <a:cubicBezTo>
                      <a:pt x="925971" y="153276"/>
                      <a:pt x="947316" y="163436"/>
                      <a:pt x="972493" y="176181"/>
                    </a:cubicBezTo>
                    <a:close/>
                    <a:moveTo>
                      <a:pt x="999721" y="214860"/>
                    </a:moveTo>
                    <a:cubicBezTo>
                      <a:pt x="993883" y="212187"/>
                      <a:pt x="990007" y="210582"/>
                      <a:pt x="986308" y="208622"/>
                    </a:cubicBezTo>
                    <a:cubicBezTo>
                      <a:pt x="956764" y="193070"/>
                      <a:pt x="927219" y="177473"/>
                      <a:pt x="897675" y="161921"/>
                    </a:cubicBezTo>
                    <a:cubicBezTo>
                      <a:pt x="890322" y="158044"/>
                      <a:pt x="883238" y="155995"/>
                      <a:pt x="874369" y="158356"/>
                    </a:cubicBezTo>
                    <a:cubicBezTo>
                      <a:pt x="824951" y="171591"/>
                      <a:pt x="774864" y="182375"/>
                      <a:pt x="725980" y="197303"/>
                    </a:cubicBezTo>
                    <a:cubicBezTo>
                      <a:pt x="633738" y="225421"/>
                      <a:pt x="542164" y="255634"/>
                      <a:pt x="450412" y="285312"/>
                    </a:cubicBezTo>
                    <a:cubicBezTo>
                      <a:pt x="438648" y="289100"/>
                      <a:pt x="428131" y="291907"/>
                      <a:pt x="416902" y="283485"/>
                    </a:cubicBezTo>
                    <a:cubicBezTo>
                      <a:pt x="411822" y="279697"/>
                      <a:pt x="404647" y="278449"/>
                      <a:pt x="398231" y="276667"/>
                    </a:cubicBezTo>
                    <a:cubicBezTo>
                      <a:pt x="365790" y="267576"/>
                      <a:pt x="335043" y="274483"/>
                      <a:pt x="304919" y="286871"/>
                    </a:cubicBezTo>
                    <a:cubicBezTo>
                      <a:pt x="233532" y="316237"/>
                      <a:pt x="162055" y="345425"/>
                      <a:pt x="90846" y="375192"/>
                    </a:cubicBezTo>
                    <a:cubicBezTo>
                      <a:pt x="79305" y="380005"/>
                      <a:pt x="67630" y="385887"/>
                      <a:pt x="58138" y="393863"/>
                    </a:cubicBezTo>
                    <a:cubicBezTo>
                      <a:pt x="24806" y="421759"/>
                      <a:pt x="5778" y="456338"/>
                      <a:pt x="40403" y="501791"/>
                    </a:cubicBezTo>
                    <a:cubicBezTo>
                      <a:pt x="64689" y="533653"/>
                      <a:pt x="87192" y="566895"/>
                      <a:pt x="110408" y="599603"/>
                    </a:cubicBezTo>
                    <a:cubicBezTo>
                      <a:pt x="120524" y="613818"/>
                      <a:pt x="132556" y="625538"/>
                      <a:pt x="149623" y="631108"/>
                    </a:cubicBezTo>
                    <a:cubicBezTo>
                      <a:pt x="151361" y="631688"/>
                      <a:pt x="152519" y="634139"/>
                      <a:pt x="155638" y="637570"/>
                    </a:cubicBezTo>
                    <a:cubicBezTo>
                      <a:pt x="151584" y="639976"/>
                      <a:pt x="147751" y="642204"/>
                      <a:pt x="142938" y="645056"/>
                    </a:cubicBezTo>
                    <a:cubicBezTo>
                      <a:pt x="170255" y="680750"/>
                      <a:pt x="195833" y="715374"/>
                      <a:pt x="222882" y="748750"/>
                    </a:cubicBezTo>
                    <a:cubicBezTo>
                      <a:pt x="230012" y="757529"/>
                      <a:pt x="241241" y="763768"/>
                      <a:pt x="251668" y="768981"/>
                    </a:cubicBezTo>
                    <a:cubicBezTo>
                      <a:pt x="271810" y="779052"/>
                      <a:pt x="293689" y="778562"/>
                      <a:pt x="314856" y="773527"/>
                    </a:cubicBezTo>
                    <a:cubicBezTo>
                      <a:pt x="335711" y="768580"/>
                      <a:pt x="356388" y="762208"/>
                      <a:pt x="376485" y="754677"/>
                    </a:cubicBezTo>
                    <a:cubicBezTo>
                      <a:pt x="424433" y="736763"/>
                      <a:pt x="472024" y="717825"/>
                      <a:pt x="519705" y="699198"/>
                    </a:cubicBezTo>
                    <a:cubicBezTo>
                      <a:pt x="555934" y="685028"/>
                      <a:pt x="580754" y="660563"/>
                      <a:pt x="589132" y="621394"/>
                    </a:cubicBezTo>
                    <a:cubicBezTo>
                      <a:pt x="589533" y="619567"/>
                      <a:pt x="591583" y="618096"/>
                      <a:pt x="593989" y="614977"/>
                    </a:cubicBezTo>
                    <a:cubicBezTo>
                      <a:pt x="629014" y="641536"/>
                      <a:pt x="668407" y="642872"/>
                      <a:pt x="708512" y="633158"/>
                    </a:cubicBezTo>
                    <a:cubicBezTo>
                      <a:pt x="746656" y="623934"/>
                      <a:pt x="784400" y="612704"/>
                      <a:pt x="822054" y="601520"/>
                    </a:cubicBezTo>
                    <a:cubicBezTo>
                      <a:pt x="846474" y="594256"/>
                      <a:pt x="869423" y="583873"/>
                      <a:pt x="885198" y="562216"/>
                    </a:cubicBezTo>
                    <a:cubicBezTo>
                      <a:pt x="886668" y="560211"/>
                      <a:pt x="889922" y="559543"/>
                      <a:pt x="892818" y="558028"/>
                    </a:cubicBezTo>
                    <a:cubicBezTo>
                      <a:pt x="896606" y="565514"/>
                      <a:pt x="899859" y="571886"/>
                      <a:pt x="903557" y="579150"/>
                    </a:cubicBezTo>
                    <a:cubicBezTo>
                      <a:pt x="936799" y="571530"/>
                      <a:pt x="969285" y="564400"/>
                      <a:pt x="1001636" y="556557"/>
                    </a:cubicBezTo>
                    <a:cubicBezTo>
                      <a:pt x="1034256" y="548625"/>
                      <a:pt x="1068256" y="546219"/>
                      <a:pt x="1100518" y="535123"/>
                    </a:cubicBezTo>
                    <a:cubicBezTo>
                      <a:pt x="1094146" y="509188"/>
                      <a:pt x="1088397" y="485794"/>
                      <a:pt x="1081713" y="458567"/>
                    </a:cubicBezTo>
                    <a:cubicBezTo>
                      <a:pt x="1089957" y="462934"/>
                      <a:pt x="1094547" y="464805"/>
                      <a:pt x="1098558" y="467568"/>
                    </a:cubicBezTo>
                    <a:cubicBezTo>
                      <a:pt x="1120036" y="482184"/>
                      <a:pt x="1141871" y="496355"/>
                      <a:pt x="1162593" y="511996"/>
                    </a:cubicBezTo>
                    <a:cubicBezTo>
                      <a:pt x="1174892" y="521309"/>
                      <a:pt x="1187146" y="523181"/>
                      <a:pt x="1202029" y="521443"/>
                    </a:cubicBezTo>
                    <a:cubicBezTo>
                      <a:pt x="1267580" y="513734"/>
                      <a:pt x="1333263" y="506960"/>
                      <a:pt x="1398902" y="499920"/>
                    </a:cubicBezTo>
                    <a:cubicBezTo>
                      <a:pt x="1416370" y="498048"/>
                      <a:pt x="1433838" y="496355"/>
                      <a:pt x="1452598" y="494483"/>
                    </a:cubicBezTo>
                    <a:cubicBezTo>
                      <a:pt x="1452153" y="485214"/>
                      <a:pt x="1452108" y="477906"/>
                      <a:pt x="1451439" y="470643"/>
                    </a:cubicBezTo>
                    <a:cubicBezTo>
                      <a:pt x="1449523" y="449209"/>
                      <a:pt x="1447295" y="427775"/>
                      <a:pt x="1445424" y="406341"/>
                    </a:cubicBezTo>
                    <a:cubicBezTo>
                      <a:pt x="1444889" y="400147"/>
                      <a:pt x="1442439" y="392838"/>
                      <a:pt x="1453222" y="389586"/>
                    </a:cubicBezTo>
                    <a:cubicBezTo>
                      <a:pt x="1454781" y="393462"/>
                      <a:pt x="1456698" y="397161"/>
                      <a:pt x="1457812" y="401082"/>
                    </a:cubicBezTo>
                    <a:cubicBezTo>
                      <a:pt x="1460485" y="410351"/>
                      <a:pt x="1462224" y="419887"/>
                      <a:pt x="1465343" y="428978"/>
                    </a:cubicBezTo>
                    <a:cubicBezTo>
                      <a:pt x="1477151" y="463780"/>
                      <a:pt x="1501259" y="484991"/>
                      <a:pt x="1537710" y="489938"/>
                    </a:cubicBezTo>
                    <a:cubicBezTo>
                      <a:pt x="1558209" y="492701"/>
                      <a:pt x="1579108" y="493057"/>
                      <a:pt x="1599829" y="493592"/>
                    </a:cubicBezTo>
                    <a:cubicBezTo>
                      <a:pt x="1656912" y="495107"/>
                      <a:pt x="1713996" y="496087"/>
                      <a:pt x="1771124" y="497380"/>
                    </a:cubicBezTo>
                    <a:cubicBezTo>
                      <a:pt x="1777763" y="497513"/>
                      <a:pt x="1784982" y="500321"/>
                      <a:pt x="1790819" y="498449"/>
                    </a:cubicBezTo>
                    <a:cubicBezTo>
                      <a:pt x="1796122" y="496756"/>
                      <a:pt x="1799865" y="490339"/>
                      <a:pt x="1804722" y="485571"/>
                    </a:cubicBezTo>
                    <a:cubicBezTo>
                      <a:pt x="1822859" y="499296"/>
                      <a:pt x="1842333" y="504064"/>
                      <a:pt x="1863721" y="505623"/>
                    </a:cubicBezTo>
                    <a:cubicBezTo>
                      <a:pt x="1896965" y="508119"/>
                      <a:pt x="1930252" y="511773"/>
                      <a:pt x="1963049" y="517610"/>
                    </a:cubicBezTo>
                    <a:cubicBezTo>
                      <a:pt x="1993306" y="523002"/>
                      <a:pt x="2021825" y="524116"/>
                      <a:pt x="2047715" y="504554"/>
                    </a:cubicBezTo>
                    <a:cubicBezTo>
                      <a:pt x="2048117" y="504242"/>
                      <a:pt x="2049142" y="504821"/>
                      <a:pt x="2051147" y="505222"/>
                    </a:cubicBezTo>
                    <a:lnTo>
                      <a:pt x="2051147" y="529776"/>
                    </a:lnTo>
                    <a:cubicBezTo>
                      <a:pt x="2217227" y="561281"/>
                      <a:pt x="2380901" y="599113"/>
                      <a:pt x="2541902" y="653968"/>
                    </a:cubicBezTo>
                    <a:cubicBezTo>
                      <a:pt x="2550190" y="636411"/>
                      <a:pt x="2557588" y="620815"/>
                      <a:pt x="2565563" y="603926"/>
                    </a:cubicBezTo>
                    <a:cubicBezTo>
                      <a:pt x="2568148" y="607268"/>
                      <a:pt x="2570332" y="608828"/>
                      <a:pt x="2570466" y="610566"/>
                    </a:cubicBezTo>
                    <a:cubicBezTo>
                      <a:pt x="2573229" y="646838"/>
                      <a:pt x="2595153" y="668094"/>
                      <a:pt x="2626435" y="681730"/>
                    </a:cubicBezTo>
                    <a:cubicBezTo>
                      <a:pt x="2646131" y="690286"/>
                      <a:pt x="2666451" y="697371"/>
                      <a:pt x="2685924" y="706417"/>
                    </a:cubicBezTo>
                    <a:cubicBezTo>
                      <a:pt x="2696842" y="711497"/>
                      <a:pt x="2706378" y="713681"/>
                      <a:pt x="2713107" y="706328"/>
                    </a:cubicBezTo>
                    <a:cubicBezTo>
                      <a:pt x="2727143" y="715240"/>
                      <a:pt x="2738640" y="724821"/>
                      <a:pt x="2751830" y="730569"/>
                    </a:cubicBezTo>
                    <a:cubicBezTo>
                      <a:pt x="2800091" y="751647"/>
                      <a:pt x="2848796" y="771700"/>
                      <a:pt x="2897546" y="791574"/>
                    </a:cubicBezTo>
                    <a:cubicBezTo>
                      <a:pt x="2908420" y="796030"/>
                      <a:pt x="2920183" y="801244"/>
                      <a:pt x="2931502" y="801110"/>
                    </a:cubicBezTo>
                    <a:cubicBezTo>
                      <a:pt x="2974637" y="800620"/>
                      <a:pt x="3013629" y="788410"/>
                      <a:pt x="3041524" y="752672"/>
                    </a:cubicBezTo>
                    <a:cubicBezTo>
                      <a:pt x="3057967" y="731594"/>
                      <a:pt x="3073208" y="709626"/>
                      <a:pt x="3089651" y="688548"/>
                    </a:cubicBezTo>
                    <a:cubicBezTo>
                      <a:pt x="3103064" y="671392"/>
                      <a:pt x="3114159" y="653345"/>
                      <a:pt x="3116343" y="630529"/>
                    </a:cubicBezTo>
                    <a:cubicBezTo>
                      <a:pt x="3124409" y="629148"/>
                      <a:pt x="3132652" y="632623"/>
                      <a:pt x="3138490" y="623622"/>
                    </a:cubicBezTo>
                    <a:cubicBezTo>
                      <a:pt x="3154666" y="598757"/>
                      <a:pt x="3173248" y="575407"/>
                      <a:pt x="3188755" y="550140"/>
                    </a:cubicBezTo>
                    <a:cubicBezTo>
                      <a:pt x="3202168" y="528305"/>
                      <a:pt x="3201232" y="504866"/>
                      <a:pt x="3188042" y="482407"/>
                    </a:cubicBezTo>
                    <a:cubicBezTo>
                      <a:pt x="3175164" y="460527"/>
                      <a:pt x="3156626" y="445109"/>
                      <a:pt x="3133632" y="434771"/>
                    </a:cubicBezTo>
                    <a:cubicBezTo>
                      <a:pt x="3113313" y="425636"/>
                      <a:pt x="3093037" y="416412"/>
                      <a:pt x="3072494" y="407811"/>
                    </a:cubicBezTo>
                    <a:cubicBezTo>
                      <a:pt x="3027977" y="389229"/>
                      <a:pt x="2983371" y="370914"/>
                      <a:pt x="2938721" y="352644"/>
                    </a:cubicBezTo>
                    <a:cubicBezTo>
                      <a:pt x="2912564" y="341949"/>
                      <a:pt x="2886495" y="343554"/>
                      <a:pt x="2860693" y="354248"/>
                    </a:cubicBezTo>
                    <a:cubicBezTo>
                      <a:pt x="2854723" y="356744"/>
                      <a:pt x="2848707" y="359150"/>
                      <a:pt x="2842023" y="361913"/>
                    </a:cubicBezTo>
                    <a:cubicBezTo>
                      <a:pt x="2839305" y="356833"/>
                      <a:pt x="2837077" y="353090"/>
                      <a:pt x="2835204" y="349124"/>
                    </a:cubicBezTo>
                    <a:cubicBezTo>
                      <a:pt x="2820455" y="318020"/>
                      <a:pt x="2797372" y="296452"/>
                      <a:pt x="2764263" y="285891"/>
                    </a:cubicBezTo>
                    <a:cubicBezTo>
                      <a:pt x="2745191" y="279831"/>
                      <a:pt x="2726430" y="272656"/>
                      <a:pt x="2707358" y="266596"/>
                    </a:cubicBezTo>
                    <a:cubicBezTo>
                      <a:pt x="2629599" y="241909"/>
                      <a:pt x="2552240" y="215707"/>
                      <a:pt x="2473812" y="193293"/>
                    </a:cubicBezTo>
                    <a:cubicBezTo>
                      <a:pt x="2367577" y="162946"/>
                      <a:pt x="2259382" y="140309"/>
                      <a:pt x="2151098" y="118563"/>
                    </a:cubicBezTo>
                    <a:cubicBezTo>
                      <a:pt x="2144236" y="117182"/>
                      <a:pt x="2137106" y="117315"/>
                      <a:pt x="2129575" y="116736"/>
                    </a:cubicBezTo>
                    <a:cubicBezTo>
                      <a:pt x="2127481" y="126406"/>
                      <a:pt x="2125921" y="133447"/>
                      <a:pt x="2124005" y="142270"/>
                    </a:cubicBezTo>
                    <a:cubicBezTo>
                      <a:pt x="2119994" y="139418"/>
                      <a:pt x="2116652" y="137814"/>
                      <a:pt x="2114424" y="135318"/>
                    </a:cubicBezTo>
                    <a:cubicBezTo>
                      <a:pt x="2097892" y="116736"/>
                      <a:pt x="2077394" y="106353"/>
                      <a:pt x="2052751" y="103100"/>
                    </a:cubicBezTo>
                    <a:cubicBezTo>
                      <a:pt x="2013047" y="97931"/>
                      <a:pt x="1973566" y="89999"/>
                      <a:pt x="1933728" y="87192"/>
                    </a:cubicBezTo>
                    <a:cubicBezTo>
                      <a:pt x="1898167" y="84696"/>
                      <a:pt x="1861761" y="71729"/>
                      <a:pt x="1826424" y="92406"/>
                    </a:cubicBezTo>
                    <a:cubicBezTo>
                      <a:pt x="1823305" y="82201"/>
                      <a:pt x="1819740" y="76497"/>
                      <a:pt x="1809223" y="76408"/>
                    </a:cubicBezTo>
                    <a:cubicBezTo>
                      <a:pt x="1786987" y="76185"/>
                      <a:pt x="1764795" y="73779"/>
                      <a:pt x="1742604" y="72798"/>
                    </a:cubicBezTo>
                    <a:cubicBezTo>
                      <a:pt x="1719610" y="71774"/>
                      <a:pt x="1696616" y="71684"/>
                      <a:pt x="1673623" y="70481"/>
                    </a:cubicBezTo>
                    <a:cubicBezTo>
                      <a:pt x="1648802" y="69234"/>
                      <a:pt x="1623982" y="66293"/>
                      <a:pt x="1599829" y="74536"/>
                    </a:cubicBezTo>
                    <a:cubicBezTo>
                      <a:pt x="1586951" y="52122"/>
                      <a:pt x="1568993" y="37461"/>
                      <a:pt x="1546089" y="28326"/>
                    </a:cubicBezTo>
                    <a:cubicBezTo>
                      <a:pt x="1528264" y="21196"/>
                      <a:pt x="1509815" y="21107"/>
                      <a:pt x="1491233" y="21865"/>
                    </a:cubicBezTo>
                    <a:cubicBezTo>
                      <a:pt x="1391059" y="25920"/>
                      <a:pt x="1291464" y="36214"/>
                      <a:pt x="1191913" y="47711"/>
                    </a:cubicBezTo>
                    <a:cubicBezTo>
                      <a:pt x="1186299" y="48379"/>
                      <a:pt x="1180862" y="50607"/>
                      <a:pt x="1174713" y="52256"/>
                    </a:cubicBezTo>
                    <a:cubicBezTo>
                      <a:pt x="1175961" y="68120"/>
                      <a:pt x="1177120" y="82691"/>
                      <a:pt x="1178323" y="98243"/>
                    </a:cubicBezTo>
                    <a:cubicBezTo>
                      <a:pt x="1172619" y="100159"/>
                      <a:pt x="1167985" y="102432"/>
                      <a:pt x="1163127" y="103279"/>
                    </a:cubicBezTo>
                    <a:cubicBezTo>
                      <a:pt x="1117808" y="110943"/>
                      <a:pt x="1072445" y="118207"/>
                      <a:pt x="1027125" y="125960"/>
                    </a:cubicBezTo>
                    <a:cubicBezTo>
                      <a:pt x="1014337" y="128144"/>
                      <a:pt x="1001770" y="131620"/>
                      <a:pt x="988803" y="134561"/>
                    </a:cubicBezTo>
                    <a:cubicBezTo>
                      <a:pt x="989694" y="162545"/>
                      <a:pt x="1000522" y="186876"/>
                      <a:pt x="999854" y="214905"/>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sp>
            <p:nvSpPr>
              <p:cNvPr id="365" name="Freeform: Shape 364">
                <a:extLst>
                  <a:ext uri="{FF2B5EF4-FFF2-40B4-BE49-F238E27FC236}">
                    <a16:creationId xmlns:a16="http://schemas.microsoft.com/office/drawing/2014/main" id="{C203C4E5-CB6D-8289-AC0C-C19022946059}"/>
                  </a:ext>
                </a:extLst>
              </p:cNvPr>
              <p:cNvSpPr/>
              <p:nvPr/>
            </p:nvSpPr>
            <p:spPr>
              <a:xfrm>
                <a:off x="6212825" y="9847272"/>
                <a:ext cx="3901508" cy="897345"/>
              </a:xfrm>
              <a:custGeom>
                <a:avLst/>
                <a:gdLst>
                  <a:gd name="connsiteX0" fmla="*/ 3402978 w 3901508"/>
                  <a:gd name="connsiteY0" fmla="*/ 646156 h 897345"/>
                  <a:gd name="connsiteX1" fmla="*/ 3403090 w 3901508"/>
                  <a:gd name="connsiteY1" fmla="*/ 646156 h 897345"/>
                  <a:gd name="connsiteX2" fmla="*/ 3403070 w 3901508"/>
                  <a:gd name="connsiteY2" fmla="*/ 646193 h 897345"/>
                  <a:gd name="connsiteX3" fmla="*/ 3561605 w 3901508"/>
                  <a:gd name="connsiteY3" fmla="*/ 405648 h 897345"/>
                  <a:gd name="connsiteX4" fmla="*/ 3586853 w 3901508"/>
                  <a:gd name="connsiteY4" fmla="*/ 408012 h 897345"/>
                  <a:gd name="connsiteX5" fmla="*/ 3631677 w 3901508"/>
                  <a:gd name="connsiteY5" fmla="*/ 423269 h 897345"/>
                  <a:gd name="connsiteX6" fmla="*/ 3836846 w 3901508"/>
                  <a:gd name="connsiteY6" fmla="*/ 511686 h 897345"/>
                  <a:gd name="connsiteX7" fmla="*/ 3884744 w 3901508"/>
                  <a:gd name="connsiteY7" fmla="*/ 544269 h 897345"/>
                  <a:gd name="connsiteX8" fmla="*/ 3889327 w 3901508"/>
                  <a:gd name="connsiteY8" fmla="*/ 612119 h 897345"/>
                  <a:gd name="connsiteX9" fmla="*/ 3845117 w 3901508"/>
                  <a:gd name="connsiteY9" fmla="*/ 674604 h 897345"/>
                  <a:gd name="connsiteX10" fmla="*/ 3724006 w 3901508"/>
                  <a:gd name="connsiteY10" fmla="*/ 619720 h 897345"/>
                  <a:gd name="connsiteX11" fmla="*/ 3755640 w 3901508"/>
                  <a:gd name="connsiteY11" fmla="*/ 568526 h 897345"/>
                  <a:gd name="connsiteX12" fmla="*/ 3619494 w 3901508"/>
                  <a:gd name="connsiteY12" fmla="*/ 509506 h 897345"/>
                  <a:gd name="connsiteX13" fmla="*/ 3577073 w 3901508"/>
                  <a:gd name="connsiteY13" fmla="*/ 582331 h 897345"/>
                  <a:gd name="connsiteX14" fmla="*/ 3605409 w 3901508"/>
                  <a:gd name="connsiteY14" fmla="*/ 596135 h 897345"/>
                  <a:gd name="connsiteX15" fmla="*/ 3746474 w 3901508"/>
                  <a:gd name="connsiteY15" fmla="*/ 656719 h 897345"/>
                  <a:gd name="connsiteX16" fmla="*/ 3790234 w 3901508"/>
                  <a:gd name="connsiteY16" fmla="*/ 694165 h 897345"/>
                  <a:gd name="connsiteX17" fmla="*/ 3790403 w 3901508"/>
                  <a:gd name="connsiteY17" fmla="*/ 746645 h 897345"/>
                  <a:gd name="connsiteX18" fmla="*/ 3699415 w 3901508"/>
                  <a:gd name="connsiteY18" fmla="*/ 866807 h 897345"/>
                  <a:gd name="connsiteX19" fmla="*/ 3580816 w 3901508"/>
                  <a:gd name="connsiteY19" fmla="*/ 887039 h 897345"/>
                  <a:gd name="connsiteX20" fmla="*/ 3442101 w 3901508"/>
                  <a:gd name="connsiteY20" fmla="*/ 827964 h 897345"/>
                  <a:gd name="connsiteX21" fmla="*/ 3395936 w 3901508"/>
                  <a:gd name="connsiteY21" fmla="*/ 808292 h 897345"/>
                  <a:gd name="connsiteX22" fmla="*/ 3363744 w 3901508"/>
                  <a:gd name="connsiteY22" fmla="*/ 782415 h 897345"/>
                  <a:gd name="connsiteX23" fmla="*/ 3357651 w 3901508"/>
                  <a:gd name="connsiteY23" fmla="*/ 729879 h 897345"/>
                  <a:gd name="connsiteX24" fmla="*/ 3403070 w 3901508"/>
                  <a:gd name="connsiteY24" fmla="*/ 646193 h 897345"/>
                  <a:gd name="connsiteX25" fmla="*/ 3509224 w 3901508"/>
                  <a:gd name="connsiteY25" fmla="*/ 688911 h 897345"/>
                  <a:gd name="connsiteX26" fmla="*/ 3475130 w 3901508"/>
                  <a:gd name="connsiteY26" fmla="*/ 748155 h 897345"/>
                  <a:gd name="connsiteX27" fmla="*/ 3596075 w 3901508"/>
                  <a:gd name="connsiteY27" fmla="*/ 799516 h 897345"/>
                  <a:gd name="connsiteX28" fmla="*/ 3651406 w 3901508"/>
                  <a:gd name="connsiteY28" fmla="*/ 723619 h 897345"/>
                  <a:gd name="connsiteX29" fmla="*/ 3621952 w 3901508"/>
                  <a:gd name="connsiteY29" fmla="*/ 709479 h 897345"/>
                  <a:gd name="connsiteX30" fmla="*/ 3493015 w 3901508"/>
                  <a:gd name="connsiteY30" fmla="*/ 656273 h 897345"/>
                  <a:gd name="connsiteX31" fmla="*/ 3485247 w 3901508"/>
                  <a:gd name="connsiteY31" fmla="*/ 653199 h 897345"/>
                  <a:gd name="connsiteX32" fmla="*/ 3450817 w 3901508"/>
                  <a:gd name="connsiteY32" fmla="*/ 556231 h 897345"/>
                  <a:gd name="connsiteX33" fmla="*/ 3508105 w 3901508"/>
                  <a:gd name="connsiteY33" fmla="*/ 444395 h 897345"/>
                  <a:gd name="connsiteX34" fmla="*/ 3561605 w 3901508"/>
                  <a:gd name="connsiteY34" fmla="*/ 405648 h 897345"/>
                  <a:gd name="connsiteX35" fmla="*/ 3201440 w 3901508"/>
                  <a:gd name="connsiteY35" fmla="*/ 355195 h 897345"/>
                  <a:gd name="connsiteX36" fmla="*/ 3170253 w 3901508"/>
                  <a:gd name="connsiteY36" fmla="*/ 432602 h 897345"/>
                  <a:gd name="connsiteX37" fmla="*/ 3274599 w 3901508"/>
                  <a:gd name="connsiteY37" fmla="*/ 469657 h 897345"/>
                  <a:gd name="connsiteX38" fmla="*/ 3308635 w 3901508"/>
                  <a:gd name="connsiteY38" fmla="*/ 391467 h 897345"/>
                  <a:gd name="connsiteX39" fmla="*/ 3201440 w 3901508"/>
                  <a:gd name="connsiteY39" fmla="*/ 355195 h 897345"/>
                  <a:gd name="connsiteX40" fmla="*/ 400060 w 3901508"/>
                  <a:gd name="connsiteY40" fmla="*/ 313460 h 897345"/>
                  <a:gd name="connsiteX41" fmla="*/ 424686 w 3901508"/>
                  <a:gd name="connsiteY41" fmla="*/ 318141 h 897345"/>
                  <a:gd name="connsiteX42" fmla="*/ 460176 w 3901508"/>
                  <a:gd name="connsiteY42" fmla="*/ 347204 h 897345"/>
                  <a:gd name="connsiteX43" fmla="*/ 496505 w 3901508"/>
                  <a:gd name="connsiteY43" fmla="*/ 425729 h 897345"/>
                  <a:gd name="connsiteX44" fmla="*/ 496671 w 3901508"/>
                  <a:gd name="connsiteY44" fmla="*/ 425729 h 897345"/>
                  <a:gd name="connsiteX45" fmla="*/ 370642 w 3901508"/>
                  <a:gd name="connsiteY45" fmla="*/ 473569 h 897345"/>
                  <a:gd name="connsiteX46" fmla="*/ 335263 w 3901508"/>
                  <a:gd name="connsiteY46" fmla="*/ 412706 h 897345"/>
                  <a:gd name="connsiteX47" fmla="*/ 152058 w 3901508"/>
                  <a:gd name="connsiteY47" fmla="*/ 487318 h 897345"/>
                  <a:gd name="connsiteX48" fmla="*/ 185032 w 3901508"/>
                  <a:gd name="connsiteY48" fmla="*/ 540749 h 897345"/>
                  <a:gd name="connsiteX49" fmla="*/ 216386 w 3901508"/>
                  <a:gd name="connsiteY49" fmla="*/ 582331 h 897345"/>
                  <a:gd name="connsiteX50" fmla="*/ 263166 w 3901508"/>
                  <a:gd name="connsiteY50" fmla="*/ 565508 h 897345"/>
                  <a:gd name="connsiteX51" fmla="*/ 432008 w 3901508"/>
                  <a:gd name="connsiteY51" fmla="*/ 499111 h 897345"/>
                  <a:gd name="connsiteX52" fmla="*/ 464256 w 3901508"/>
                  <a:gd name="connsiteY52" fmla="*/ 490448 h 897345"/>
                  <a:gd name="connsiteX53" fmla="*/ 544457 w 3901508"/>
                  <a:gd name="connsiteY53" fmla="*/ 528174 h 897345"/>
                  <a:gd name="connsiteX54" fmla="*/ 613593 w 3901508"/>
                  <a:gd name="connsiteY54" fmla="*/ 662085 h 897345"/>
                  <a:gd name="connsiteX55" fmla="*/ 572514 w 3901508"/>
                  <a:gd name="connsiteY55" fmla="*/ 768945 h 897345"/>
                  <a:gd name="connsiteX56" fmla="*/ 353763 w 3901508"/>
                  <a:gd name="connsiteY56" fmla="*/ 852947 h 897345"/>
                  <a:gd name="connsiteX57" fmla="*/ 279765 w 3901508"/>
                  <a:gd name="connsiteY57" fmla="*/ 862392 h 897345"/>
                  <a:gd name="connsiteX58" fmla="*/ 238575 w 3901508"/>
                  <a:gd name="connsiteY58" fmla="*/ 841042 h 897345"/>
                  <a:gd name="connsiteX59" fmla="*/ 175084 w 3901508"/>
                  <a:gd name="connsiteY59" fmla="*/ 758493 h 897345"/>
                  <a:gd name="connsiteX60" fmla="*/ 187770 w 3901508"/>
                  <a:gd name="connsiteY60" fmla="*/ 749662 h 897345"/>
                  <a:gd name="connsiteX61" fmla="*/ 272220 w 3901508"/>
                  <a:gd name="connsiteY61" fmla="*/ 713111 h 897345"/>
                  <a:gd name="connsiteX62" fmla="*/ 298097 w 3901508"/>
                  <a:gd name="connsiteY62" fmla="*/ 720601 h 897345"/>
                  <a:gd name="connsiteX63" fmla="*/ 334201 w 3901508"/>
                  <a:gd name="connsiteY63" fmla="*/ 772745 h 897345"/>
                  <a:gd name="connsiteX64" fmla="*/ 496616 w 3901508"/>
                  <a:gd name="connsiteY64" fmla="*/ 708473 h 897345"/>
                  <a:gd name="connsiteX65" fmla="*/ 441788 w 3901508"/>
                  <a:gd name="connsiteY65" fmla="*/ 611616 h 897345"/>
                  <a:gd name="connsiteX66" fmla="*/ 415074 w 3901508"/>
                  <a:gd name="connsiteY66" fmla="*/ 607705 h 897345"/>
                  <a:gd name="connsiteX67" fmla="*/ 241816 w 3901508"/>
                  <a:gd name="connsiteY67" fmla="*/ 677733 h 897345"/>
                  <a:gd name="connsiteX68" fmla="*/ 197216 w 3901508"/>
                  <a:gd name="connsiteY68" fmla="*/ 693494 h 897345"/>
                  <a:gd name="connsiteX69" fmla="*/ 103658 w 3901508"/>
                  <a:gd name="connsiteY69" fmla="*/ 660854 h 897345"/>
                  <a:gd name="connsiteX70" fmla="*/ 12725 w 3901508"/>
                  <a:gd name="connsiteY70" fmla="*/ 533651 h 897345"/>
                  <a:gd name="connsiteX71" fmla="*/ 17924 w 3901508"/>
                  <a:gd name="connsiteY71" fmla="*/ 469489 h 897345"/>
                  <a:gd name="connsiteX72" fmla="*/ 71856 w 3901508"/>
                  <a:gd name="connsiteY72" fmla="*/ 436124 h 897345"/>
                  <a:gd name="connsiteX73" fmla="*/ 329898 w 3901508"/>
                  <a:gd name="connsiteY73" fmla="*/ 329487 h 897345"/>
                  <a:gd name="connsiteX74" fmla="*/ 375224 w 3901508"/>
                  <a:gd name="connsiteY74" fmla="*/ 315905 h 897345"/>
                  <a:gd name="connsiteX75" fmla="*/ 400060 w 3901508"/>
                  <a:gd name="connsiteY75" fmla="*/ 313460 h 897345"/>
                  <a:gd name="connsiteX76" fmla="*/ 3059760 w 3901508"/>
                  <a:gd name="connsiteY76" fmla="*/ 226482 h 897345"/>
                  <a:gd name="connsiteX77" fmla="*/ 3090611 w 3901508"/>
                  <a:gd name="connsiteY77" fmla="*/ 233021 h 897345"/>
                  <a:gd name="connsiteX78" fmla="*/ 3372351 w 3901508"/>
                  <a:gd name="connsiteY78" fmla="*/ 323450 h 897345"/>
                  <a:gd name="connsiteX79" fmla="*/ 3438691 w 3901508"/>
                  <a:gd name="connsiteY79" fmla="*/ 367770 h 897345"/>
                  <a:gd name="connsiteX80" fmla="*/ 3445845 w 3901508"/>
                  <a:gd name="connsiteY80" fmla="*/ 419244 h 897345"/>
                  <a:gd name="connsiteX81" fmla="*/ 3403535 w 3901508"/>
                  <a:gd name="connsiteY81" fmla="*/ 507326 h 897345"/>
                  <a:gd name="connsiteX82" fmla="*/ 3376262 w 3901508"/>
                  <a:gd name="connsiteY82" fmla="*/ 529346 h 897345"/>
                  <a:gd name="connsiteX83" fmla="*/ 3337810 w 3901508"/>
                  <a:gd name="connsiteY83" fmla="*/ 540301 h 897345"/>
                  <a:gd name="connsiteX84" fmla="*/ 3337921 w 3901508"/>
                  <a:gd name="connsiteY84" fmla="*/ 540412 h 897345"/>
                  <a:gd name="connsiteX85" fmla="*/ 3353515 w 3901508"/>
                  <a:gd name="connsiteY85" fmla="*/ 582497 h 897345"/>
                  <a:gd name="connsiteX86" fmla="*/ 3351613 w 3901508"/>
                  <a:gd name="connsiteY86" fmla="*/ 616757 h 897345"/>
                  <a:gd name="connsiteX87" fmla="*/ 3312547 w 3901508"/>
                  <a:gd name="connsiteY87" fmla="*/ 692768 h 897345"/>
                  <a:gd name="connsiteX88" fmla="*/ 3341107 w 3901508"/>
                  <a:gd name="connsiteY88" fmla="*/ 709311 h 897345"/>
                  <a:gd name="connsiteX89" fmla="*/ 3308021 w 3901508"/>
                  <a:gd name="connsiteY89" fmla="*/ 771236 h 897345"/>
                  <a:gd name="connsiteX90" fmla="*/ 3209712 w 3901508"/>
                  <a:gd name="connsiteY90" fmla="*/ 727977 h 897345"/>
                  <a:gd name="connsiteX91" fmla="*/ 3197640 w 3901508"/>
                  <a:gd name="connsiteY91" fmla="*/ 678460 h 897345"/>
                  <a:gd name="connsiteX92" fmla="*/ 3224913 w 3901508"/>
                  <a:gd name="connsiteY92" fmla="*/ 593675 h 897345"/>
                  <a:gd name="connsiteX93" fmla="*/ 3237096 w 3901508"/>
                  <a:gd name="connsiteY93" fmla="*/ 562545 h 897345"/>
                  <a:gd name="connsiteX94" fmla="*/ 3129064 w 3901508"/>
                  <a:gd name="connsiteY94" fmla="*/ 524205 h 897345"/>
                  <a:gd name="connsiteX95" fmla="*/ 3089214 w 3901508"/>
                  <a:gd name="connsiteY95" fmla="*/ 617037 h 897345"/>
                  <a:gd name="connsiteX96" fmla="*/ 3127442 w 3901508"/>
                  <a:gd name="connsiteY96" fmla="*/ 634810 h 897345"/>
                  <a:gd name="connsiteX97" fmla="*/ 3098603 w 3901508"/>
                  <a:gd name="connsiteY97" fmla="*/ 699642 h 897345"/>
                  <a:gd name="connsiteX98" fmla="*/ 3008622 w 3901508"/>
                  <a:gd name="connsiteY98" fmla="*/ 673374 h 897345"/>
                  <a:gd name="connsiteX99" fmla="*/ 2918415 w 3901508"/>
                  <a:gd name="connsiteY99" fmla="*/ 646714 h 897345"/>
                  <a:gd name="connsiteX100" fmla="*/ 2941610 w 3901508"/>
                  <a:gd name="connsiteY100" fmla="*/ 581212 h 897345"/>
                  <a:gd name="connsiteX101" fmla="*/ 2949489 w 3901508"/>
                  <a:gd name="connsiteY101" fmla="*/ 578697 h 897345"/>
                  <a:gd name="connsiteX102" fmla="*/ 2988110 w 3901508"/>
                  <a:gd name="connsiteY102" fmla="*/ 557235 h 897345"/>
                  <a:gd name="connsiteX103" fmla="*/ 3011974 w 3901508"/>
                  <a:gd name="connsiteY103" fmla="*/ 489441 h 897345"/>
                  <a:gd name="connsiteX104" fmla="*/ 2966369 w 3901508"/>
                  <a:gd name="connsiteY104" fmla="*/ 471837 h 897345"/>
                  <a:gd name="connsiteX105" fmla="*/ 2995041 w 3901508"/>
                  <a:gd name="connsiteY105" fmla="*/ 386773 h 897345"/>
                  <a:gd name="connsiteX106" fmla="*/ 3043608 w 3901508"/>
                  <a:gd name="connsiteY106" fmla="*/ 397392 h 897345"/>
                  <a:gd name="connsiteX107" fmla="*/ 3073788 w 3901508"/>
                  <a:gd name="connsiteY107" fmla="*/ 306684 h 897345"/>
                  <a:gd name="connsiteX108" fmla="*/ 3038131 w 3901508"/>
                  <a:gd name="connsiteY108" fmla="*/ 291928 h 897345"/>
                  <a:gd name="connsiteX109" fmla="*/ 3059760 w 3901508"/>
                  <a:gd name="connsiteY109" fmla="*/ 226482 h 897345"/>
                  <a:gd name="connsiteX110" fmla="*/ 952505 w 3901508"/>
                  <a:gd name="connsiteY110" fmla="*/ 197251 h 897345"/>
                  <a:gd name="connsiteX111" fmla="*/ 970445 w 3901508"/>
                  <a:gd name="connsiteY111" fmla="*/ 259120 h 897345"/>
                  <a:gd name="connsiteX112" fmla="*/ 938085 w 3901508"/>
                  <a:gd name="connsiteY112" fmla="*/ 273485 h 897345"/>
                  <a:gd name="connsiteX113" fmla="*/ 968881 w 3901508"/>
                  <a:gd name="connsiteY113" fmla="*/ 375259 h 897345"/>
                  <a:gd name="connsiteX114" fmla="*/ 1014878 w 3901508"/>
                  <a:gd name="connsiteY114" fmla="*/ 515932 h 897345"/>
                  <a:gd name="connsiteX115" fmla="*/ 1019349 w 3901508"/>
                  <a:gd name="connsiteY115" fmla="*/ 529178 h 897345"/>
                  <a:gd name="connsiteX116" fmla="*/ 961447 w 3901508"/>
                  <a:gd name="connsiteY116" fmla="*/ 642299 h 897345"/>
                  <a:gd name="connsiteX117" fmla="*/ 816582 w 3901508"/>
                  <a:gd name="connsiteY117" fmla="*/ 683433 h 897345"/>
                  <a:gd name="connsiteX118" fmla="*/ 778186 w 3901508"/>
                  <a:gd name="connsiteY118" fmla="*/ 689580 h 897345"/>
                  <a:gd name="connsiteX119" fmla="*/ 769803 w 3901508"/>
                  <a:gd name="connsiteY119" fmla="*/ 689580 h 897345"/>
                  <a:gd name="connsiteX120" fmla="*/ 690049 w 3901508"/>
                  <a:gd name="connsiteY120" fmla="*/ 638945 h 897345"/>
                  <a:gd name="connsiteX121" fmla="*/ 606718 w 3901508"/>
                  <a:gd name="connsiteY121" fmla="*/ 459149 h 897345"/>
                  <a:gd name="connsiteX122" fmla="*/ 572681 w 3901508"/>
                  <a:gd name="connsiteY122" fmla="*/ 384256 h 897345"/>
                  <a:gd name="connsiteX123" fmla="*/ 537024 w 3901508"/>
                  <a:gd name="connsiteY123" fmla="*/ 392361 h 897345"/>
                  <a:gd name="connsiteX124" fmla="*/ 509750 w 3901508"/>
                  <a:gd name="connsiteY124" fmla="*/ 333398 h 897345"/>
                  <a:gd name="connsiteX125" fmla="*/ 715198 w 3901508"/>
                  <a:gd name="connsiteY125" fmla="*/ 264486 h 897345"/>
                  <a:gd name="connsiteX126" fmla="*/ 735822 w 3901508"/>
                  <a:gd name="connsiteY126" fmla="*/ 319425 h 897345"/>
                  <a:gd name="connsiteX127" fmla="*/ 710915 w 3901508"/>
                  <a:gd name="connsiteY127" fmla="*/ 337871 h 897345"/>
                  <a:gd name="connsiteX128" fmla="*/ 702345 w 3901508"/>
                  <a:gd name="connsiteY128" fmla="*/ 346088 h 897345"/>
                  <a:gd name="connsiteX129" fmla="*/ 702344 w 3901508"/>
                  <a:gd name="connsiteY129" fmla="*/ 346085 h 897345"/>
                  <a:gd name="connsiteX130" fmla="*/ 702232 w 3901508"/>
                  <a:gd name="connsiteY130" fmla="*/ 346196 h 897345"/>
                  <a:gd name="connsiteX131" fmla="*/ 702345 w 3901508"/>
                  <a:gd name="connsiteY131" fmla="*/ 346088 h 897345"/>
                  <a:gd name="connsiteX132" fmla="*/ 805348 w 3901508"/>
                  <a:gd name="connsiteY132" fmla="*/ 599823 h 897345"/>
                  <a:gd name="connsiteX133" fmla="*/ 905558 w 3901508"/>
                  <a:gd name="connsiteY133" fmla="*/ 569531 h 897345"/>
                  <a:gd name="connsiteX134" fmla="*/ 811273 w 3901508"/>
                  <a:gd name="connsiteY134" fmla="*/ 307856 h 897345"/>
                  <a:gd name="connsiteX135" fmla="*/ 775503 w 3901508"/>
                  <a:gd name="connsiteY135" fmla="*/ 314507 h 897345"/>
                  <a:gd name="connsiteX136" fmla="*/ 751806 w 3901508"/>
                  <a:gd name="connsiteY136" fmla="*/ 252191 h 897345"/>
                  <a:gd name="connsiteX137" fmla="*/ 952505 w 3901508"/>
                  <a:gd name="connsiteY137" fmla="*/ 197251 h 897345"/>
                  <a:gd name="connsiteX138" fmla="*/ 1005992 w 3901508"/>
                  <a:gd name="connsiteY138" fmla="*/ 182162 h 897345"/>
                  <a:gd name="connsiteX139" fmla="*/ 1006002 w 3901508"/>
                  <a:gd name="connsiteY139" fmla="*/ 182197 h 897345"/>
                  <a:gd name="connsiteX140" fmla="*/ 1005936 w 3901508"/>
                  <a:gd name="connsiteY140" fmla="*/ 182218 h 897345"/>
                  <a:gd name="connsiteX141" fmla="*/ 2634833 w 3901508"/>
                  <a:gd name="connsiteY141" fmla="*/ 123702 h 897345"/>
                  <a:gd name="connsiteX142" fmla="*/ 2634833 w 3901508"/>
                  <a:gd name="connsiteY142" fmla="*/ 123814 h 897345"/>
                  <a:gd name="connsiteX143" fmla="*/ 3006833 w 3901508"/>
                  <a:gd name="connsiteY143" fmla="*/ 209548 h 897345"/>
                  <a:gd name="connsiteX144" fmla="*/ 2966984 w 3901508"/>
                  <a:gd name="connsiteY144" fmla="*/ 341112 h 897345"/>
                  <a:gd name="connsiteX145" fmla="*/ 2859955 w 3901508"/>
                  <a:gd name="connsiteY145" fmla="*/ 313726 h 897345"/>
                  <a:gd name="connsiteX146" fmla="*/ 2871021 w 3901508"/>
                  <a:gd name="connsiteY146" fmla="*/ 267002 h 897345"/>
                  <a:gd name="connsiteX147" fmla="*/ 2775676 w 3901508"/>
                  <a:gd name="connsiteY147" fmla="*/ 240847 h 897345"/>
                  <a:gd name="connsiteX148" fmla="*/ 2756114 w 3901508"/>
                  <a:gd name="connsiteY148" fmla="*/ 321886 h 897345"/>
                  <a:gd name="connsiteX149" fmla="*/ 2847660 w 3901508"/>
                  <a:gd name="connsiteY149" fmla="*/ 347818 h 897345"/>
                  <a:gd name="connsiteX150" fmla="*/ 2823237 w 3901508"/>
                  <a:gd name="connsiteY150" fmla="*/ 434894 h 897345"/>
                  <a:gd name="connsiteX151" fmla="*/ 2735938 w 3901508"/>
                  <a:gd name="connsiteY151" fmla="*/ 415109 h 897345"/>
                  <a:gd name="connsiteX152" fmla="*/ 2707100 w 3901508"/>
                  <a:gd name="connsiteY152" fmla="*/ 505203 h 897345"/>
                  <a:gd name="connsiteX153" fmla="*/ 2796690 w 3901508"/>
                  <a:gd name="connsiteY153" fmla="*/ 527391 h 897345"/>
                  <a:gd name="connsiteX154" fmla="*/ 2805295 w 3901508"/>
                  <a:gd name="connsiteY154" fmla="*/ 505706 h 897345"/>
                  <a:gd name="connsiteX155" fmla="*/ 2863086 w 3901508"/>
                  <a:gd name="connsiteY155" fmla="*/ 473681 h 897345"/>
                  <a:gd name="connsiteX156" fmla="*/ 2900923 w 3901508"/>
                  <a:gd name="connsiteY156" fmla="*/ 483294 h 897345"/>
                  <a:gd name="connsiteX157" fmla="*/ 2919980 w 3901508"/>
                  <a:gd name="connsiteY157" fmla="*/ 492180 h 897345"/>
                  <a:gd name="connsiteX158" fmla="*/ 2872922 w 3901508"/>
                  <a:gd name="connsiteY158" fmla="*/ 633078 h 897345"/>
                  <a:gd name="connsiteX159" fmla="*/ 2712688 w 3901508"/>
                  <a:gd name="connsiteY159" fmla="*/ 597308 h 897345"/>
                  <a:gd name="connsiteX160" fmla="*/ 2549434 w 3901508"/>
                  <a:gd name="connsiteY160" fmla="*/ 561874 h 897345"/>
                  <a:gd name="connsiteX161" fmla="*/ 2563240 w 3901508"/>
                  <a:gd name="connsiteY161" fmla="*/ 493299 h 897345"/>
                  <a:gd name="connsiteX162" fmla="*/ 2592246 w 3901508"/>
                  <a:gd name="connsiteY162" fmla="*/ 490671 h 897345"/>
                  <a:gd name="connsiteX163" fmla="*/ 2613429 w 3901508"/>
                  <a:gd name="connsiteY163" fmla="*/ 393312 h 897345"/>
                  <a:gd name="connsiteX164" fmla="*/ 2568270 w 3901508"/>
                  <a:gd name="connsiteY164" fmla="*/ 379172 h 897345"/>
                  <a:gd name="connsiteX165" fmla="*/ 2584981 w 3901508"/>
                  <a:gd name="connsiteY165" fmla="*/ 292992 h 897345"/>
                  <a:gd name="connsiteX166" fmla="*/ 2611193 w 3901508"/>
                  <a:gd name="connsiteY166" fmla="*/ 296064 h 897345"/>
                  <a:gd name="connsiteX167" fmla="*/ 2636567 w 3901508"/>
                  <a:gd name="connsiteY167" fmla="*/ 279801 h 897345"/>
                  <a:gd name="connsiteX168" fmla="*/ 2650482 w 3901508"/>
                  <a:gd name="connsiteY168" fmla="*/ 205076 h 897345"/>
                  <a:gd name="connsiteX169" fmla="*/ 2624941 w 3901508"/>
                  <a:gd name="connsiteY169" fmla="*/ 194961 h 897345"/>
                  <a:gd name="connsiteX170" fmla="*/ 2634833 w 3901508"/>
                  <a:gd name="connsiteY170" fmla="*/ 123702 h 897345"/>
                  <a:gd name="connsiteX171" fmla="*/ 1409568 w 3901508"/>
                  <a:gd name="connsiteY171" fmla="*/ 99837 h 897345"/>
                  <a:gd name="connsiteX172" fmla="*/ 1420076 w 3901508"/>
                  <a:gd name="connsiteY172" fmla="*/ 176965 h 897345"/>
                  <a:gd name="connsiteX173" fmla="*/ 1384642 w 3901508"/>
                  <a:gd name="connsiteY173" fmla="*/ 186577 h 897345"/>
                  <a:gd name="connsiteX174" fmla="*/ 1442489 w 3901508"/>
                  <a:gd name="connsiteY174" fmla="*/ 537394 h 897345"/>
                  <a:gd name="connsiteX175" fmla="*/ 1407054 w 3901508"/>
                  <a:gd name="connsiteY175" fmla="*/ 535606 h 897345"/>
                  <a:gd name="connsiteX176" fmla="*/ 1298630 w 3901508"/>
                  <a:gd name="connsiteY176" fmla="*/ 461777 h 897345"/>
                  <a:gd name="connsiteX177" fmla="*/ 1204903 w 3901508"/>
                  <a:gd name="connsiteY177" fmla="*/ 400969 h 897345"/>
                  <a:gd name="connsiteX178" fmla="*/ 1180423 w 3901508"/>
                  <a:gd name="connsiteY178" fmla="*/ 388506 h 897345"/>
                  <a:gd name="connsiteX179" fmla="*/ 1211609 w 3901508"/>
                  <a:gd name="connsiteY179" fmla="*/ 512636 h 897345"/>
                  <a:gd name="connsiteX180" fmla="*/ 1242405 w 3901508"/>
                  <a:gd name="connsiteY180" fmla="*/ 509674 h 897345"/>
                  <a:gd name="connsiteX181" fmla="*/ 1260736 w 3901508"/>
                  <a:gd name="connsiteY181" fmla="*/ 572102 h 897345"/>
                  <a:gd name="connsiteX182" fmla="*/ 1091223 w 3901508"/>
                  <a:gd name="connsiteY182" fmla="*/ 609101 h 897345"/>
                  <a:gd name="connsiteX183" fmla="*/ 1068197 w 3901508"/>
                  <a:gd name="connsiteY183" fmla="*/ 541922 h 897345"/>
                  <a:gd name="connsiteX184" fmla="*/ 1101451 w 3901508"/>
                  <a:gd name="connsiteY184" fmla="*/ 528117 h 897345"/>
                  <a:gd name="connsiteX185" fmla="*/ 1006002 w 3901508"/>
                  <a:gd name="connsiteY185" fmla="*/ 182197 h 897345"/>
                  <a:gd name="connsiteX186" fmla="*/ 1034237 w 3901508"/>
                  <a:gd name="connsiteY186" fmla="*/ 173444 h 897345"/>
                  <a:gd name="connsiteX187" fmla="*/ 1059310 w 3901508"/>
                  <a:gd name="connsiteY187" fmla="*/ 181436 h 897345"/>
                  <a:gd name="connsiteX188" fmla="*/ 1265989 w 3901508"/>
                  <a:gd name="connsiteY188" fmla="*/ 297909 h 897345"/>
                  <a:gd name="connsiteX189" fmla="*/ 1282700 w 3901508"/>
                  <a:gd name="connsiteY189" fmla="*/ 307745 h 897345"/>
                  <a:gd name="connsiteX190" fmla="*/ 1265709 w 3901508"/>
                  <a:gd name="connsiteY190" fmla="*/ 201053 h 897345"/>
                  <a:gd name="connsiteX191" fmla="*/ 1233685 w 3901508"/>
                  <a:gd name="connsiteY191" fmla="*/ 201053 h 897345"/>
                  <a:gd name="connsiteX192" fmla="*/ 1228320 w 3901508"/>
                  <a:gd name="connsiteY192" fmla="*/ 190210 h 897345"/>
                  <a:gd name="connsiteX193" fmla="*/ 1217477 w 3901508"/>
                  <a:gd name="connsiteY193" fmla="*/ 135774 h 897345"/>
                  <a:gd name="connsiteX194" fmla="*/ 1314501 w 3901508"/>
                  <a:gd name="connsiteY194" fmla="*/ 114425 h 897345"/>
                  <a:gd name="connsiteX195" fmla="*/ 1409568 w 3901508"/>
                  <a:gd name="connsiteY195" fmla="*/ 99837 h 897345"/>
                  <a:gd name="connsiteX196" fmla="*/ 1772570 w 3901508"/>
                  <a:gd name="connsiteY196" fmla="*/ 85025 h 897345"/>
                  <a:gd name="connsiteX197" fmla="*/ 1638436 w 3901508"/>
                  <a:gd name="connsiteY197" fmla="*/ 92626 h 897345"/>
                  <a:gd name="connsiteX198" fmla="*/ 1638493 w 3901508"/>
                  <a:gd name="connsiteY198" fmla="*/ 92682 h 897345"/>
                  <a:gd name="connsiteX199" fmla="*/ 1648664 w 3901508"/>
                  <a:gd name="connsiteY199" fmla="*/ 211056 h 897345"/>
                  <a:gd name="connsiteX200" fmla="*/ 1762232 w 3901508"/>
                  <a:gd name="connsiteY200" fmla="*/ 205467 h 897345"/>
                  <a:gd name="connsiteX201" fmla="*/ 1777323 w 3901508"/>
                  <a:gd name="connsiteY201" fmla="*/ 186353 h 897345"/>
                  <a:gd name="connsiteX202" fmla="*/ 1775143 w 3901508"/>
                  <a:gd name="connsiteY202" fmla="*/ 116603 h 897345"/>
                  <a:gd name="connsiteX203" fmla="*/ 1772570 w 3901508"/>
                  <a:gd name="connsiteY203" fmla="*/ 85025 h 897345"/>
                  <a:gd name="connsiteX204" fmla="*/ 2287201 w 3901508"/>
                  <a:gd name="connsiteY204" fmla="*/ 75860 h 897345"/>
                  <a:gd name="connsiteX205" fmla="*/ 2497682 w 3901508"/>
                  <a:gd name="connsiteY205" fmla="*/ 101513 h 897345"/>
                  <a:gd name="connsiteX206" fmla="*/ 2552732 w 3901508"/>
                  <a:gd name="connsiteY206" fmla="*/ 125825 h 897345"/>
                  <a:gd name="connsiteX207" fmla="*/ 2568158 w 3901508"/>
                  <a:gd name="connsiteY207" fmla="*/ 163271 h 897345"/>
                  <a:gd name="connsiteX208" fmla="*/ 2552174 w 3901508"/>
                  <a:gd name="connsiteY208" fmla="*/ 256550 h 897345"/>
                  <a:gd name="connsiteX209" fmla="*/ 2441457 w 3901508"/>
                  <a:gd name="connsiteY209" fmla="*/ 240510 h 897345"/>
                  <a:gd name="connsiteX210" fmla="*/ 2441513 w 3901508"/>
                  <a:gd name="connsiteY210" fmla="*/ 240398 h 897345"/>
                  <a:gd name="connsiteX211" fmla="*/ 2447604 w 3901508"/>
                  <a:gd name="connsiteY211" fmla="*/ 179815 h 897345"/>
                  <a:gd name="connsiteX212" fmla="*/ 2325207 w 3901508"/>
                  <a:gd name="connsiteY212" fmla="*/ 164836 h 897345"/>
                  <a:gd name="connsiteX213" fmla="*/ 2313080 w 3901508"/>
                  <a:gd name="connsiteY213" fmla="*/ 247609 h 897345"/>
                  <a:gd name="connsiteX214" fmla="*/ 2333758 w 3901508"/>
                  <a:gd name="connsiteY214" fmla="*/ 252974 h 897345"/>
                  <a:gd name="connsiteX215" fmla="*/ 2458336 w 3901508"/>
                  <a:gd name="connsiteY215" fmla="*/ 269070 h 897345"/>
                  <a:gd name="connsiteX216" fmla="*/ 2493322 w 3901508"/>
                  <a:gd name="connsiteY216" fmla="*/ 277677 h 897345"/>
                  <a:gd name="connsiteX217" fmla="*/ 2534903 w 3901508"/>
                  <a:gd name="connsiteY217" fmla="*/ 351898 h 897345"/>
                  <a:gd name="connsiteX218" fmla="*/ 2511095 w 3901508"/>
                  <a:gd name="connsiteY218" fmla="*/ 480946 h 897345"/>
                  <a:gd name="connsiteX219" fmla="*/ 2422120 w 3901508"/>
                  <a:gd name="connsiteY219" fmla="*/ 543264 h 897345"/>
                  <a:gd name="connsiteX220" fmla="*/ 2250371 w 3901508"/>
                  <a:gd name="connsiteY220" fmla="*/ 522248 h 897345"/>
                  <a:gd name="connsiteX221" fmla="*/ 2189787 w 3901508"/>
                  <a:gd name="connsiteY221" fmla="*/ 453448 h 897345"/>
                  <a:gd name="connsiteX222" fmla="*/ 2197052 w 3901508"/>
                  <a:gd name="connsiteY222" fmla="*/ 364864 h 897345"/>
                  <a:gd name="connsiteX223" fmla="*/ 2296368 w 3901508"/>
                  <a:gd name="connsiteY223" fmla="*/ 374086 h 897345"/>
                  <a:gd name="connsiteX224" fmla="*/ 2291002 w 3901508"/>
                  <a:gd name="connsiteY224" fmla="*/ 439253 h 897345"/>
                  <a:gd name="connsiteX225" fmla="*/ 2406303 w 3901508"/>
                  <a:gd name="connsiteY225" fmla="*/ 454734 h 897345"/>
                  <a:gd name="connsiteX226" fmla="*/ 2420331 w 3901508"/>
                  <a:gd name="connsiteY226" fmla="*/ 364640 h 897345"/>
                  <a:gd name="connsiteX227" fmla="*/ 2387803 w 3901508"/>
                  <a:gd name="connsiteY227" fmla="*/ 358717 h 897345"/>
                  <a:gd name="connsiteX228" fmla="*/ 2268423 w 3901508"/>
                  <a:gd name="connsiteY228" fmla="*/ 345694 h 897345"/>
                  <a:gd name="connsiteX229" fmla="*/ 2204317 w 3901508"/>
                  <a:gd name="connsiteY229" fmla="*/ 269517 h 897345"/>
                  <a:gd name="connsiteX230" fmla="*/ 2212700 w 3901508"/>
                  <a:gd name="connsiteY230" fmla="*/ 138456 h 897345"/>
                  <a:gd name="connsiteX231" fmla="*/ 2287201 w 3901508"/>
                  <a:gd name="connsiteY231" fmla="*/ 75860 h 897345"/>
                  <a:gd name="connsiteX232" fmla="*/ 2079202 w 3901508"/>
                  <a:gd name="connsiteY232" fmla="*/ 62230 h 897345"/>
                  <a:gd name="connsiteX233" fmla="*/ 2171789 w 3901508"/>
                  <a:gd name="connsiteY233" fmla="*/ 68147 h 897345"/>
                  <a:gd name="connsiteX234" fmla="*/ 2171789 w 3901508"/>
                  <a:gd name="connsiteY234" fmla="*/ 138680 h 897345"/>
                  <a:gd name="connsiteX235" fmla="*/ 2131326 w 3901508"/>
                  <a:gd name="connsiteY235" fmla="*/ 142425 h 897345"/>
                  <a:gd name="connsiteX236" fmla="*/ 2116180 w 3901508"/>
                  <a:gd name="connsiteY236" fmla="*/ 434670 h 897345"/>
                  <a:gd name="connsiteX237" fmla="*/ 2149266 w 3901508"/>
                  <a:gd name="connsiteY237" fmla="*/ 441935 h 897345"/>
                  <a:gd name="connsiteX238" fmla="*/ 2149266 w 3901508"/>
                  <a:gd name="connsiteY238" fmla="*/ 513809 h 897345"/>
                  <a:gd name="connsiteX239" fmla="*/ 2149210 w 3901508"/>
                  <a:gd name="connsiteY239" fmla="*/ 513697 h 897345"/>
                  <a:gd name="connsiteX240" fmla="*/ 1983889 w 3901508"/>
                  <a:gd name="connsiteY240" fmla="*/ 507717 h 897345"/>
                  <a:gd name="connsiteX241" fmla="*/ 1982380 w 3901508"/>
                  <a:gd name="connsiteY241" fmla="*/ 436515 h 897345"/>
                  <a:gd name="connsiteX242" fmla="*/ 2011610 w 3901508"/>
                  <a:gd name="connsiteY242" fmla="*/ 431932 h 897345"/>
                  <a:gd name="connsiteX243" fmla="*/ 2017647 w 3901508"/>
                  <a:gd name="connsiteY243" fmla="*/ 138568 h 897345"/>
                  <a:gd name="connsiteX244" fmla="*/ 1985062 w 3901508"/>
                  <a:gd name="connsiteY244" fmla="*/ 131749 h 897345"/>
                  <a:gd name="connsiteX245" fmla="*/ 1985062 w 3901508"/>
                  <a:gd name="connsiteY245" fmla="*/ 63061 h 897345"/>
                  <a:gd name="connsiteX246" fmla="*/ 2079202 w 3901508"/>
                  <a:gd name="connsiteY246" fmla="*/ 62230 h 897345"/>
                  <a:gd name="connsiteX247" fmla="*/ 1812086 w 3901508"/>
                  <a:gd name="connsiteY247" fmla="*/ 18 h 897345"/>
                  <a:gd name="connsiteX248" fmla="*/ 1858138 w 3901508"/>
                  <a:gd name="connsiteY248" fmla="*/ 7843 h 897345"/>
                  <a:gd name="connsiteX249" fmla="*/ 1903129 w 3901508"/>
                  <a:gd name="connsiteY249" fmla="*/ 73512 h 897345"/>
                  <a:gd name="connsiteX250" fmla="*/ 1903967 w 3901508"/>
                  <a:gd name="connsiteY250" fmla="*/ 171207 h 897345"/>
                  <a:gd name="connsiteX251" fmla="*/ 1882171 w 3901508"/>
                  <a:gd name="connsiteY251" fmla="*/ 219384 h 897345"/>
                  <a:gd name="connsiteX252" fmla="*/ 1853723 w 3901508"/>
                  <a:gd name="connsiteY252" fmla="*/ 243974 h 897345"/>
                  <a:gd name="connsiteX253" fmla="*/ 1894186 w 3901508"/>
                  <a:gd name="connsiteY253" fmla="*/ 289190 h 897345"/>
                  <a:gd name="connsiteX254" fmla="*/ 1908606 w 3901508"/>
                  <a:gd name="connsiteY254" fmla="*/ 326747 h 897345"/>
                  <a:gd name="connsiteX255" fmla="*/ 1908271 w 3901508"/>
                  <a:gd name="connsiteY255" fmla="*/ 433720 h 897345"/>
                  <a:gd name="connsiteX256" fmla="*/ 1944766 w 3901508"/>
                  <a:gd name="connsiteY256" fmla="*/ 439811 h 897345"/>
                  <a:gd name="connsiteX257" fmla="*/ 1944766 w 3901508"/>
                  <a:gd name="connsiteY257" fmla="*/ 503525 h 897345"/>
                  <a:gd name="connsiteX258" fmla="*/ 1835057 w 3901508"/>
                  <a:gd name="connsiteY258" fmla="*/ 493744 h 897345"/>
                  <a:gd name="connsiteX259" fmla="*/ 1809626 w 3901508"/>
                  <a:gd name="connsiteY259" fmla="*/ 458478 h 897345"/>
                  <a:gd name="connsiteX260" fmla="*/ 1792748 w 3901508"/>
                  <a:gd name="connsiteY260" fmla="*/ 371235 h 897345"/>
                  <a:gd name="connsiteX261" fmla="*/ 1786041 w 3901508"/>
                  <a:gd name="connsiteY261" fmla="*/ 300367 h 897345"/>
                  <a:gd name="connsiteX262" fmla="*/ 1785929 w 3901508"/>
                  <a:gd name="connsiteY262" fmla="*/ 300367 h 897345"/>
                  <a:gd name="connsiteX263" fmla="*/ 1645982 w 3901508"/>
                  <a:gd name="connsiteY263" fmla="*/ 309310 h 897345"/>
                  <a:gd name="connsiteX264" fmla="*/ 1658558 w 3901508"/>
                  <a:gd name="connsiteY264" fmla="*/ 446629 h 897345"/>
                  <a:gd name="connsiteX265" fmla="*/ 1703381 w 3901508"/>
                  <a:gd name="connsiteY265" fmla="*/ 446629 h 897345"/>
                  <a:gd name="connsiteX266" fmla="*/ 1710030 w 3901508"/>
                  <a:gd name="connsiteY266" fmla="*/ 513697 h 897345"/>
                  <a:gd name="connsiteX267" fmla="*/ 1520846 w 3901508"/>
                  <a:gd name="connsiteY267" fmla="*/ 531972 h 897345"/>
                  <a:gd name="connsiteX268" fmla="*/ 1507767 w 3901508"/>
                  <a:gd name="connsiteY268" fmla="*/ 466470 h 897345"/>
                  <a:gd name="connsiteX269" fmla="*/ 1545381 w 3901508"/>
                  <a:gd name="connsiteY269" fmla="*/ 456578 h 897345"/>
                  <a:gd name="connsiteX270" fmla="*/ 1527721 w 3901508"/>
                  <a:gd name="connsiteY270" fmla="*/ 321493 h 897345"/>
                  <a:gd name="connsiteX271" fmla="*/ 1474960 w 3901508"/>
                  <a:gd name="connsiteY271" fmla="*/ 325238 h 897345"/>
                  <a:gd name="connsiteX272" fmla="*/ 1461827 w 3901508"/>
                  <a:gd name="connsiteY272" fmla="*/ 235815 h 897345"/>
                  <a:gd name="connsiteX273" fmla="*/ 1515983 w 3901508"/>
                  <a:gd name="connsiteY273" fmla="*/ 226370 h 897345"/>
                  <a:gd name="connsiteX274" fmla="*/ 1500837 w 3901508"/>
                  <a:gd name="connsiteY274" fmla="*/ 96986 h 897345"/>
                  <a:gd name="connsiteX275" fmla="*/ 1460765 w 3901508"/>
                  <a:gd name="connsiteY275" fmla="*/ 96986 h 897345"/>
                  <a:gd name="connsiteX276" fmla="*/ 1450984 w 3901508"/>
                  <a:gd name="connsiteY276" fmla="*/ 32154 h 897345"/>
                  <a:gd name="connsiteX277" fmla="*/ 1495025 w 3901508"/>
                  <a:gd name="connsiteY277" fmla="*/ 24720 h 897345"/>
                  <a:gd name="connsiteX278" fmla="*/ 1703492 w 3901508"/>
                  <a:gd name="connsiteY278" fmla="*/ 6333 h 897345"/>
                  <a:gd name="connsiteX279" fmla="*/ 1812086 w 3901508"/>
                  <a:gd name="connsiteY279" fmla="*/ 18 h 89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3901508" h="897345">
                    <a:moveTo>
                      <a:pt x="3402978" y="646156"/>
                    </a:moveTo>
                    <a:lnTo>
                      <a:pt x="3403090" y="646156"/>
                    </a:lnTo>
                    <a:lnTo>
                      <a:pt x="3403070" y="646193"/>
                    </a:lnTo>
                    <a:close/>
                    <a:moveTo>
                      <a:pt x="3561605" y="405648"/>
                    </a:moveTo>
                    <a:cubicBezTo>
                      <a:pt x="3569336" y="405189"/>
                      <a:pt x="3577729" y="405986"/>
                      <a:pt x="3586853" y="408012"/>
                    </a:cubicBezTo>
                    <a:cubicBezTo>
                      <a:pt x="3602167" y="411421"/>
                      <a:pt x="3617145" y="417121"/>
                      <a:pt x="3631677" y="423269"/>
                    </a:cubicBezTo>
                    <a:cubicBezTo>
                      <a:pt x="3700254" y="452275"/>
                      <a:pt x="3768885" y="481171"/>
                      <a:pt x="3836846" y="511686"/>
                    </a:cubicBezTo>
                    <a:cubicBezTo>
                      <a:pt x="3854284" y="519511"/>
                      <a:pt x="3871218" y="530857"/>
                      <a:pt x="3884744" y="544269"/>
                    </a:cubicBezTo>
                    <a:cubicBezTo>
                      <a:pt x="3906205" y="565675"/>
                      <a:pt x="3906317" y="587360"/>
                      <a:pt x="3889327" y="612119"/>
                    </a:cubicBezTo>
                    <a:cubicBezTo>
                      <a:pt x="3875187" y="632631"/>
                      <a:pt x="3860543" y="652751"/>
                      <a:pt x="3845117" y="674604"/>
                    </a:cubicBezTo>
                    <a:cubicBezTo>
                      <a:pt x="3804206" y="656048"/>
                      <a:pt x="3765643" y="638556"/>
                      <a:pt x="3724006" y="619720"/>
                    </a:cubicBezTo>
                    <a:cubicBezTo>
                      <a:pt x="3734960" y="602003"/>
                      <a:pt x="3744461" y="586634"/>
                      <a:pt x="3755640" y="568526"/>
                    </a:cubicBezTo>
                    <a:cubicBezTo>
                      <a:pt x="3710872" y="546449"/>
                      <a:pt x="3666608" y="528565"/>
                      <a:pt x="3619494" y="509506"/>
                    </a:cubicBezTo>
                    <a:cubicBezTo>
                      <a:pt x="3605465" y="533595"/>
                      <a:pt x="3592107" y="556509"/>
                      <a:pt x="3577073" y="582331"/>
                    </a:cubicBezTo>
                    <a:cubicBezTo>
                      <a:pt x="3587747" y="587528"/>
                      <a:pt x="3596410" y="592223"/>
                      <a:pt x="3605409" y="596135"/>
                    </a:cubicBezTo>
                    <a:cubicBezTo>
                      <a:pt x="3652355" y="616479"/>
                      <a:pt x="3699358" y="636767"/>
                      <a:pt x="3746474" y="656719"/>
                    </a:cubicBezTo>
                    <a:cubicBezTo>
                      <a:pt x="3765140" y="664656"/>
                      <a:pt x="3779503" y="677063"/>
                      <a:pt x="3790234" y="694165"/>
                    </a:cubicBezTo>
                    <a:cubicBezTo>
                      <a:pt x="3801245" y="711714"/>
                      <a:pt x="3802419" y="730102"/>
                      <a:pt x="3790403" y="746645"/>
                    </a:cubicBezTo>
                    <a:cubicBezTo>
                      <a:pt x="3760892" y="787333"/>
                      <a:pt x="3731774" y="828467"/>
                      <a:pt x="3699415" y="866807"/>
                    </a:cubicBezTo>
                    <a:cubicBezTo>
                      <a:pt x="3671972" y="899335"/>
                      <a:pt x="3624971" y="905538"/>
                      <a:pt x="3580816" y="887039"/>
                    </a:cubicBezTo>
                    <a:cubicBezTo>
                      <a:pt x="3534485" y="867646"/>
                      <a:pt x="3488376" y="847638"/>
                      <a:pt x="3442101" y="827964"/>
                    </a:cubicBezTo>
                    <a:cubicBezTo>
                      <a:pt x="3426675" y="821425"/>
                      <a:pt x="3410466" y="816395"/>
                      <a:pt x="3395936" y="808292"/>
                    </a:cubicBezTo>
                    <a:cubicBezTo>
                      <a:pt x="3384031" y="801641"/>
                      <a:pt x="3372350" y="792866"/>
                      <a:pt x="3363744" y="782415"/>
                    </a:cubicBezTo>
                    <a:cubicBezTo>
                      <a:pt x="3351113" y="767101"/>
                      <a:pt x="3348374" y="748099"/>
                      <a:pt x="3357651" y="729879"/>
                    </a:cubicBezTo>
                    <a:lnTo>
                      <a:pt x="3403070" y="646193"/>
                    </a:lnTo>
                    <a:lnTo>
                      <a:pt x="3509224" y="688911"/>
                    </a:lnTo>
                    <a:cubicBezTo>
                      <a:pt x="3497319" y="709591"/>
                      <a:pt x="3486924" y="727642"/>
                      <a:pt x="3475130" y="748155"/>
                    </a:cubicBezTo>
                    <a:cubicBezTo>
                      <a:pt x="3516210" y="765592"/>
                      <a:pt x="3555220" y="782191"/>
                      <a:pt x="3596075" y="799516"/>
                    </a:cubicBezTo>
                    <a:cubicBezTo>
                      <a:pt x="3618208" y="778167"/>
                      <a:pt x="3630950" y="750167"/>
                      <a:pt x="3651406" y="723619"/>
                    </a:cubicBezTo>
                    <a:cubicBezTo>
                      <a:pt x="3639836" y="718030"/>
                      <a:pt x="3631061" y="713279"/>
                      <a:pt x="3621952" y="709479"/>
                    </a:cubicBezTo>
                    <a:cubicBezTo>
                      <a:pt x="3579029" y="691594"/>
                      <a:pt x="3535993" y="673988"/>
                      <a:pt x="3493015" y="656273"/>
                    </a:cubicBezTo>
                    <a:cubicBezTo>
                      <a:pt x="3490444" y="655210"/>
                      <a:pt x="3487762" y="654316"/>
                      <a:pt x="3485247" y="653199"/>
                    </a:cubicBezTo>
                    <a:cubicBezTo>
                      <a:pt x="3439472" y="633245"/>
                      <a:pt x="3428016" y="601109"/>
                      <a:pt x="3450817" y="556231"/>
                    </a:cubicBezTo>
                    <a:cubicBezTo>
                      <a:pt x="3469765" y="518896"/>
                      <a:pt x="3488543" y="481449"/>
                      <a:pt x="3508105" y="444395"/>
                    </a:cubicBezTo>
                    <a:cubicBezTo>
                      <a:pt x="3521183" y="419707"/>
                      <a:pt x="3538412" y="407026"/>
                      <a:pt x="3561605" y="405648"/>
                    </a:cubicBezTo>
                    <a:close/>
                    <a:moveTo>
                      <a:pt x="3201440" y="355195"/>
                    </a:moveTo>
                    <a:cubicBezTo>
                      <a:pt x="3190931" y="381240"/>
                      <a:pt x="3181431" y="404937"/>
                      <a:pt x="3170253" y="432602"/>
                    </a:cubicBezTo>
                    <a:cubicBezTo>
                      <a:pt x="3205184" y="449201"/>
                      <a:pt x="3239667" y="457306"/>
                      <a:pt x="3274599" y="469657"/>
                    </a:cubicBezTo>
                    <a:cubicBezTo>
                      <a:pt x="3286335" y="442718"/>
                      <a:pt x="3296843" y="418630"/>
                      <a:pt x="3308635" y="391467"/>
                    </a:cubicBezTo>
                    <a:cubicBezTo>
                      <a:pt x="3271358" y="378836"/>
                      <a:pt x="3237767" y="367490"/>
                      <a:pt x="3201440" y="355195"/>
                    </a:cubicBezTo>
                    <a:close/>
                    <a:moveTo>
                      <a:pt x="400060" y="313460"/>
                    </a:moveTo>
                    <a:cubicBezTo>
                      <a:pt x="408282" y="314019"/>
                      <a:pt x="416470" y="315766"/>
                      <a:pt x="424686" y="318141"/>
                    </a:cubicBezTo>
                    <a:cubicBezTo>
                      <a:pt x="440950" y="322836"/>
                      <a:pt x="453022" y="332058"/>
                      <a:pt x="460176" y="347204"/>
                    </a:cubicBezTo>
                    <a:cubicBezTo>
                      <a:pt x="471689" y="371516"/>
                      <a:pt x="482811" y="396050"/>
                      <a:pt x="496505" y="425729"/>
                    </a:cubicBezTo>
                    <a:lnTo>
                      <a:pt x="496671" y="425729"/>
                    </a:lnTo>
                    <a:cubicBezTo>
                      <a:pt x="453693" y="442049"/>
                      <a:pt x="413340" y="457361"/>
                      <a:pt x="370642" y="473569"/>
                    </a:cubicBezTo>
                    <a:cubicBezTo>
                      <a:pt x="358793" y="453170"/>
                      <a:pt x="347783" y="434167"/>
                      <a:pt x="335263" y="412706"/>
                    </a:cubicBezTo>
                    <a:cubicBezTo>
                      <a:pt x="273617" y="435006"/>
                      <a:pt x="214373" y="460324"/>
                      <a:pt x="152058" y="487318"/>
                    </a:cubicBezTo>
                    <a:cubicBezTo>
                      <a:pt x="163850" y="506544"/>
                      <a:pt x="173798" y="524094"/>
                      <a:pt x="185032" y="540749"/>
                    </a:cubicBezTo>
                    <a:cubicBezTo>
                      <a:pt x="194701" y="555112"/>
                      <a:pt x="205880" y="568526"/>
                      <a:pt x="216386" y="582331"/>
                    </a:cubicBezTo>
                    <a:cubicBezTo>
                      <a:pt x="231979" y="576742"/>
                      <a:pt x="247740" y="571543"/>
                      <a:pt x="263166" y="565508"/>
                    </a:cubicBezTo>
                    <a:cubicBezTo>
                      <a:pt x="319503" y="543487"/>
                      <a:pt x="375616" y="520963"/>
                      <a:pt x="432008" y="499111"/>
                    </a:cubicBezTo>
                    <a:cubicBezTo>
                      <a:pt x="442348" y="495087"/>
                      <a:pt x="453357" y="492349"/>
                      <a:pt x="464256" y="490448"/>
                    </a:cubicBezTo>
                    <a:cubicBezTo>
                      <a:pt x="497510" y="484635"/>
                      <a:pt x="528528" y="498552"/>
                      <a:pt x="544457" y="528174"/>
                    </a:cubicBezTo>
                    <a:cubicBezTo>
                      <a:pt x="568267" y="572382"/>
                      <a:pt x="591013" y="617205"/>
                      <a:pt x="613593" y="662085"/>
                    </a:cubicBezTo>
                    <a:cubicBezTo>
                      <a:pt x="635613" y="705845"/>
                      <a:pt x="619796" y="751116"/>
                      <a:pt x="572514" y="768945"/>
                    </a:cubicBezTo>
                    <a:cubicBezTo>
                      <a:pt x="499411" y="796442"/>
                      <a:pt x="426922" y="825561"/>
                      <a:pt x="353763" y="852947"/>
                    </a:cubicBezTo>
                    <a:cubicBezTo>
                      <a:pt x="330234" y="861778"/>
                      <a:pt x="305363" y="866807"/>
                      <a:pt x="279765" y="862392"/>
                    </a:cubicBezTo>
                    <a:cubicBezTo>
                      <a:pt x="263725" y="859653"/>
                      <a:pt x="248914" y="854176"/>
                      <a:pt x="238575" y="841042"/>
                    </a:cubicBezTo>
                    <a:cubicBezTo>
                      <a:pt x="217392" y="814104"/>
                      <a:pt x="196769" y="786773"/>
                      <a:pt x="175084" y="758493"/>
                    </a:cubicBezTo>
                    <a:cubicBezTo>
                      <a:pt x="180449" y="754693"/>
                      <a:pt x="183747" y="751451"/>
                      <a:pt x="187770" y="749662"/>
                    </a:cubicBezTo>
                    <a:cubicBezTo>
                      <a:pt x="215883" y="737367"/>
                      <a:pt x="244220" y="725630"/>
                      <a:pt x="272220" y="713111"/>
                    </a:cubicBezTo>
                    <a:cubicBezTo>
                      <a:pt x="283509" y="708082"/>
                      <a:pt x="291221" y="709925"/>
                      <a:pt x="298097" y="720601"/>
                    </a:cubicBezTo>
                    <a:cubicBezTo>
                      <a:pt x="309106" y="737702"/>
                      <a:pt x="321178" y="754078"/>
                      <a:pt x="334201" y="772745"/>
                    </a:cubicBezTo>
                    <a:cubicBezTo>
                      <a:pt x="388526" y="751228"/>
                      <a:pt x="441509" y="730270"/>
                      <a:pt x="496616" y="708473"/>
                    </a:cubicBezTo>
                    <a:cubicBezTo>
                      <a:pt x="477390" y="674491"/>
                      <a:pt x="459785" y="642914"/>
                      <a:pt x="441788" y="611616"/>
                    </a:cubicBezTo>
                    <a:cubicBezTo>
                      <a:pt x="434859" y="599600"/>
                      <a:pt x="425189" y="603568"/>
                      <a:pt x="415074" y="607705"/>
                    </a:cubicBezTo>
                    <a:cubicBezTo>
                      <a:pt x="357395" y="631289"/>
                      <a:pt x="299661" y="654596"/>
                      <a:pt x="241816" y="677733"/>
                    </a:cubicBezTo>
                    <a:cubicBezTo>
                      <a:pt x="227173" y="683602"/>
                      <a:pt x="212362" y="689302"/>
                      <a:pt x="197216" y="693494"/>
                    </a:cubicBezTo>
                    <a:cubicBezTo>
                      <a:pt x="158764" y="704225"/>
                      <a:pt x="126907" y="691539"/>
                      <a:pt x="103658" y="660854"/>
                    </a:cubicBezTo>
                    <a:cubicBezTo>
                      <a:pt x="72192" y="619329"/>
                      <a:pt x="42570" y="576406"/>
                      <a:pt x="12725" y="533651"/>
                    </a:cubicBezTo>
                    <a:cubicBezTo>
                      <a:pt x="-5104" y="508109"/>
                      <a:pt x="-4936" y="490448"/>
                      <a:pt x="17924" y="469489"/>
                    </a:cubicBezTo>
                    <a:cubicBezTo>
                      <a:pt x="33293" y="455406"/>
                      <a:pt x="52574" y="444340"/>
                      <a:pt x="71856" y="436124"/>
                    </a:cubicBezTo>
                    <a:cubicBezTo>
                      <a:pt x="157479" y="399684"/>
                      <a:pt x="243660" y="364530"/>
                      <a:pt x="329898" y="329487"/>
                    </a:cubicBezTo>
                    <a:cubicBezTo>
                      <a:pt x="344429" y="323562"/>
                      <a:pt x="360078" y="320210"/>
                      <a:pt x="375224" y="315905"/>
                    </a:cubicBezTo>
                    <a:cubicBezTo>
                      <a:pt x="383579" y="313530"/>
                      <a:pt x="391837" y="312901"/>
                      <a:pt x="400060" y="313460"/>
                    </a:cubicBezTo>
                    <a:close/>
                    <a:moveTo>
                      <a:pt x="3059760" y="226482"/>
                    </a:moveTo>
                    <a:cubicBezTo>
                      <a:pt x="3071162" y="228830"/>
                      <a:pt x="3081165" y="230003"/>
                      <a:pt x="3090611" y="233021"/>
                    </a:cubicBezTo>
                    <a:cubicBezTo>
                      <a:pt x="3184561" y="262978"/>
                      <a:pt x="3278455" y="293270"/>
                      <a:pt x="3372351" y="323450"/>
                    </a:cubicBezTo>
                    <a:cubicBezTo>
                      <a:pt x="3398730" y="331890"/>
                      <a:pt x="3421142" y="346030"/>
                      <a:pt x="3438691" y="367770"/>
                    </a:cubicBezTo>
                    <a:cubicBezTo>
                      <a:pt x="3451545" y="383699"/>
                      <a:pt x="3455793" y="399795"/>
                      <a:pt x="3445845" y="419244"/>
                    </a:cubicBezTo>
                    <a:cubicBezTo>
                      <a:pt x="3431034" y="448252"/>
                      <a:pt x="3417284" y="477817"/>
                      <a:pt x="3403535" y="507326"/>
                    </a:cubicBezTo>
                    <a:cubicBezTo>
                      <a:pt x="3397890" y="519398"/>
                      <a:pt x="3388278" y="525714"/>
                      <a:pt x="3376262" y="529346"/>
                    </a:cubicBezTo>
                    <a:cubicBezTo>
                      <a:pt x="3364804" y="532812"/>
                      <a:pt x="3353235" y="535941"/>
                      <a:pt x="3337810" y="540301"/>
                    </a:cubicBezTo>
                    <a:lnTo>
                      <a:pt x="3337921" y="540412"/>
                    </a:lnTo>
                    <a:cubicBezTo>
                      <a:pt x="3343846" y="556677"/>
                      <a:pt x="3347758" y="570034"/>
                      <a:pt x="3353515" y="582497"/>
                    </a:cubicBezTo>
                    <a:cubicBezTo>
                      <a:pt x="3359215" y="594737"/>
                      <a:pt x="3358042" y="605020"/>
                      <a:pt x="3351613" y="616757"/>
                    </a:cubicBezTo>
                    <a:cubicBezTo>
                      <a:pt x="3338201" y="641125"/>
                      <a:pt x="3326074" y="666276"/>
                      <a:pt x="3312547" y="692768"/>
                    </a:cubicBezTo>
                    <a:cubicBezTo>
                      <a:pt x="3322049" y="698245"/>
                      <a:pt x="3330544" y="703219"/>
                      <a:pt x="3341107" y="709311"/>
                    </a:cubicBezTo>
                    <a:cubicBezTo>
                      <a:pt x="3332556" y="731331"/>
                      <a:pt x="3319533" y="751171"/>
                      <a:pt x="3308021" y="771236"/>
                    </a:cubicBezTo>
                    <a:cubicBezTo>
                      <a:pt x="3280355" y="769950"/>
                      <a:pt x="3225193" y="745862"/>
                      <a:pt x="3209712" y="727977"/>
                    </a:cubicBezTo>
                    <a:cubicBezTo>
                      <a:pt x="3197360" y="713725"/>
                      <a:pt x="3192665" y="696345"/>
                      <a:pt x="3197640" y="678460"/>
                    </a:cubicBezTo>
                    <a:cubicBezTo>
                      <a:pt x="3205632" y="649900"/>
                      <a:pt x="3215524" y="621843"/>
                      <a:pt x="3224913" y="593675"/>
                    </a:cubicBezTo>
                    <a:cubicBezTo>
                      <a:pt x="3228099" y="584119"/>
                      <a:pt x="3232235" y="574840"/>
                      <a:pt x="3237096" y="562545"/>
                    </a:cubicBezTo>
                    <a:cubicBezTo>
                      <a:pt x="3202725" y="545555"/>
                      <a:pt x="3166901" y="537338"/>
                      <a:pt x="3129064" y="524205"/>
                    </a:cubicBezTo>
                    <a:cubicBezTo>
                      <a:pt x="3115761" y="555168"/>
                      <a:pt x="3103074" y="584677"/>
                      <a:pt x="3089214" y="617037"/>
                    </a:cubicBezTo>
                    <a:cubicBezTo>
                      <a:pt x="3101900" y="622962"/>
                      <a:pt x="3113861" y="628494"/>
                      <a:pt x="3127442" y="634810"/>
                    </a:cubicBezTo>
                    <a:cubicBezTo>
                      <a:pt x="3117885" y="656328"/>
                      <a:pt x="3108887" y="676503"/>
                      <a:pt x="3098603" y="699642"/>
                    </a:cubicBezTo>
                    <a:cubicBezTo>
                      <a:pt x="3067417" y="694444"/>
                      <a:pt x="3038577" y="681757"/>
                      <a:pt x="3008622" y="673374"/>
                    </a:cubicBezTo>
                    <a:cubicBezTo>
                      <a:pt x="2979279" y="665159"/>
                      <a:pt x="2950105" y="656103"/>
                      <a:pt x="2918415" y="646714"/>
                    </a:cubicBezTo>
                    <a:cubicBezTo>
                      <a:pt x="2926910" y="622682"/>
                      <a:pt x="2934512" y="601165"/>
                      <a:pt x="2941610" y="581212"/>
                    </a:cubicBezTo>
                    <a:cubicBezTo>
                      <a:pt x="2946025" y="579759"/>
                      <a:pt x="2947981" y="578362"/>
                      <a:pt x="2949489" y="578697"/>
                    </a:cubicBezTo>
                    <a:cubicBezTo>
                      <a:pt x="2968660" y="583057"/>
                      <a:pt x="2981514" y="575903"/>
                      <a:pt x="2988110" y="557235"/>
                    </a:cubicBezTo>
                    <a:cubicBezTo>
                      <a:pt x="2995822" y="535438"/>
                      <a:pt x="3003479" y="513642"/>
                      <a:pt x="3011974" y="489441"/>
                    </a:cubicBezTo>
                    <a:cubicBezTo>
                      <a:pt x="2996159" y="483349"/>
                      <a:pt x="2982074" y="477929"/>
                      <a:pt x="2966369" y="471837"/>
                    </a:cubicBezTo>
                    <a:cubicBezTo>
                      <a:pt x="2976149" y="442830"/>
                      <a:pt x="2985259" y="415892"/>
                      <a:pt x="2995041" y="386773"/>
                    </a:cubicBezTo>
                    <a:cubicBezTo>
                      <a:pt x="3012086" y="390518"/>
                      <a:pt x="3026953" y="393759"/>
                      <a:pt x="3043608" y="397392"/>
                    </a:cubicBezTo>
                    <a:cubicBezTo>
                      <a:pt x="3055010" y="366429"/>
                      <a:pt x="3066019" y="337422"/>
                      <a:pt x="3073788" y="306684"/>
                    </a:cubicBezTo>
                    <a:cubicBezTo>
                      <a:pt x="3061045" y="301430"/>
                      <a:pt x="3050930" y="297238"/>
                      <a:pt x="3038131" y="291928"/>
                    </a:cubicBezTo>
                    <a:cubicBezTo>
                      <a:pt x="3045285" y="270299"/>
                      <a:pt x="3052159" y="249620"/>
                      <a:pt x="3059760" y="226482"/>
                    </a:cubicBezTo>
                    <a:close/>
                    <a:moveTo>
                      <a:pt x="952505" y="197251"/>
                    </a:moveTo>
                    <a:cubicBezTo>
                      <a:pt x="958150" y="216700"/>
                      <a:pt x="964018" y="236933"/>
                      <a:pt x="970445" y="259120"/>
                    </a:cubicBezTo>
                    <a:cubicBezTo>
                      <a:pt x="959436" y="263983"/>
                      <a:pt x="949710" y="268342"/>
                      <a:pt x="938085" y="273485"/>
                    </a:cubicBezTo>
                    <a:cubicBezTo>
                      <a:pt x="948481" y="307968"/>
                      <a:pt x="958206" y="341781"/>
                      <a:pt x="968881" y="375259"/>
                    </a:cubicBezTo>
                    <a:cubicBezTo>
                      <a:pt x="983859" y="422262"/>
                      <a:pt x="999509" y="469041"/>
                      <a:pt x="1014878" y="515932"/>
                    </a:cubicBezTo>
                    <a:cubicBezTo>
                      <a:pt x="1016330" y="520348"/>
                      <a:pt x="1018007" y="524707"/>
                      <a:pt x="1019349" y="529178"/>
                    </a:cubicBezTo>
                    <a:cubicBezTo>
                      <a:pt x="1036507" y="585906"/>
                      <a:pt x="1017952" y="624134"/>
                      <a:pt x="961447" y="642299"/>
                    </a:cubicBezTo>
                    <a:cubicBezTo>
                      <a:pt x="913662" y="657612"/>
                      <a:pt x="865039" y="670299"/>
                      <a:pt x="816582" y="683433"/>
                    </a:cubicBezTo>
                    <a:cubicBezTo>
                      <a:pt x="804119" y="686786"/>
                      <a:pt x="791040" y="687680"/>
                      <a:pt x="778186" y="689580"/>
                    </a:cubicBezTo>
                    <a:cubicBezTo>
                      <a:pt x="775448" y="689971"/>
                      <a:pt x="772597" y="689637"/>
                      <a:pt x="769803" y="689580"/>
                    </a:cubicBezTo>
                    <a:cubicBezTo>
                      <a:pt x="733363" y="688183"/>
                      <a:pt x="705809" y="673708"/>
                      <a:pt x="690049" y="638945"/>
                    </a:cubicBezTo>
                    <a:cubicBezTo>
                      <a:pt x="662775" y="578752"/>
                      <a:pt x="634438" y="519063"/>
                      <a:pt x="606718" y="459149"/>
                    </a:cubicBezTo>
                    <a:cubicBezTo>
                      <a:pt x="595427" y="434781"/>
                      <a:pt x="584474" y="410246"/>
                      <a:pt x="572681" y="384256"/>
                    </a:cubicBezTo>
                    <a:cubicBezTo>
                      <a:pt x="560832" y="386939"/>
                      <a:pt x="550381" y="389344"/>
                      <a:pt x="537024" y="392361"/>
                    </a:cubicBezTo>
                    <a:cubicBezTo>
                      <a:pt x="527802" y="372464"/>
                      <a:pt x="518692" y="352736"/>
                      <a:pt x="509750" y="333398"/>
                    </a:cubicBezTo>
                    <a:cubicBezTo>
                      <a:pt x="535850" y="315848"/>
                      <a:pt x="687478" y="265157"/>
                      <a:pt x="715198" y="264486"/>
                    </a:cubicBezTo>
                    <a:cubicBezTo>
                      <a:pt x="722129" y="282874"/>
                      <a:pt x="729226" y="301820"/>
                      <a:pt x="735822" y="319425"/>
                    </a:cubicBezTo>
                    <a:cubicBezTo>
                      <a:pt x="732636" y="333049"/>
                      <a:pt x="720711" y="332368"/>
                      <a:pt x="710915" y="337871"/>
                    </a:cubicBezTo>
                    <a:lnTo>
                      <a:pt x="702345" y="346088"/>
                    </a:lnTo>
                    <a:lnTo>
                      <a:pt x="702344" y="346085"/>
                    </a:lnTo>
                    <a:lnTo>
                      <a:pt x="702232" y="346196"/>
                    </a:lnTo>
                    <a:lnTo>
                      <a:pt x="702345" y="346088"/>
                    </a:lnTo>
                    <a:lnTo>
                      <a:pt x="805348" y="599823"/>
                    </a:lnTo>
                    <a:cubicBezTo>
                      <a:pt x="840168" y="590209"/>
                      <a:pt x="872807" y="582274"/>
                      <a:pt x="905558" y="569531"/>
                    </a:cubicBezTo>
                    <a:cubicBezTo>
                      <a:pt x="873701" y="481001"/>
                      <a:pt x="842850" y="395490"/>
                      <a:pt x="811273" y="307856"/>
                    </a:cubicBezTo>
                    <a:cubicBezTo>
                      <a:pt x="799591" y="310036"/>
                      <a:pt x="789028" y="311993"/>
                      <a:pt x="775503" y="314507"/>
                    </a:cubicBezTo>
                    <a:cubicBezTo>
                      <a:pt x="763376" y="295785"/>
                      <a:pt x="758289" y="273596"/>
                      <a:pt x="751806" y="252191"/>
                    </a:cubicBezTo>
                    <a:cubicBezTo>
                      <a:pt x="781316" y="236206"/>
                      <a:pt x="925287" y="196469"/>
                      <a:pt x="952505" y="197251"/>
                    </a:cubicBezTo>
                    <a:close/>
                    <a:moveTo>
                      <a:pt x="1005992" y="182162"/>
                    </a:moveTo>
                    <a:lnTo>
                      <a:pt x="1006002" y="182197"/>
                    </a:lnTo>
                    <a:lnTo>
                      <a:pt x="1005936" y="182218"/>
                    </a:lnTo>
                    <a:close/>
                    <a:moveTo>
                      <a:pt x="2634833" y="123702"/>
                    </a:moveTo>
                    <a:lnTo>
                      <a:pt x="2634833" y="123814"/>
                    </a:lnTo>
                    <a:cubicBezTo>
                      <a:pt x="2761312" y="148908"/>
                      <a:pt x="2883319" y="176127"/>
                      <a:pt x="3006833" y="209548"/>
                    </a:cubicBezTo>
                    <a:cubicBezTo>
                      <a:pt x="2993196" y="254539"/>
                      <a:pt x="2980397" y="296847"/>
                      <a:pt x="2966984" y="341112"/>
                    </a:cubicBezTo>
                    <a:cubicBezTo>
                      <a:pt x="2930545" y="331778"/>
                      <a:pt x="2896788" y="323172"/>
                      <a:pt x="2859955" y="313726"/>
                    </a:cubicBezTo>
                    <a:cubicBezTo>
                      <a:pt x="2864035" y="296624"/>
                      <a:pt x="2867557" y="281645"/>
                      <a:pt x="2871021" y="267002"/>
                    </a:cubicBezTo>
                    <a:cubicBezTo>
                      <a:pt x="2855988" y="256272"/>
                      <a:pt x="2822118" y="246938"/>
                      <a:pt x="2775676" y="240847"/>
                    </a:cubicBezTo>
                    <a:cubicBezTo>
                      <a:pt x="2766397" y="266276"/>
                      <a:pt x="2761813" y="293215"/>
                      <a:pt x="2756114" y="321886"/>
                    </a:cubicBezTo>
                    <a:cubicBezTo>
                      <a:pt x="2785288" y="335467"/>
                      <a:pt x="2816474" y="336920"/>
                      <a:pt x="2847660" y="347818"/>
                    </a:cubicBezTo>
                    <a:cubicBezTo>
                      <a:pt x="2842574" y="377607"/>
                      <a:pt x="2834191" y="405329"/>
                      <a:pt x="2823237" y="434894"/>
                    </a:cubicBezTo>
                    <a:cubicBezTo>
                      <a:pt x="2793503" y="428132"/>
                      <a:pt x="2765783" y="421872"/>
                      <a:pt x="2735938" y="415109"/>
                    </a:cubicBezTo>
                    <a:cubicBezTo>
                      <a:pt x="2720903" y="443389"/>
                      <a:pt x="2720400" y="474631"/>
                      <a:pt x="2707100" y="505203"/>
                    </a:cubicBezTo>
                    <a:cubicBezTo>
                      <a:pt x="2737838" y="515877"/>
                      <a:pt x="2766621" y="520293"/>
                      <a:pt x="2796690" y="527391"/>
                    </a:cubicBezTo>
                    <a:cubicBezTo>
                      <a:pt x="2800098" y="518951"/>
                      <a:pt x="2803285" y="512525"/>
                      <a:pt x="2805295" y="505706"/>
                    </a:cubicBezTo>
                    <a:cubicBezTo>
                      <a:pt x="2820721" y="454679"/>
                      <a:pt x="2812897" y="461497"/>
                      <a:pt x="2863086" y="473681"/>
                    </a:cubicBezTo>
                    <a:cubicBezTo>
                      <a:pt x="2875717" y="476755"/>
                      <a:pt x="2888460" y="479606"/>
                      <a:pt x="2900923" y="483294"/>
                    </a:cubicBezTo>
                    <a:cubicBezTo>
                      <a:pt x="2906848" y="485026"/>
                      <a:pt x="2912268" y="488492"/>
                      <a:pt x="2919980" y="492180"/>
                    </a:cubicBezTo>
                    <a:cubicBezTo>
                      <a:pt x="2904332" y="539016"/>
                      <a:pt x="2889129" y="584622"/>
                      <a:pt x="2872922" y="633078"/>
                    </a:cubicBezTo>
                    <a:cubicBezTo>
                      <a:pt x="2818095" y="624304"/>
                      <a:pt x="2766005" y="607871"/>
                      <a:pt x="2712688" y="597308"/>
                    </a:cubicBezTo>
                    <a:cubicBezTo>
                      <a:pt x="2659090" y="586745"/>
                      <a:pt x="2605882" y="574226"/>
                      <a:pt x="2549434" y="561874"/>
                    </a:cubicBezTo>
                    <a:cubicBezTo>
                      <a:pt x="2554241" y="537954"/>
                      <a:pt x="2558713" y="515766"/>
                      <a:pt x="2563240" y="493299"/>
                    </a:cubicBezTo>
                    <a:cubicBezTo>
                      <a:pt x="2574306" y="492292"/>
                      <a:pt x="2582353" y="491566"/>
                      <a:pt x="2592246" y="490671"/>
                    </a:cubicBezTo>
                    <a:cubicBezTo>
                      <a:pt x="2599232" y="458646"/>
                      <a:pt x="2606107" y="427181"/>
                      <a:pt x="2613429" y="393312"/>
                    </a:cubicBezTo>
                    <a:cubicBezTo>
                      <a:pt x="2598283" y="388561"/>
                      <a:pt x="2584588" y="384258"/>
                      <a:pt x="2568270" y="379172"/>
                    </a:cubicBezTo>
                    <a:cubicBezTo>
                      <a:pt x="2573858" y="350501"/>
                      <a:pt x="2579224" y="322669"/>
                      <a:pt x="2584981" y="292992"/>
                    </a:cubicBezTo>
                    <a:cubicBezTo>
                      <a:pt x="2595096" y="294164"/>
                      <a:pt x="2603144" y="295115"/>
                      <a:pt x="2611193" y="296064"/>
                    </a:cubicBezTo>
                    <a:cubicBezTo>
                      <a:pt x="2630252" y="298412"/>
                      <a:pt x="2632934" y="297238"/>
                      <a:pt x="2636567" y="279801"/>
                    </a:cubicBezTo>
                    <a:cubicBezTo>
                      <a:pt x="2641651" y="255378"/>
                      <a:pt x="2645732" y="230730"/>
                      <a:pt x="2650482" y="205076"/>
                    </a:cubicBezTo>
                    <a:cubicBezTo>
                      <a:pt x="2641651" y="201612"/>
                      <a:pt x="2634107" y="198593"/>
                      <a:pt x="2624941" y="194961"/>
                    </a:cubicBezTo>
                    <a:cubicBezTo>
                      <a:pt x="2622090" y="171935"/>
                      <a:pt x="2631313" y="150361"/>
                      <a:pt x="2634833" y="123702"/>
                    </a:cubicBezTo>
                    <a:close/>
                    <a:moveTo>
                      <a:pt x="1409568" y="99837"/>
                    </a:moveTo>
                    <a:cubicBezTo>
                      <a:pt x="1418288" y="123422"/>
                      <a:pt x="1422704" y="157291"/>
                      <a:pt x="1420076" y="176965"/>
                    </a:cubicBezTo>
                    <a:cubicBezTo>
                      <a:pt x="1409178" y="179927"/>
                      <a:pt x="1397833" y="183000"/>
                      <a:pt x="1384642" y="186577"/>
                    </a:cubicBezTo>
                    <a:cubicBezTo>
                      <a:pt x="1404148" y="304895"/>
                      <a:pt x="1423429" y="421872"/>
                      <a:pt x="1442489" y="537394"/>
                    </a:cubicBezTo>
                    <a:cubicBezTo>
                      <a:pt x="1427509" y="549131"/>
                      <a:pt x="1417395" y="542705"/>
                      <a:pt x="1407054" y="535606"/>
                    </a:cubicBezTo>
                    <a:cubicBezTo>
                      <a:pt x="1371005" y="510848"/>
                      <a:pt x="1334958" y="486032"/>
                      <a:pt x="1298630" y="461777"/>
                    </a:cubicBezTo>
                    <a:cubicBezTo>
                      <a:pt x="1267666" y="441097"/>
                      <a:pt x="1236255" y="421033"/>
                      <a:pt x="1204903" y="400969"/>
                    </a:cubicBezTo>
                    <a:cubicBezTo>
                      <a:pt x="1199034" y="397224"/>
                      <a:pt x="1192439" y="394598"/>
                      <a:pt x="1180423" y="388506"/>
                    </a:cubicBezTo>
                    <a:cubicBezTo>
                      <a:pt x="1191656" y="433217"/>
                      <a:pt x="1201492" y="472283"/>
                      <a:pt x="1211609" y="512636"/>
                    </a:cubicBezTo>
                    <a:cubicBezTo>
                      <a:pt x="1222786" y="511574"/>
                      <a:pt x="1231785" y="510680"/>
                      <a:pt x="1242405" y="509674"/>
                    </a:cubicBezTo>
                    <a:cubicBezTo>
                      <a:pt x="1253862" y="527502"/>
                      <a:pt x="1255203" y="548628"/>
                      <a:pt x="1260736" y="572102"/>
                    </a:cubicBezTo>
                    <a:cubicBezTo>
                      <a:pt x="1203394" y="584622"/>
                      <a:pt x="1147728" y="596805"/>
                      <a:pt x="1091223" y="609101"/>
                    </a:cubicBezTo>
                    <a:cubicBezTo>
                      <a:pt x="1078984" y="587696"/>
                      <a:pt x="1074569" y="565171"/>
                      <a:pt x="1068197" y="541922"/>
                    </a:cubicBezTo>
                    <a:cubicBezTo>
                      <a:pt x="1079431" y="537283"/>
                      <a:pt x="1089378" y="533148"/>
                      <a:pt x="1101451" y="528117"/>
                    </a:cubicBezTo>
                    <a:lnTo>
                      <a:pt x="1006002" y="182197"/>
                    </a:lnTo>
                    <a:lnTo>
                      <a:pt x="1034237" y="173444"/>
                    </a:lnTo>
                    <a:cubicBezTo>
                      <a:pt x="1042921" y="173709"/>
                      <a:pt x="1051067" y="176769"/>
                      <a:pt x="1059310" y="181436"/>
                    </a:cubicBezTo>
                    <a:cubicBezTo>
                      <a:pt x="1128111" y="220390"/>
                      <a:pt x="1197078" y="259122"/>
                      <a:pt x="1265989" y="297909"/>
                    </a:cubicBezTo>
                    <a:cubicBezTo>
                      <a:pt x="1271466" y="300983"/>
                      <a:pt x="1276888" y="304336"/>
                      <a:pt x="1282700" y="307745"/>
                    </a:cubicBezTo>
                    <a:cubicBezTo>
                      <a:pt x="1286780" y="292432"/>
                      <a:pt x="1277279" y="234195"/>
                      <a:pt x="1265709" y="201053"/>
                    </a:cubicBezTo>
                    <a:lnTo>
                      <a:pt x="1233685" y="201053"/>
                    </a:lnTo>
                    <a:cubicBezTo>
                      <a:pt x="1231506" y="196750"/>
                      <a:pt x="1229046" y="193676"/>
                      <a:pt x="1228320" y="190210"/>
                    </a:cubicBezTo>
                    <a:cubicBezTo>
                      <a:pt x="1224631" y="172996"/>
                      <a:pt x="1221389" y="155671"/>
                      <a:pt x="1217477" y="135774"/>
                    </a:cubicBezTo>
                    <a:cubicBezTo>
                      <a:pt x="1248775" y="121969"/>
                      <a:pt x="1282420" y="120908"/>
                      <a:pt x="1314501" y="114425"/>
                    </a:cubicBezTo>
                    <a:cubicBezTo>
                      <a:pt x="1346136" y="107997"/>
                      <a:pt x="1378384" y="104476"/>
                      <a:pt x="1409568" y="99837"/>
                    </a:cubicBezTo>
                    <a:close/>
                    <a:moveTo>
                      <a:pt x="1772570" y="85025"/>
                    </a:moveTo>
                    <a:cubicBezTo>
                      <a:pt x="1725512" y="83740"/>
                      <a:pt x="1681697" y="88602"/>
                      <a:pt x="1638436" y="92626"/>
                    </a:cubicBezTo>
                    <a:lnTo>
                      <a:pt x="1638493" y="92682"/>
                    </a:lnTo>
                    <a:cubicBezTo>
                      <a:pt x="1634468" y="121688"/>
                      <a:pt x="1640729" y="191327"/>
                      <a:pt x="1648664" y="211056"/>
                    </a:cubicBezTo>
                    <a:cubicBezTo>
                      <a:pt x="1686333" y="209211"/>
                      <a:pt x="1724283" y="207367"/>
                      <a:pt x="1762232" y="205467"/>
                    </a:cubicBezTo>
                    <a:cubicBezTo>
                      <a:pt x="1774415" y="204853"/>
                      <a:pt x="1777602" y="196860"/>
                      <a:pt x="1777323" y="186353"/>
                    </a:cubicBezTo>
                    <a:cubicBezTo>
                      <a:pt x="1776652" y="163103"/>
                      <a:pt x="1776092" y="139853"/>
                      <a:pt x="1775143" y="116603"/>
                    </a:cubicBezTo>
                    <a:cubicBezTo>
                      <a:pt x="1774752" y="106711"/>
                      <a:pt x="1773578" y="96818"/>
                      <a:pt x="1772570" y="85025"/>
                    </a:cubicBezTo>
                    <a:close/>
                    <a:moveTo>
                      <a:pt x="2287201" y="75860"/>
                    </a:moveTo>
                    <a:cubicBezTo>
                      <a:pt x="2357455" y="83853"/>
                      <a:pt x="2427540" y="92795"/>
                      <a:pt x="2497682" y="101513"/>
                    </a:cubicBezTo>
                    <a:cubicBezTo>
                      <a:pt x="2518360" y="104085"/>
                      <a:pt x="2537699" y="110065"/>
                      <a:pt x="2552732" y="125825"/>
                    </a:cubicBezTo>
                    <a:cubicBezTo>
                      <a:pt x="2562793" y="136388"/>
                      <a:pt x="2570282" y="148573"/>
                      <a:pt x="2568158" y="163271"/>
                    </a:cubicBezTo>
                    <a:cubicBezTo>
                      <a:pt x="2563798" y="193564"/>
                      <a:pt x="2557874" y="223576"/>
                      <a:pt x="2552174" y="256550"/>
                    </a:cubicBezTo>
                    <a:cubicBezTo>
                      <a:pt x="2514615" y="253309"/>
                      <a:pt x="2479406" y="248167"/>
                      <a:pt x="2441457" y="240510"/>
                    </a:cubicBezTo>
                    <a:lnTo>
                      <a:pt x="2441513" y="240398"/>
                    </a:lnTo>
                    <a:cubicBezTo>
                      <a:pt x="2443692" y="218713"/>
                      <a:pt x="2445537" y="200661"/>
                      <a:pt x="2447604" y="179815"/>
                    </a:cubicBezTo>
                    <a:cubicBezTo>
                      <a:pt x="2405630" y="174673"/>
                      <a:pt x="2366342" y="169867"/>
                      <a:pt x="2325207" y="164836"/>
                    </a:cubicBezTo>
                    <a:cubicBezTo>
                      <a:pt x="2316264" y="193396"/>
                      <a:pt x="2318555" y="220278"/>
                      <a:pt x="2313080" y="247609"/>
                    </a:cubicBezTo>
                    <a:cubicBezTo>
                      <a:pt x="2321796" y="249900"/>
                      <a:pt x="2327665" y="252135"/>
                      <a:pt x="2333758" y="252974"/>
                    </a:cubicBezTo>
                    <a:cubicBezTo>
                      <a:pt x="2375283" y="258451"/>
                      <a:pt x="2416864" y="263313"/>
                      <a:pt x="2458336" y="269070"/>
                    </a:cubicBezTo>
                    <a:cubicBezTo>
                      <a:pt x="2470183" y="270690"/>
                      <a:pt x="2482423" y="272926"/>
                      <a:pt x="2493322" y="277677"/>
                    </a:cubicBezTo>
                    <a:cubicBezTo>
                      <a:pt x="2525011" y="291538"/>
                      <a:pt x="2540214" y="317917"/>
                      <a:pt x="2534903" y="351898"/>
                    </a:cubicBezTo>
                    <a:cubicBezTo>
                      <a:pt x="2528142" y="395100"/>
                      <a:pt x="2520372" y="438191"/>
                      <a:pt x="2511095" y="480946"/>
                    </a:cubicBezTo>
                    <a:cubicBezTo>
                      <a:pt x="2502096" y="522416"/>
                      <a:pt x="2463421" y="548348"/>
                      <a:pt x="2422120" y="543264"/>
                    </a:cubicBezTo>
                    <a:cubicBezTo>
                      <a:pt x="2364889" y="536221"/>
                      <a:pt x="2307602" y="529459"/>
                      <a:pt x="2250371" y="522248"/>
                    </a:cubicBezTo>
                    <a:cubicBezTo>
                      <a:pt x="2208788" y="516995"/>
                      <a:pt x="2188501" y="494696"/>
                      <a:pt x="2189787" y="453448"/>
                    </a:cubicBezTo>
                    <a:cubicBezTo>
                      <a:pt x="2190680" y="424889"/>
                      <a:pt x="2194370" y="396386"/>
                      <a:pt x="2197052" y="364864"/>
                    </a:cubicBezTo>
                    <a:cubicBezTo>
                      <a:pt x="2231088" y="366317"/>
                      <a:pt x="2262778" y="367938"/>
                      <a:pt x="2296368" y="374086"/>
                    </a:cubicBezTo>
                    <a:cubicBezTo>
                      <a:pt x="2294523" y="396665"/>
                      <a:pt x="2292847" y="416674"/>
                      <a:pt x="2291002" y="439253"/>
                    </a:cubicBezTo>
                    <a:cubicBezTo>
                      <a:pt x="2329007" y="446797"/>
                      <a:pt x="2366453" y="449425"/>
                      <a:pt x="2406303" y="454734"/>
                    </a:cubicBezTo>
                    <a:cubicBezTo>
                      <a:pt x="2411164" y="423325"/>
                      <a:pt x="2415524" y="395323"/>
                      <a:pt x="2420331" y="364640"/>
                    </a:cubicBezTo>
                    <a:cubicBezTo>
                      <a:pt x="2407252" y="362237"/>
                      <a:pt x="2397583" y="359834"/>
                      <a:pt x="2387803" y="358717"/>
                    </a:cubicBezTo>
                    <a:cubicBezTo>
                      <a:pt x="2348009" y="354189"/>
                      <a:pt x="2308216" y="350054"/>
                      <a:pt x="2268423" y="345694"/>
                    </a:cubicBezTo>
                    <a:cubicBezTo>
                      <a:pt x="2227624" y="341223"/>
                      <a:pt x="2201746" y="310428"/>
                      <a:pt x="2204317" y="269517"/>
                    </a:cubicBezTo>
                    <a:cubicBezTo>
                      <a:pt x="2207057" y="225812"/>
                      <a:pt x="2209572" y="182162"/>
                      <a:pt x="2212700" y="138456"/>
                    </a:cubicBezTo>
                    <a:cubicBezTo>
                      <a:pt x="2215774" y="95030"/>
                      <a:pt x="2243944" y="70942"/>
                      <a:pt x="2287201" y="75860"/>
                    </a:cubicBezTo>
                    <a:close/>
                    <a:moveTo>
                      <a:pt x="2079202" y="62230"/>
                    </a:moveTo>
                    <a:cubicBezTo>
                      <a:pt x="2110228" y="63229"/>
                      <a:pt x="2140995" y="65353"/>
                      <a:pt x="2171789" y="68147"/>
                    </a:cubicBezTo>
                    <a:lnTo>
                      <a:pt x="2171789" y="138680"/>
                    </a:lnTo>
                    <a:cubicBezTo>
                      <a:pt x="2157146" y="140021"/>
                      <a:pt x="2145522" y="141083"/>
                      <a:pt x="2131326" y="142425"/>
                    </a:cubicBezTo>
                    <a:cubicBezTo>
                      <a:pt x="2126239" y="240287"/>
                      <a:pt x="2121266" y="337142"/>
                      <a:pt x="2116180" y="434670"/>
                    </a:cubicBezTo>
                    <a:cubicBezTo>
                      <a:pt x="2128978" y="437464"/>
                      <a:pt x="2138592" y="439587"/>
                      <a:pt x="2149266" y="441935"/>
                    </a:cubicBezTo>
                    <a:lnTo>
                      <a:pt x="2149266" y="513809"/>
                    </a:lnTo>
                    <a:lnTo>
                      <a:pt x="2149210" y="513697"/>
                    </a:lnTo>
                    <a:cubicBezTo>
                      <a:pt x="2091924" y="511629"/>
                      <a:pt x="2038605" y="509674"/>
                      <a:pt x="1983889" y="507717"/>
                    </a:cubicBezTo>
                    <a:cubicBezTo>
                      <a:pt x="1978804" y="483517"/>
                      <a:pt x="1982268" y="460715"/>
                      <a:pt x="1982380" y="436515"/>
                    </a:cubicBezTo>
                    <a:cubicBezTo>
                      <a:pt x="1991937" y="435004"/>
                      <a:pt x="2000544" y="433664"/>
                      <a:pt x="2011610" y="431932"/>
                    </a:cubicBezTo>
                    <a:cubicBezTo>
                      <a:pt x="2017311" y="334125"/>
                      <a:pt x="2014796" y="236822"/>
                      <a:pt x="2017647" y="138568"/>
                    </a:cubicBezTo>
                    <a:cubicBezTo>
                      <a:pt x="2005630" y="136054"/>
                      <a:pt x="1995962" y="134041"/>
                      <a:pt x="1985062" y="131749"/>
                    </a:cubicBezTo>
                    <a:lnTo>
                      <a:pt x="1985062" y="63061"/>
                    </a:lnTo>
                    <a:cubicBezTo>
                      <a:pt x="2016892" y="61357"/>
                      <a:pt x="2048176" y="61231"/>
                      <a:pt x="2079202" y="62230"/>
                    </a:cubicBezTo>
                    <a:close/>
                    <a:moveTo>
                      <a:pt x="1812086" y="18"/>
                    </a:moveTo>
                    <a:cubicBezTo>
                      <a:pt x="1827455" y="-262"/>
                      <a:pt x="1843608" y="2812"/>
                      <a:pt x="1858138" y="7843"/>
                    </a:cubicBezTo>
                    <a:cubicBezTo>
                      <a:pt x="1888431" y="18349"/>
                      <a:pt x="1904471" y="39475"/>
                      <a:pt x="1903129" y="73512"/>
                    </a:cubicBezTo>
                    <a:cubicBezTo>
                      <a:pt x="1901845" y="106040"/>
                      <a:pt x="1902348" y="138679"/>
                      <a:pt x="1903967" y="171207"/>
                    </a:cubicBezTo>
                    <a:cubicBezTo>
                      <a:pt x="1905030" y="191885"/>
                      <a:pt x="1898434" y="207144"/>
                      <a:pt x="1882171" y="219384"/>
                    </a:cubicBezTo>
                    <a:cubicBezTo>
                      <a:pt x="1872782" y="226482"/>
                      <a:pt x="1864286" y="234753"/>
                      <a:pt x="1853723" y="243974"/>
                    </a:cubicBezTo>
                    <a:cubicBezTo>
                      <a:pt x="1868311" y="260350"/>
                      <a:pt x="1880829" y="275216"/>
                      <a:pt x="1894186" y="289190"/>
                    </a:cubicBezTo>
                    <a:cubicBezTo>
                      <a:pt x="1904471" y="299919"/>
                      <a:pt x="1909054" y="311545"/>
                      <a:pt x="1908606" y="326747"/>
                    </a:cubicBezTo>
                    <a:cubicBezTo>
                      <a:pt x="1907600" y="361958"/>
                      <a:pt x="1908271" y="397167"/>
                      <a:pt x="1908271" y="433720"/>
                    </a:cubicBezTo>
                    <a:cubicBezTo>
                      <a:pt x="1921965" y="436011"/>
                      <a:pt x="1932471" y="437743"/>
                      <a:pt x="1944766" y="439811"/>
                    </a:cubicBezTo>
                    <a:lnTo>
                      <a:pt x="1944766" y="503525"/>
                    </a:lnTo>
                    <a:cubicBezTo>
                      <a:pt x="1916151" y="514703"/>
                      <a:pt x="1856629" y="511069"/>
                      <a:pt x="1835057" y="493744"/>
                    </a:cubicBezTo>
                    <a:cubicBezTo>
                      <a:pt x="1824046" y="484914"/>
                      <a:pt x="1813426" y="471724"/>
                      <a:pt x="1809626" y="458478"/>
                    </a:cubicBezTo>
                    <a:cubicBezTo>
                      <a:pt x="1801523" y="430086"/>
                      <a:pt x="1797163" y="400521"/>
                      <a:pt x="1792748" y="371235"/>
                    </a:cubicBezTo>
                    <a:cubicBezTo>
                      <a:pt x="1789450" y="349382"/>
                      <a:pt x="1788500" y="327193"/>
                      <a:pt x="1786041" y="300367"/>
                    </a:cubicBezTo>
                    <a:lnTo>
                      <a:pt x="1785929" y="300367"/>
                    </a:lnTo>
                    <a:cubicBezTo>
                      <a:pt x="1737864" y="303441"/>
                      <a:pt x="1693712" y="306236"/>
                      <a:pt x="1645982" y="309310"/>
                    </a:cubicBezTo>
                    <a:cubicBezTo>
                      <a:pt x="1648664" y="356424"/>
                      <a:pt x="1654253" y="400186"/>
                      <a:pt x="1658558" y="446629"/>
                    </a:cubicBezTo>
                    <a:lnTo>
                      <a:pt x="1703381" y="446629"/>
                    </a:lnTo>
                    <a:cubicBezTo>
                      <a:pt x="1705672" y="469768"/>
                      <a:pt x="1707684" y="490446"/>
                      <a:pt x="1710030" y="513697"/>
                    </a:cubicBezTo>
                    <a:cubicBezTo>
                      <a:pt x="1644809" y="520012"/>
                      <a:pt x="1583218" y="525937"/>
                      <a:pt x="1520846" y="531972"/>
                    </a:cubicBezTo>
                    <a:cubicBezTo>
                      <a:pt x="1509724" y="511014"/>
                      <a:pt x="1511791" y="489497"/>
                      <a:pt x="1507767" y="466470"/>
                    </a:cubicBezTo>
                    <a:cubicBezTo>
                      <a:pt x="1519951" y="463284"/>
                      <a:pt x="1531185" y="460323"/>
                      <a:pt x="1545381" y="456578"/>
                    </a:cubicBezTo>
                    <a:cubicBezTo>
                      <a:pt x="1539513" y="411755"/>
                      <a:pt x="1533700" y="367323"/>
                      <a:pt x="1527721" y="321493"/>
                    </a:cubicBezTo>
                    <a:cubicBezTo>
                      <a:pt x="1508997" y="322835"/>
                      <a:pt x="1493516" y="323896"/>
                      <a:pt x="1474960" y="325238"/>
                    </a:cubicBezTo>
                    <a:cubicBezTo>
                      <a:pt x="1467248" y="296510"/>
                      <a:pt x="1463559" y="267784"/>
                      <a:pt x="1461827" y="235815"/>
                    </a:cubicBezTo>
                    <a:cubicBezTo>
                      <a:pt x="1480102" y="232630"/>
                      <a:pt x="1496925" y="229667"/>
                      <a:pt x="1515983" y="226370"/>
                    </a:cubicBezTo>
                    <a:cubicBezTo>
                      <a:pt x="1510898" y="182720"/>
                      <a:pt x="1505922" y="140636"/>
                      <a:pt x="1500837" y="96986"/>
                    </a:cubicBezTo>
                    <a:lnTo>
                      <a:pt x="1460765" y="96986"/>
                    </a:lnTo>
                    <a:cubicBezTo>
                      <a:pt x="1450761" y="76251"/>
                      <a:pt x="1451486" y="55237"/>
                      <a:pt x="1450984" y="32154"/>
                    </a:cubicBezTo>
                    <a:cubicBezTo>
                      <a:pt x="1466242" y="29527"/>
                      <a:pt x="1480549" y="26062"/>
                      <a:pt x="1495025" y="24720"/>
                    </a:cubicBezTo>
                    <a:cubicBezTo>
                      <a:pt x="1564494" y="18237"/>
                      <a:pt x="1633966" y="12034"/>
                      <a:pt x="1703492" y="6333"/>
                    </a:cubicBezTo>
                    <a:cubicBezTo>
                      <a:pt x="1739652" y="3371"/>
                      <a:pt x="1775869" y="744"/>
                      <a:pt x="1812086" y="1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66" name="Freeform: Shape 365">
                <a:extLst>
                  <a:ext uri="{FF2B5EF4-FFF2-40B4-BE49-F238E27FC236}">
                    <a16:creationId xmlns:a16="http://schemas.microsoft.com/office/drawing/2014/main" id="{A738B449-4BB8-967B-76BF-6322E5BF428E}"/>
                  </a:ext>
                </a:extLst>
              </p:cNvPr>
              <p:cNvSpPr/>
              <p:nvPr/>
            </p:nvSpPr>
            <p:spPr>
              <a:xfrm>
                <a:off x="6171464" y="9806106"/>
                <a:ext cx="3983844" cy="977725"/>
              </a:xfrm>
              <a:custGeom>
                <a:avLst/>
                <a:gdLst>
                  <a:gd name="connsiteX0" fmla="*/ 3602854 w 3983844"/>
                  <a:gd name="connsiteY0" fmla="*/ 446790 h 977725"/>
                  <a:gd name="connsiteX1" fmla="*/ 3549355 w 3983844"/>
                  <a:gd name="connsiteY1" fmla="*/ 485560 h 977725"/>
                  <a:gd name="connsiteX2" fmla="*/ 3492068 w 3983844"/>
                  <a:gd name="connsiteY2" fmla="*/ 597396 h 977725"/>
                  <a:gd name="connsiteX3" fmla="*/ 3526497 w 3983844"/>
                  <a:gd name="connsiteY3" fmla="*/ 694364 h 977725"/>
                  <a:gd name="connsiteX4" fmla="*/ 3534264 w 3983844"/>
                  <a:gd name="connsiteY4" fmla="*/ 697438 h 977725"/>
                  <a:gd name="connsiteX5" fmla="*/ 3663202 w 3983844"/>
                  <a:gd name="connsiteY5" fmla="*/ 750644 h 977725"/>
                  <a:gd name="connsiteX6" fmla="*/ 3692656 w 3983844"/>
                  <a:gd name="connsiteY6" fmla="*/ 764784 h 977725"/>
                  <a:gd name="connsiteX7" fmla="*/ 3637324 w 3983844"/>
                  <a:gd name="connsiteY7" fmla="*/ 840682 h 977725"/>
                  <a:gd name="connsiteX8" fmla="*/ 3516381 w 3983844"/>
                  <a:gd name="connsiteY8" fmla="*/ 789320 h 977725"/>
                  <a:gd name="connsiteX9" fmla="*/ 3550474 w 3983844"/>
                  <a:gd name="connsiteY9" fmla="*/ 730076 h 977725"/>
                  <a:gd name="connsiteX10" fmla="*/ 3444320 w 3983844"/>
                  <a:gd name="connsiteY10" fmla="*/ 687358 h 977725"/>
                  <a:gd name="connsiteX11" fmla="*/ 3444340 w 3983844"/>
                  <a:gd name="connsiteY11" fmla="*/ 687321 h 977725"/>
                  <a:gd name="connsiteX12" fmla="*/ 3444228 w 3983844"/>
                  <a:gd name="connsiteY12" fmla="*/ 687321 h 977725"/>
                  <a:gd name="connsiteX13" fmla="*/ 3444320 w 3983844"/>
                  <a:gd name="connsiteY13" fmla="*/ 687358 h 977725"/>
                  <a:gd name="connsiteX14" fmla="*/ 3398901 w 3983844"/>
                  <a:gd name="connsiteY14" fmla="*/ 771044 h 977725"/>
                  <a:gd name="connsiteX15" fmla="*/ 3404993 w 3983844"/>
                  <a:gd name="connsiteY15" fmla="*/ 823580 h 977725"/>
                  <a:gd name="connsiteX16" fmla="*/ 3437186 w 3983844"/>
                  <a:gd name="connsiteY16" fmla="*/ 849457 h 977725"/>
                  <a:gd name="connsiteX17" fmla="*/ 3483351 w 3983844"/>
                  <a:gd name="connsiteY17" fmla="*/ 869129 h 977725"/>
                  <a:gd name="connsiteX18" fmla="*/ 3622067 w 3983844"/>
                  <a:gd name="connsiteY18" fmla="*/ 928205 h 977725"/>
                  <a:gd name="connsiteX19" fmla="*/ 3740665 w 3983844"/>
                  <a:gd name="connsiteY19" fmla="*/ 907972 h 977725"/>
                  <a:gd name="connsiteX20" fmla="*/ 3831652 w 3983844"/>
                  <a:gd name="connsiteY20" fmla="*/ 787810 h 977725"/>
                  <a:gd name="connsiteX21" fmla="*/ 3831486 w 3983844"/>
                  <a:gd name="connsiteY21" fmla="*/ 735330 h 977725"/>
                  <a:gd name="connsiteX22" fmla="*/ 3787724 w 3983844"/>
                  <a:gd name="connsiteY22" fmla="*/ 697884 h 977725"/>
                  <a:gd name="connsiteX23" fmla="*/ 3646659 w 3983844"/>
                  <a:gd name="connsiteY23" fmla="*/ 637300 h 977725"/>
                  <a:gd name="connsiteX24" fmla="*/ 3618323 w 3983844"/>
                  <a:gd name="connsiteY24" fmla="*/ 623496 h 977725"/>
                  <a:gd name="connsiteX25" fmla="*/ 3660743 w 3983844"/>
                  <a:gd name="connsiteY25" fmla="*/ 550671 h 977725"/>
                  <a:gd name="connsiteX26" fmla="*/ 3796889 w 3983844"/>
                  <a:gd name="connsiteY26" fmla="*/ 609691 h 977725"/>
                  <a:gd name="connsiteX27" fmla="*/ 3765256 w 3983844"/>
                  <a:gd name="connsiteY27" fmla="*/ 660885 h 977725"/>
                  <a:gd name="connsiteX28" fmla="*/ 3886368 w 3983844"/>
                  <a:gd name="connsiteY28" fmla="*/ 715769 h 977725"/>
                  <a:gd name="connsiteX29" fmla="*/ 3930578 w 3983844"/>
                  <a:gd name="connsiteY29" fmla="*/ 653285 h 977725"/>
                  <a:gd name="connsiteX30" fmla="*/ 3925995 w 3983844"/>
                  <a:gd name="connsiteY30" fmla="*/ 585436 h 977725"/>
                  <a:gd name="connsiteX31" fmla="*/ 3878096 w 3983844"/>
                  <a:gd name="connsiteY31" fmla="*/ 552851 h 977725"/>
                  <a:gd name="connsiteX32" fmla="*/ 3672928 w 3983844"/>
                  <a:gd name="connsiteY32" fmla="*/ 464434 h 977725"/>
                  <a:gd name="connsiteX33" fmla="*/ 3628103 w 3983844"/>
                  <a:gd name="connsiteY33" fmla="*/ 449177 h 977725"/>
                  <a:gd name="connsiteX34" fmla="*/ 3602854 w 3983844"/>
                  <a:gd name="connsiteY34" fmla="*/ 446790 h 977725"/>
                  <a:gd name="connsiteX35" fmla="*/ 3242801 w 3983844"/>
                  <a:gd name="connsiteY35" fmla="*/ 396361 h 977725"/>
                  <a:gd name="connsiteX36" fmla="*/ 3349996 w 3983844"/>
                  <a:gd name="connsiteY36" fmla="*/ 432633 h 977725"/>
                  <a:gd name="connsiteX37" fmla="*/ 3315959 w 3983844"/>
                  <a:gd name="connsiteY37" fmla="*/ 510823 h 977725"/>
                  <a:gd name="connsiteX38" fmla="*/ 3211614 w 3983844"/>
                  <a:gd name="connsiteY38" fmla="*/ 473769 h 977725"/>
                  <a:gd name="connsiteX39" fmla="*/ 3242801 w 3983844"/>
                  <a:gd name="connsiteY39" fmla="*/ 396361 h 977725"/>
                  <a:gd name="connsiteX40" fmla="*/ 743819 w 3983844"/>
                  <a:gd name="connsiteY40" fmla="*/ 387140 h 977725"/>
                  <a:gd name="connsiteX41" fmla="*/ 743820 w 3983844"/>
                  <a:gd name="connsiteY41" fmla="*/ 387143 h 977725"/>
                  <a:gd name="connsiteX42" fmla="*/ 743707 w 3983844"/>
                  <a:gd name="connsiteY42" fmla="*/ 387252 h 977725"/>
                  <a:gd name="connsiteX43" fmla="*/ 441568 w 3983844"/>
                  <a:gd name="connsiteY43" fmla="*/ 354605 h 977725"/>
                  <a:gd name="connsiteX44" fmla="*/ 416754 w 3983844"/>
                  <a:gd name="connsiteY44" fmla="*/ 357071 h 977725"/>
                  <a:gd name="connsiteX45" fmla="*/ 371427 w 3983844"/>
                  <a:gd name="connsiteY45" fmla="*/ 370652 h 977725"/>
                  <a:gd name="connsiteX46" fmla="*/ 113385 w 3983844"/>
                  <a:gd name="connsiteY46" fmla="*/ 477289 h 977725"/>
                  <a:gd name="connsiteX47" fmla="*/ 59452 w 3983844"/>
                  <a:gd name="connsiteY47" fmla="*/ 510655 h 977725"/>
                  <a:gd name="connsiteX48" fmla="*/ 54254 w 3983844"/>
                  <a:gd name="connsiteY48" fmla="*/ 574816 h 977725"/>
                  <a:gd name="connsiteX49" fmla="*/ 145187 w 3983844"/>
                  <a:gd name="connsiteY49" fmla="*/ 702021 h 977725"/>
                  <a:gd name="connsiteX50" fmla="*/ 238746 w 3983844"/>
                  <a:gd name="connsiteY50" fmla="*/ 734659 h 977725"/>
                  <a:gd name="connsiteX51" fmla="*/ 283345 w 3983844"/>
                  <a:gd name="connsiteY51" fmla="*/ 718899 h 977725"/>
                  <a:gd name="connsiteX52" fmla="*/ 456603 w 3983844"/>
                  <a:gd name="connsiteY52" fmla="*/ 648870 h 977725"/>
                  <a:gd name="connsiteX53" fmla="*/ 483318 w 3983844"/>
                  <a:gd name="connsiteY53" fmla="*/ 652782 h 977725"/>
                  <a:gd name="connsiteX54" fmla="*/ 538145 w 3983844"/>
                  <a:gd name="connsiteY54" fmla="*/ 749638 h 977725"/>
                  <a:gd name="connsiteX55" fmla="*/ 375731 w 3983844"/>
                  <a:gd name="connsiteY55" fmla="*/ 813910 h 977725"/>
                  <a:gd name="connsiteX56" fmla="*/ 339626 w 3983844"/>
                  <a:gd name="connsiteY56" fmla="*/ 761766 h 977725"/>
                  <a:gd name="connsiteX57" fmla="*/ 313749 w 3983844"/>
                  <a:gd name="connsiteY57" fmla="*/ 754276 h 977725"/>
                  <a:gd name="connsiteX58" fmla="*/ 229300 w 3983844"/>
                  <a:gd name="connsiteY58" fmla="*/ 790829 h 977725"/>
                  <a:gd name="connsiteX59" fmla="*/ 216613 w 3983844"/>
                  <a:gd name="connsiteY59" fmla="*/ 799658 h 977725"/>
                  <a:gd name="connsiteX60" fmla="*/ 280104 w 3983844"/>
                  <a:gd name="connsiteY60" fmla="*/ 882208 h 977725"/>
                  <a:gd name="connsiteX61" fmla="*/ 321295 w 3983844"/>
                  <a:gd name="connsiteY61" fmla="*/ 903557 h 977725"/>
                  <a:gd name="connsiteX62" fmla="*/ 395292 w 3983844"/>
                  <a:gd name="connsiteY62" fmla="*/ 894112 h 977725"/>
                  <a:gd name="connsiteX63" fmla="*/ 614043 w 3983844"/>
                  <a:gd name="connsiteY63" fmla="*/ 810110 h 977725"/>
                  <a:gd name="connsiteX64" fmla="*/ 655122 w 3983844"/>
                  <a:gd name="connsiteY64" fmla="*/ 703250 h 977725"/>
                  <a:gd name="connsiteX65" fmla="*/ 585987 w 3983844"/>
                  <a:gd name="connsiteY65" fmla="*/ 569339 h 977725"/>
                  <a:gd name="connsiteX66" fmla="*/ 505786 w 3983844"/>
                  <a:gd name="connsiteY66" fmla="*/ 531614 h 977725"/>
                  <a:gd name="connsiteX67" fmla="*/ 473537 w 3983844"/>
                  <a:gd name="connsiteY67" fmla="*/ 540276 h 977725"/>
                  <a:gd name="connsiteX68" fmla="*/ 304695 w 3983844"/>
                  <a:gd name="connsiteY68" fmla="*/ 606673 h 977725"/>
                  <a:gd name="connsiteX69" fmla="*/ 257916 w 3983844"/>
                  <a:gd name="connsiteY69" fmla="*/ 623496 h 977725"/>
                  <a:gd name="connsiteX70" fmla="*/ 226562 w 3983844"/>
                  <a:gd name="connsiteY70" fmla="*/ 581914 h 977725"/>
                  <a:gd name="connsiteX71" fmla="*/ 193587 w 3983844"/>
                  <a:gd name="connsiteY71" fmla="*/ 528483 h 977725"/>
                  <a:gd name="connsiteX72" fmla="*/ 376792 w 3983844"/>
                  <a:gd name="connsiteY72" fmla="*/ 453871 h 977725"/>
                  <a:gd name="connsiteX73" fmla="*/ 412170 w 3983844"/>
                  <a:gd name="connsiteY73" fmla="*/ 514734 h 977725"/>
                  <a:gd name="connsiteX74" fmla="*/ 538201 w 3983844"/>
                  <a:gd name="connsiteY74" fmla="*/ 466894 h 977725"/>
                  <a:gd name="connsiteX75" fmla="*/ 538034 w 3983844"/>
                  <a:gd name="connsiteY75" fmla="*/ 466894 h 977725"/>
                  <a:gd name="connsiteX76" fmla="*/ 501706 w 3983844"/>
                  <a:gd name="connsiteY76" fmla="*/ 388369 h 977725"/>
                  <a:gd name="connsiteX77" fmla="*/ 466215 w 3983844"/>
                  <a:gd name="connsiteY77" fmla="*/ 359306 h 977725"/>
                  <a:gd name="connsiteX78" fmla="*/ 441568 w 3983844"/>
                  <a:gd name="connsiteY78" fmla="*/ 354605 h 977725"/>
                  <a:gd name="connsiteX79" fmla="*/ 3101234 w 3983844"/>
                  <a:gd name="connsiteY79" fmla="*/ 267760 h 977725"/>
                  <a:gd name="connsiteX80" fmla="*/ 3079605 w 3983844"/>
                  <a:gd name="connsiteY80" fmla="*/ 333206 h 977725"/>
                  <a:gd name="connsiteX81" fmla="*/ 3115262 w 3983844"/>
                  <a:gd name="connsiteY81" fmla="*/ 347961 h 977725"/>
                  <a:gd name="connsiteX82" fmla="*/ 3085082 w 3983844"/>
                  <a:gd name="connsiteY82" fmla="*/ 438669 h 977725"/>
                  <a:gd name="connsiteX83" fmla="*/ 3036513 w 3983844"/>
                  <a:gd name="connsiteY83" fmla="*/ 428051 h 977725"/>
                  <a:gd name="connsiteX84" fmla="*/ 3007843 w 3983844"/>
                  <a:gd name="connsiteY84" fmla="*/ 513114 h 977725"/>
                  <a:gd name="connsiteX85" fmla="*/ 3053449 w 3983844"/>
                  <a:gd name="connsiteY85" fmla="*/ 530719 h 977725"/>
                  <a:gd name="connsiteX86" fmla="*/ 3029584 w 3983844"/>
                  <a:gd name="connsiteY86" fmla="*/ 598513 h 977725"/>
                  <a:gd name="connsiteX87" fmla="*/ 2990964 w 3983844"/>
                  <a:gd name="connsiteY87" fmla="*/ 619974 h 977725"/>
                  <a:gd name="connsiteX88" fmla="*/ 2983084 w 3983844"/>
                  <a:gd name="connsiteY88" fmla="*/ 622490 h 977725"/>
                  <a:gd name="connsiteX89" fmla="*/ 2959890 w 3983844"/>
                  <a:gd name="connsiteY89" fmla="*/ 687992 h 977725"/>
                  <a:gd name="connsiteX90" fmla="*/ 3050095 w 3983844"/>
                  <a:gd name="connsiteY90" fmla="*/ 714651 h 977725"/>
                  <a:gd name="connsiteX91" fmla="*/ 3140077 w 3983844"/>
                  <a:gd name="connsiteY91" fmla="*/ 740919 h 977725"/>
                  <a:gd name="connsiteX92" fmla="*/ 3168916 w 3983844"/>
                  <a:gd name="connsiteY92" fmla="*/ 676087 h 977725"/>
                  <a:gd name="connsiteX93" fmla="*/ 3130688 w 3983844"/>
                  <a:gd name="connsiteY93" fmla="*/ 658315 h 977725"/>
                  <a:gd name="connsiteX94" fmla="*/ 3170538 w 3983844"/>
                  <a:gd name="connsiteY94" fmla="*/ 565482 h 977725"/>
                  <a:gd name="connsiteX95" fmla="*/ 3278571 w 3983844"/>
                  <a:gd name="connsiteY95" fmla="*/ 603822 h 977725"/>
                  <a:gd name="connsiteX96" fmla="*/ 3266388 w 3983844"/>
                  <a:gd name="connsiteY96" fmla="*/ 634953 h 977725"/>
                  <a:gd name="connsiteX97" fmla="*/ 3239112 w 3983844"/>
                  <a:gd name="connsiteY97" fmla="*/ 719738 h 977725"/>
                  <a:gd name="connsiteX98" fmla="*/ 3251185 w 3983844"/>
                  <a:gd name="connsiteY98" fmla="*/ 769255 h 977725"/>
                  <a:gd name="connsiteX99" fmla="*/ 3349494 w 3983844"/>
                  <a:gd name="connsiteY99" fmla="*/ 812513 h 977725"/>
                  <a:gd name="connsiteX100" fmla="*/ 3382582 w 3983844"/>
                  <a:gd name="connsiteY100" fmla="*/ 750588 h 977725"/>
                  <a:gd name="connsiteX101" fmla="*/ 3354022 w 3983844"/>
                  <a:gd name="connsiteY101" fmla="*/ 734044 h 977725"/>
                  <a:gd name="connsiteX102" fmla="*/ 3393088 w 3983844"/>
                  <a:gd name="connsiteY102" fmla="*/ 658036 h 977725"/>
                  <a:gd name="connsiteX103" fmla="*/ 3394989 w 3983844"/>
                  <a:gd name="connsiteY103" fmla="*/ 623776 h 977725"/>
                  <a:gd name="connsiteX104" fmla="*/ 3379396 w 3983844"/>
                  <a:gd name="connsiteY104" fmla="*/ 581690 h 977725"/>
                  <a:gd name="connsiteX105" fmla="*/ 3379284 w 3983844"/>
                  <a:gd name="connsiteY105" fmla="*/ 581579 h 977725"/>
                  <a:gd name="connsiteX106" fmla="*/ 3417737 w 3983844"/>
                  <a:gd name="connsiteY106" fmla="*/ 570625 h 977725"/>
                  <a:gd name="connsiteX107" fmla="*/ 3445010 w 3983844"/>
                  <a:gd name="connsiteY107" fmla="*/ 548604 h 977725"/>
                  <a:gd name="connsiteX108" fmla="*/ 3487318 w 3983844"/>
                  <a:gd name="connsiteY108" fmla="*/ 460522 h 977725"/>
                  <a:gd name="connsiteX109" fmla="*/ 3480164 w 3983844"/>
                  <a:gd name="connsiteY109" fmla="*/ 409048 h 977725"/>
                  <a:gd name="connsiteX110" fmla="*/ 3413822 w 3983844"/>
                  <a:gd name="connsiteY110" fmla="*/ 364727 h 977725"/>
                  <a:gd name="connsiteX111" fmla="*/ 3132085 w 3983844"/>
                  <a:gd name="connsiteY111" fmla="*/ 274299 h 977725"/>
                  <a:gd name="connsiteX112" fmla="*/ 3101234 w 3983844"/>
                  <a:gd name="connsiteY112" fmla="*/ 267760 h 977725"/>
                  <a:gd name="connsiteX113" fmla="*/ 993980 w 3983844"/>
                  <a:gd name="connsiteY113" fmla="*/ 238306 h 977725"/>
                  <a:gd name="connsiteX114" fmla="*/ 793281 w 3983844"/>
                  <a:gd name="connsiteY114" fmla="*/ 293246 h 977725"/>
                  <a:gd name="connsiteX115" fmla="*/ 816978 w 3983844"/>
                  <a:gd name="connsiteY115" fmla="*/ 355561 h 977725"/>
                  <a:gd name="connsiteX116" fmla="*/ 852747 w 3983844"/>
                  <a:gd name="connsiteY116" fmla="*/ 348912 h 977725"/>
                  <a:gd name="connsiteX117" fmla="*/ 947032 w 3983844"/>
                  <a:gd name="connsiteY117" fmla="*/ 610585 h 977725"/>
                  <a:gd name="connsiteX118" fmla="*/ 846822 w 3983844"/>
                  <a:gd name="connsiteY118" fmla="*/ 640877 h 977725"/>
                  <a:gd name="connsiteX119" fmla="*/ 743820 w 3983844"/>
                  <a:gd name="connsiteY119" fmla="*/ 387143 h 977725"/>
                  <a:gd name="connsiteX120" fmla="*/ 752390 w 3983844"/>
                  <a:gd name="connsiteY120" fmla="*/ 378926 h 977725"/>
                  <a:gd name="connsiteX121" fmla="*/ 777296 w 3983844"/>
                  <a:gd name="connsiteY121" fmla="*/ 360480 h 977725"/>
                  <a:gd name="connsiteX122" fmla="*/ 756673 w 3983844"/>
                  <a:gd name="connsiteY122" fmla="*/ 305541 h 977725"/>
                  <a:gd name="connsiteX123" fmla="*/ 551223 w 3983844"/>
                  <a:gd name="connsiteY123" fmla="*/ 374452 h 977725"/>
                  <a:gd name="connsiteX124" fmla="*/ 578497 w 3983844"/>
                  <a:gd name="connsiteY124" fmla="*/ 433415 h 977725"/>
                  <a:gd name="connsiteX125" fmla="*/ 614154 w 3983844"/>
                  <a:gd name="connsiteY125" fmla="*/ 425312 h 977725"/>
                  <a:gd name="connsiteX126" fmla="*/ 648191 w 3983844"/>
                  <a:gd name="connsiteY126" fmla="*/ 500203 h 977725"/>
                  <a:gd name="connsiteX127" fmla="*/ 731522 w 3983844"/>
                  <a:gd name="connsiteY127" fmla="*/ 679999 h 977725"/>
                  <a:gd name="connsiteX128" fmla="*/ 811276 w 3983844"/>
                  <a:gd name="connsiteY128" fmla="*/ 730636 h 977725"/>
                  <a:gd name="connsiteX129" fmla="*/ 819661 w 3983844"/>
                  <a:gd name="connsiteY129" fmla="*/ 730636 h 977725"/>
                  <a:gd name="connsiteX130" fmla="*/ 858056 w 3983844"/>
                  <a:gd name="connsiteY130" fmla="*/ 724487 h 977725"/>
                  <a:gd name="connsiteX131" fmla="*/ 1002922 w 3983844"/>
                  <a:gd name="connsiteY131" fmla="*/ 683353 h 977725"/>
                  <a:gd name="connsiteX132" fmla="*/ 1060823 w 3983844"/>
                  <a:gd name="connsiteY132" fmla="*/ 570233 h 977725"/>
                  <a:gd name="connsiteX133" fmla="*/ 1056352 w 3983844"/>
                  <a:gd name="connsiteY133" fmla="*/ 556988 h 977725"/>
                  <a:gd name="connsiteX134" fmla="*/ 1010355 w 3983844"/>
                  <a:gd name="connsiteY134" fmla="*/ 416314 h 977725"/>
                  <a:gd name="connsiteX135" fmla="*/ 979560 w 3983844"/>
                  <a:gd name="connsiteY135" fmla="*/ 314539 h 977725"/>
                  <a:gd name="connsiteX136" fmla="*/ 1011920 w 3983844"/>
                  <a:gd name="connsiteY136" fmla="*/ 300175 h 977725"/>
                  <a:gd name="connsiteX137" fmla="*/ 993980 w 3983844"/>
                  <a:gd name="connsiteY137" fmla="*/ 238306 h 977725"/>
                  <a:gd name="connsiteX138" fmla="*/ 2676194 w 3983844"/>
                  <a:gd name="connsiteY138" fmla="*/ 164979 h 977725"/>
                  <a:gd name="connsiteX139" fmla="*/ 2666302 w 3983844"/>
                  <a:gd name="connsiteY139" fmla="*/ 236238 h 977725"/>
                  <a:gd name="connsiteX140" fmla="*/ 2691843 w 3983844"/>
                  <a:gd name="connsiteY140" fmla="*/ 246354 h 977725"/>
                  <a:gd name="connsiteX141" fmla="*/ 2677928 w 3983844"/>
                  <a:gd name="connsiteY141" fmla="*/ 321078 h 977725"/>
                  <a:gd name="connsiteX142" fmla="*/ 2652554 w 3983844"/>
                  <a:gd name="connsiteY142" fmla="*/ 337341 h 977725"/>
                  <a:gd name="connsiteX143" fmla="*/ 2626342 w 3983844"/>
                  <a:gd name="connsiteY143" fmla="*/ 334269 h 977725"/>
                  <a:gd name="connsiteX144" fmla="*/ 2609631 w 3983844"/>
                  <a:gd name="connsiteY144" fmla="*/ 420449 h 977725"/>
                  <a:gd name="connsiteX145" fmla="*/ 2654790 w 3983844"/>
                  <a:gd name="connsiteY145" fmla="*/ 434589 h 977725"/>
                  <a:gd name="connsiteX146" fmla="*/ 2633608 w 3983844"/>
                  <a:gd name="connsiteY146" fmla="*/ 531948 h 977725"/>
                  <a:gd name="connsiteX147" fmla="*/ 2604602 w 3983844"/>
                  <a:gd name="connsiteY147" fmla="*/ 534576 h 977725"/>
                  <a:gd name="connsiteX148" fmla="*/ 2590795 w 3983844"/>
                  <a:gd name="connsiteY148" fmla="*/ 603151 h 977725"/>
                  <a:gd name="connsiteX149" fmla="*/ 2754050 w 3983844"/>
                  <a:gd name="connsiteY149" fmla="*/ 638585 h 977725"/>
                  <a:gd name="connsiteX150" fmla="*/ 2914284 w 3983844"/>
                  <a:gd name="connsiteY150" fmla="*/ 674355 h 977725"/>
                  <a:gd name="connsiteX151" fmla="*/ 2961342 w 3983844"/>
                  <a:gd name="connsiteY151" fmla="*/ 533457 h 977725"/>
                  <a:gd name="connsiteX152" fmla="*/ 2942284 w 3983844"/>
                  <a:gd name="connsiteY152" fmla="*/ 524571 h 977725"/>
                  <a:gd name="connsiteX153" fmla="*/ 2904447 w 3983844"/>
                  <a:gd name="connsiteY153" fmla="*/ 514959 h 977725"/>
                  <a:gd name="connsiteX154" fmla="*/ 2846657 w 3983844"/>
                  <a:gd name="connsiteY154" fmla="*/ 546983 h 977725"/>
                  <a:gd name="connsiteX155" fmla="*/ 2838052 w 3983844"/>
                  <a:gd name="connsiteY155" fmla="*/ 568668 h 977725"/>
                  <a:gd name="connsiteX156" fmla="*/ 2748461 w 3983844"/>
                  <a:gd name="connsiteY156" fmla="*/ 546480 h 977725"/>
                  <a:gd name="connsiteX157" fmla="*/ 2777299 w 3983844"/>
                  <a:gd name="connsiteY157" fmla="*/ 456386 h 977725"/>
                  <a:gd name="connsiteX158" fmla="*/ 2864598 w 3983844"/>
                  <a:gd name="connsiteY158" fmla="*/ 476171 h 977725"/>
                  <a:gd name="connsiteX159" fmla="*/ 2889022 w 3983844"/>
                  <a:gd name="connsiteY159" fmla="*/ 389095 h 977725"/>
                  <a:gd name="connsiteX160" fmla="*/ 2797476 w 3983844"/>
                  <a:gd name="connsiteY160" fmla="*/ 363163 h 977725"/>
                  <a:gd name="connsiteX161" fmla="*/ 2817038 w 3983844"/>
                  <a:gd name="connsiteY161" fmla="*/ 282124 h 977725"/>
                  <a:gd name="connsiteX162" fmla="*/ 2912384 w 3983844"/>
                  <a:gd name="connsiteY162" fmla="*/ 308280 h 977725"/>
                  <a:gd name="connsiteX163" fmla="*/ 2901318 w 3983844"/>
                  <a:gd name="connsiteY163" fmla="*/ 355003 h 977725"/>
                  <a:gd name="connsiteX164" fmla="*/ 3008346 w 3983844"/>
                  <a:gd name="connsiteY164" fmla="*/ 382389 h 977725"/>
                  <a:gd name="connsiteX165" fmla="*/ 3048195 w 3983844"/>
                  <a:gd name="connsiteY165" fmla="*/ 250825 h 977725"/>
                  <a:gd name="connsiteX166" fmla="*/ 2676194 w 3983844"/>
                  <a:gd name="connsiteY166" fmla="*/ 165091 h 977725"/>
                  <a:gd name="connsiteX167" fmla="*/ 1450875 w 3983844"/>
                  <a:gd name="connsiteY167" fmla="*/ 141059 h 977725"/>
                  <a:gd name="connsiteX168" fmla="*/ 1355807 w 3983844"/>
                  <a:gd name="connsiteY168" fmla="*/ 155645 h 977725"/>
                  <a:gd name="connsiteX169" fmla="*/ 1258784 w 3983844"/>
                  <a:gd name="connsiteY169" fmla="*/ 176996 h 977725"/>
                  <a:gd name="connsiteX170" fmla="*/ 1269625 w 3983844"/>
                  <a:gd name="connsiteY170" fmla="*/ 231432 h 977725"/>
                  <a:gd name="connsiteX171" fmla="*/ 1274991 w 3983844"/>
                  <a:gd name="connsiteY171" fmla="*/ 242275 h 977725"/>
                  <a:gd name="connsiteX172" fmla="*/ 1307016 w 3983844"/>
                  <a:gd name="connsiteY172" fmla="*/ 242275 h 977725"/>
                  <a:gd name="connsiteX173" fmla="*/ 1324007 w 3983844"/>
                  <a:gd name="connsiteY173" fmla="*/ 348967 h 977725"/>
                  <a:gd name="connsiteX174" fmla="*/ 1307296 w 3983844"/>
                  <a:gd name="connsiteY174" fmla="*/ 339130 h 977725"/>
                  <a:gd name="connsiteX175" fmla="*/ 1100617 w 3983844"/>
                  <a:gd name="connsiteY175" fmla="*/ 222656 h 977725"/>
                  <a:gd name="connsiteX176" fmla="*/ 1075543 w 3983844"/>
                  <a:gd name="connsiteY176" fmla="*/ 214665 h 977725"/>
                  <a:gd name="connsiteX177" fmla="*/ 1047307 w 3983844"/>
                  <a:gd name="connsiteY177" fmla="*/ 223419 h 977725"/>
                  <a:gd name="connsiteX178" fmla="*/ 1047298 w 3983844"/>
                  <a:gd name="connsiteY178" fmla="*/ 223384 h 977725"/>
                  <a:gd name="connsiteX179" fmla="*/ 1047241 w 3983844"/>
                  <a:gd name="connsiteY179" fmla="*/ 223439 h 977725"/>
                  <a:gd name="connsiteX180" fmla="*/ 1047307 w 3983844"/>
                  <a:gd name="connsiteY180" fmla="*/ 223419 h 977725"/>
                  <a:gd name="connsiteX181" fmla="*/ 1142757 w 3983844"/>
                  <a:gd name="connsiteY181" fmla="*/ 569339 h 977725"/>
                  <a:gd name="connsiteX182" fmla="*/ 1109503 w 3983844"/>
                  <a:gd name="connsiteY182" fmla="*/ 583143 h 977725"/>
                  <a:gd name="connsiteX183" fmla="*/ 1132529 w 3983844"/>
                  <a:gd name="connsiteY183" fmla="*/ 650322 h 977725"/>
                  <a:gd name="connsiteX184" fmla="*/ 1302042 w 3983844"/>
                  <a:gd name="connsiteY184" fmla="*/ 613324 h 977725"/>
                  <a:gd name="connsiteX185" fmla="*/ 1283710 w 3983844"/>
                  <a:gd name="connsiteY185" fmla="*/ 550896 h 977725"/>
                  <a:gd name="connsiteX186" fmla="*/ 1252915 w 3983844"/>
                  <a:gd name="connsiteY186" fmla="*/ 553857 h 977725"/>
                  <a:gd name="connsiteX187" fmla="*/ 1221728 w 3983844"/>
                  <a:gd name="connsiteY187" fmla="*/ 429727 h 977725"/>
                  <a:gd name="connsiteX188" fmla="*/ 1246208 w 3983844"/>
                  <a:gd name="connsiteY188" fmla="*/ 442191 h 977725"/>
                  <a:gd name="connsiteX189" fmla="*/ 1339935 w 3983844"/>
                  <a:gd name="connsiteY189" fmla="*/ 502998 h 977725"/>
                  <a:gd name="connsiteX190" fmla="*/ 1448360 w 3983844"/>
                  <a:gd name="connsiteY190" fmla="*/ 576828 h 977725"/>
                  <a:gd name="connsiteX191" fmla="*/ 1483794 w 3983844"/>
                  <a:gd name="connsiteY191" fmla="*/ 578616 h 977725"/>
                  <a:gd name="connsiteX192" fmla="*/ 1425949 w 3983844"/>
                  <a:gd name="connsiteY192" fmla="*/ 227799 h 977725"/>
                  <a:gd name="connsiteX193" fmla="*/ 1461383 w 3983844"/>
                  <a:gd name="connsiteY193" fmla="*/ 218186 h 977725"/>
                  <a:gd name="connsiteX194" fmla="*/ 1450875 w 3983844"/>
                  <a:gd name="connsiteY194" fmla="*/ 141059 h 977725"/>
                  <a:gd name="connsiteX195" fmla="*/ 1813988 w 3983844"/>
                  <a:gd name="connsiteY195" fmla="*/ 126249 h 977725"/>
                  <a:gd name="connsiteX196" fmla="*/ 1816560 w 3983844"/>
                  <a:gd name="connsiteY196" fmla="*/ 157826 h 977725"/>
                  <a:gd name="connsiteX197" fmla="*/ 1818739 w 3983844"/>
                  <a:gd name="connsiteY197" fmla="*/ 227576 h 977725"/>
                  <a:gd name="connsiteX198" fmla="*/ 1803650 w 3983844"/>
                  <a:gd name="connsiteY198" fmla="*/ 246690 h 977725"/>
                  <a:gd name="connsiteX199" fmla="*/ 1690082 w 3983844"/>
                  <a:gd name="connsiteY199" fmla="*/ 252279 h 977725"/>
                  <a:gd name="connsiteX200" fmla="*/ 1679909 w 3983844"/>
                  <a:gd name="connsiteY200" fmla="*/ 133906 h 977725"/>
                  <a:gd name="connsiteX201" fmla="*/ 1679854 w 3983844"/>
                  <a:gd name="connsiteY201" fmla="*/ 133849 h 977725"/>
                  <a:gd name="connsiteX202" fmla="*/ 1813988 w 3983844"/>
                  <a:gd name="connsiteY202" fmla="*/ 126249 h 977725"/>
                  <a:gd name="connsiteX203" fmla="*/ 2328619 w 3983844"/>
                  <a:gd name="connsiteY203" fmla="*/ 116859 h 977725"/>
                  <a:gd name="connsiteX204" fmla="*/ 2254117 w 3983844"/>
                  <a:gd name="connsiteY204" fmla="*/ 179454 h 977725"/>
                  <a:gd name="connsiteX205" fmla="*/ 2245734 w 3983844"/>
                  <a:gd name="connsiteY205" fmla="*/ 310515 h 977725"/>
                  <a:gd name="connsiteX206" fmla="*/ 2309841 w 3983844"/>
                  <a:gd name="connsiteY206" fmla="*/ 386692 h 977725"/>
                  <a:gd name="connsiteX207" fmla="*/ 2429219 w 3983844"/>
                  <a:gd name="connsiteY207" fmla="*/ 399715 h 977725"/>
                  <a:gd name="connsiteX208" fmla="*/ 2461747 w 3983844"/>
                  <a:gd name="connsiteY208" fmla="*/ 405638 h 977725"/>
                  <a:gd name="connsiteX209" fmla="*/ 2447719 w 3983844"/>
                  <a:gd name="connsiteY209" fmla="*/ 495732 h 977725"/>
                  <a:gd name="connsiteX210" fmla="*/ 2332419 w 3983844"/>
                  <a:gd name="connsiteY210" fmla="*/ 480251 h 977725"/>
                  <a:gd name="connsiteX211" fmla="*/ 2337786 w 3983844"/>
                  <a:gd name="connsiteY211" fmla="*/ 415084 h 977725"/>
                  <a:gd name="connsiteX212" fmla="*/ 2238470 w 3983844"/>
                  <a:gd name="connsiteY212" fmla="*/ 405863 h 977725"/>
                  <a:gd name="connsiteX213" fmla="*/ 2231204 w 3983844"/>
                  <a:gd name="connsiteY213" fmla="*/ 494448 h 977725"/>
                  <a:gd name="connsiteX214" fmla="*/ 2291788 w 3983844"/>
                  <a:gd name="connsiteY214" fmla="*/ 563247 h 977725"/>
                  <a:gd name="connsiteX215" fmla="*/ 2463537 w 3983844"/>
                  <a:gd name="connsiteY215" fmla="*/ 584262 h 977725"/>
                  <a:gd name="connsiteX216" fmla="*/ 2552512 w 3983844"/>
                  <a:gd name="connsiteY216" fmla="*/ 521945 h 977725"/>
                  <a:gd name="connsiteX217" fmla="*/ 2576320 w 3983844"/>
                  <a:gd name="connsiteY217" fmla="*/ 392895 h 977725"/>
                  <a:gd name="connsiteX218" fmla="*/ 2534740 w 3983844"/>
                  <a:gd name="connsiteY218" fmla="*/ 318675 h 977725"/>
                  <a:gd name="connsiteX219" fmla="*/ 2499752 w 3983844"/>
                  <a:gd name="connsiteY219" fmla="*/ 310067 h 977725"/>
                  <a:gd name="connsiteX220" fmla="*/ 2375175 w 3983844"/>
                  <a:gd name="connsiteY220" fmla="*/ 293972 h 977725"/>
                  <a:gd name="connsiteX221" fmla="*/ 2354496 w 3983844"/>
                  <a:gd name="connsiteY221" fmla="*/ 288607 h 977725"/>
                  <a:gd name="connsiteX222" fmla="*/ 2366624 w 3983844"/>
                  <a:gd name="connsiteY222" fmla="*/ 205834 h 977725"/>
                  <a:gd name="connsiteX223" fmla="*/ 2489021 w 3983844"/>
                  <a:gd name="connsiteY223" fmla="*/ 220813 h 977725"/>
                  <a:gd name="connsiteX224" fmla="*/ 2482930 w 3983844"/>
                  <a:gd name="connsiteY224" fmla="*/ 281397 h 977725"/>
                  <a:gd name="connsiteX225" fmla="*/ 2482874 w 3983844"/>
                  <a:gd name="connsiteY225" fmla="*/ 281509 h 977725"/>
                  <a:gd name="connsiteX226" fmla="*/ 2593590 w 3983844"/>
                  <a:gd name="connsiteY226" fmla="*/ 297549 h 977725"/>
                  <a:gd name="connsiteX227" fmla="*/ 2609575 w 3983844"/>
                  <a:gd name="connsiteY227" fmla="*/ 204270 h 977725"/>
                  <a:gd name="connsiteX228" fmla="*/ 2594149 w 3983844"/>
                  <a:gd name="connsiteY228" fmla="*/ 166824 h 977725"/>
                  <a:gd name="connsiteX229" fmla="*/ 2539098 w 3983844"/>
                  <a:gd name="connsiteY229" fmla="*/ 142511 h 977725"/>
                  <a:gd name="connsiteX230" fmla="*/ 2328619 w 3983844"/>
                  <a:gd name="connsiteY230" fmla="*/ 116859 h 977725"/>
                  <a:gd name="connsiteX231" fmla="*/ 2120452 w 3983844"/>
                  <a:gd name="connsiteY231" fmla="*/ 103284 h 977725"/>
                  <a:gd name="connsiteX232" fmla="*/ 2026313 w 3983844"/>
                  <a:gd name="connsiteY232" fmla="*/ 104116 h 977725"/>
                  <a:gd name="connsiteX233" fmla="*/ 2026313 w 3983844"/>
                  <a:gd name="connsiteY233" fmla="*/ 172804 h 977725"/>
                  <a:gd name="connsiteX234" fmla="*/ 2058896 w 3983844"/>
                  <a:gd name="connsiteY234" fmla="*/ 179622 h 977725"/>
                  <a:gd name="connsiteX235" fmla="*/ 2052861 w 3983844"/>
                  <a:gd name="connsiteY235" fmla="*/ 472986 h 977725"/>
                  <a:gd name="connsiteX236" fmla="*/ 2023630 w 3983844"/>
                  <a:gd name="connsiteY236" fmla="*/ 477568 h 977725"/>
                  <a:gd name="connsiteX237" fmla="*/ 2025139 w 3983844"/>
                  <a:gd name="connsiteY237" fmla="*/ 548771 h 977725"/>
                  <a:gd name="connsiteX238" fmla="*/ 2190460 w 3983844"/>
                  <a:gd name="connsiteY238" fmla="*/ 554751 h 977725"/>
                  <a:gd name="connsiteX239" fmla="*/ 2190516 w 3983844"/>
                  <a:gd name="connsiteY239" fmla="*/ 554863 h 977725"/>
                  <a:gd name="connsiteX240" fmla="*/ 2190516 w 3983844"/>
                  <a:gd name="connsiteY240" fmla="*/ 482989 h 977725"/>
                  <a:gd name="connsiteX241" fmla="*/ 2157430 w 3983844"/>
                  <a:gd name="connsiteY241" fmla="*/ 475724 h 977725"/>
                  <a:gd name="connsiteX242" fmla="*/ 2172576 w 3983844"/>
                  <a:gd name="connsiteY242" fmla="*/ 183479 h 977725"/>
                  <a:gd name="connsiteX243" fmla="*/ 2213040 w 3983844"/>
                  <a:gd name="connsiteY243" fmla="*/ 179734 h 977725"/>
                  <a:gd name="connsiteX244" fmla="*/ 2213040 w 3983844"/>
                  <a:gd name="connsiteY244" fmla="*/ 109202 h 977725"/>
                  <a:gd name="connsiteX245" fmla="*/ 2120452 w 3983844"/>
                  <a:gd name="connsiteY245" fmla="*/ 103284 h 977725"/>
                  <a:gd name="connsiteX246" fmla="*/ 1853391 w 3983844"/>
                  <a:gd name="connsiteY246" fmla="*/ 41185 h 977725"/>
                  <a:gd name="connsiteX247" fmla="*/ 1744799 w 3983844"/>
                  <a:gd name="connsiteY247" fmla="*/ 47500 h 977725"/>
                  <a:gd name="connsiteX248" fmla="*/ 1536330 w 3983844"/>
                  <a:gd name="connsiteY248" fmla="*/ 65888 h 977725"/>
                  <a:gd name="connsiteX249" fmla="*/ 1492290 w 3983844"/>
                  <a:gd name="connsiteY249" fmla="*/ 73320 h 977725"/>
                  <a:gd name="connsiteX250" fmla="*/ 1502071 w 3983844"/>
                  <a:gd name="connsiteY250" fmla="*/ 138153 h 977725"/>
                  <a:gd name="connsiteX251" fmla="*/ 1542143 w 3983844"/>
                  <a:gd name="connsiteY251" fmla="*/ 138153 h 977725"/>
                  <a:gd name="connsiteX252" fmla="*/ 1557289 w 3983844"/>
                  <a:gd name="connsiteY252" fmla="*/ 267536 h 977725"/>
                  <a:gd name="connsiteX253" fmla="*/ 1503132 w 3983844"/>
                  <a:gd name="connsiteY253" fmla="*/ 276981 h 977725"/>
                  <a:gd name="connsiteX254" fmla="*/ 1516267 w 3983844"/>
                  <a:gd name="connsiteY254" fmla="*/ 366404 h 977725"/>
                  <a:gd name="connsiteX255" fmla="*/ 1569026 w 3983844"/>
                  <a:gd name="connsiteY255" fmla="*/ 362660 h 977725"/>
                  <a:gd name="connsiteX256" fmla="*/ 1586686 w 3983844"/>
                  <a:gd name="connsiteY256" fmla="*/ 497745 h 977725"/>
                  <a:gd name="connsiteX257" fmla="*/ 1549074 w 3983844"/>
                  <a:gd name="connsiteY257" fmla="*/ 507637 h 977725"/>
                  <a:gd name="connsiteX258" fmla="*/ 1562151 w 3983844"/>
                  <a:gd name="connsiteY258" fmla="*/ 573139 h 977725"/>
                  <a:gd name="connsiteX259" fmla="*/ 1751337 w 3983844"/>
                  <a:gd name="connsiteY259" fmla="*/ 554863 h 977725"/>
                  <a:gd name="connsiteX260" fmla="*/ 1744686 w 3983844"/>
                  <a:gd name="connsiteY260" fmla="*/ 487797 h 977725"/>
                  <a:gd name="connsiteX261" fmla="*/ 1699863 w 3983844"/>
                  <a:gd name="connsiteY261" fmla="*/ 487797 h 977725"/>
                  <a:gd name="connsiteX262" fmla="*/ 1687288 w 3983844"/>
                  <a:gd name="connsiteY262" fmla="*/ 350476 h 977725"/>
                  <a:gd name="connsiteX263" fmla="*/ 1827235 w 3983844"/>
                  <a:gd name="connsiteY263" fmla="*/ 341534 h 977725"/>
                  <a:gd name="connsiteX264" fmla="*/ 1827347 w 3983844"/>
                  <a:gd name="connsiteY264" fmla="*/ 341534 h 977725"/>
                  <a:gd name="connsiteX265" fmla="*/ 1834053 w 3983844"/>
                  <a:gd name="connsiteY265" fmla="*/ 412401 h 977725"/>
                  <a:gd name="connsiteX266" fmla="*/ 1850933 w 3983844"/>
                  <a:gd name="connsiteY266" fmla="*/ 499645 h 977725"/>
                  <a:gd name="connsiteX267" fmla="*/ 1876362 w 3983844"/>
                  <a:gd name="connsiteY267" fmla="*/ 534911 h 977725"/>
                  <a:gd name="connsiteX268" fmla="*/ 1986073 w 3983844"/>
                  <a:gd name="connsiteY268" fmla="*/ 544691 h 977725"/>
                  <a:gd name="connsiteX269" fmla="*/ 1986073 w 3983844"/>
                  <a:gd name="connsiteY269" fmla="*/ 480977 h 977725"/>
                  <a:gd name="connsiteX270" fmla="*/ 1949576 w 3983844"/>
                  <a:gd name="connsiteY270" fmla="*/ 474886 h 977725"/>
                  <a:gd name="connsiteX271" fmla="*/ 1949912 w 3983844"/>
                  <a:gd name="connsiteY271" fmla="*/ 367913 h 977725"/>
                  <a:gd name="connsiteX272" fmla="*/ 1935493 w 3983844"/>
                  <a:gd name="connsiteY272" fmla="*/ 330356 h 977725"/>
                  <a:gd name="connsiteX273" fmla="*/ 1895028 w 3983844"/>
                  <a:gd name="connsiteY273" fmla="*/ 285141 h 977725"/>
                  <a:gd name="connsiteX274" fmla="*/ 1923476 w 3983844"/>
                  <a:gd name="connsiteY274" fmla="*/ 260550 h 977725"/>
                  <a:gd name="connsiteX275" fmla="*/ 1945273 w 3983844"/>
                  <a:gd name="connsiteY275" fmla="*/ 212373 h 977725"/>
                  <a:gd name="connsiteX276" fmla="*/ 1944435 w 3983844"/>
                  <a:gd name="connsiteY276" fmla="*/ 114679 h 977725"/>
                  <a:gd name="connsiteX277" fmla="*/ 1899444 w 3983844"/>
                  <a:gd name="connsiteY277" fmla="*/ 49009 h 977725"/>
                  <a:gd name="connsiteX278" fmla="*/ 1853391 w 3983844"/>
                  <a:gd name="connsiteY278" fmla="*/ 41185 h 977725"/>
                  <a:gd name="connsiteX279" fmla="*/ 1842716 w 3983844"/>
                  <a:gd name="connsiteY279" fmla="*/ 385 h 977725"/>
                  <a:gd name="connsiteX280" fmla="*/ 1911517 w 3983844"/>
                  <a:gd name="connsiteY280" fmla="*/ 8489 h 977725"/>
                  <a:gd name="connsiteX281" fmla="*/ 1978919 w 3983844"/>
                  <a:gd name="connsiteY281" fmla="*/ 66446 h 977725"/>
                  <a:gd name="connsiteX282" fmla="*/ 2071472 w 3983844"/>
                  <a:gd name="connsiteY282" fmla="*/ 61360 h 977725"/>
                  <a:gd name="connsiteX283" fmla="*/ 2157988 w 3983844"/>
                  <a:gd name="connsiteY283" fmla="*/ 64266 h 977725"/>
                  <a:gd name="connsiteX284" fmla="*/ 2241543 w 3983844"/>
                  <a:gd name="connsiteY284" fmla="*/ 68794 h 977725"/>
                  <a:gd name="connsiteX285" fmla="*/ 2263116 w 3983844"/>
                  <a:gd name="connsiteY285" fmla="*/ 88857 h 977725"/>
                  <a:gd name="connsiteX286" fmla="*/ 2397698 w 3983844"/>
                  <a:gd name="connsiteY286" fmla="*/ 82319 h 977725"/>
                  <a:gd name="connsiteX287" fmla="*/ 2546980 w 3983844"/>
                  <a:gd name="connsiteY287" fmla="*/ 102271 h 977725"/>
                  <a:gd name="connsiteX288" fmla="*/ 2624329 w 3983844"/>
                  <a:gd name="connsiteY288" fmla="*/ 142679 h 977725"/>
                  <a:gd name="connsiteX289" fmla="*/ 2636346 w 3983844"/>
                  <a:gd name="connsiteY289" fmla="*/ 151398 h 977725"/>
                  <a:gd name="connsiteX290" fmla="*/ 2643332 w 3983844"/>
                  <a:gd name="connsiteY290" fmla="*/ 119373 h 977725"/>
                  <a:gd name="connsiteX291" fmla="*/ 2670327 w 3983844"/>
                  <a:gd name="connsiteY291" fmla="*/ 121665 h 977725"/>
                  <a:gd name="connsiteX292" fmla="*/ 3075078 w 3983844"/>
                  <a:gd name="connsiteY292" fmla="*/ 215392 h 977725"/>
                  <a:gd name="connsiteX293" fmla="*/ 3367994 w 3983844"/>
                  <a:gd name="connsiteY293" fmla="*/ 307329 h 977725"/>
                  <a:gd name="connsiteX294" fmla="*/ 3439364 w 3983844"/>
                  <a:gd name="connsiteY294" fmla="*/ 331529 h 977725"/>
                  <a:gd name="connsiteX295" fmla="*/ 3528341 w 3983844"/>
                  <a:gd name="connsiteY295" fmla="*/ 410837 h 977725"/>
                  <a:gd name="connsiteX296" fmla="*/ 3536892 w 3983844"/>
                  <a:gd name="connsiteY296" fmla="*/ 426877 h 977725"/>
                  <a:gd name="connsiteX297" fmla="*/ 3560311 w 3983844"/>
                  <a:gd name="connsiteY297" fmla="*/ 417264 h 977725"/>
                  <a:gd name="connsiteX298" fmla="*/ 3658173 w 3983844"/>
                  <a:gd name="connsiteY298" fmla="*/ 415252 h 977725"/>
                  <a:gd name="connsiteX299" fmla="*/ 3825951 w 3983844"/>
                  <a:gd name="connsiteY299" fmla="*/ 484443 h 977725"/>
                  <a:gd name="connsiteX300" fmla="*/ 3902632 w 3983844"/>
                  <a:gd name="connsiteY300" fmla="*/ 518256 h 977725"/>
                  <a:gd name="connsiteX301" fmla="*/ 3970874 w 3983844"/>
                  <a:gd name="connsiteY301" fmla="*/ 578002 h 977725"/>
                  <a:gd name="connsiteX302" fmla="*/ 3971767 w 3983844"/>
                  <a:gd name="connsiteY302" fmla="*/ 662953 h 977725"/>
                  <a:gd name="connsiteX303" fmla="*/ 3908724 w 3983844"/>
                  <a:gd name="connsiteY303" fmla="*/ 755115 h 977725"/>
                  <a:gd name="connsiteX304" fmla="*/ 3880947 w 3983844"/>
                  <a:gd name="connsiteY304" fmla="*/ 763778 h 977725"/>
                  <a:gd name="connsiteX305" fmla="*/ 3847470 w 3983844"/>
                  <a:gd name="connsiteY305" fmla="*/ 836546 h 977725"/>
                  <a:gd name="connsiteX306" fmla="*/ 3787108 w 3983844"/>
                  <a:gd name="connsiteY306" fmla="*/ 916971 h 977725"/>
                  <a:gd name="connsiteX307" fmla="*/ 3649118 w 3983844"/>
                  <a:gd name="connsiteY307" fmla="*/ 977722 h 977725"/>
                  <a:gd name="connsiteX308" fmla="*/ 3606531 w 3983844"/>
                  <a:gd name="connsiteY308" fmla="*/ 965762 h 977725"/>
                  <a:gd name="connsiteX309" fmla="*/ 3423771 w 3983844"/>
                  <a:gd name="connsiteY309" fmla="*/ 889249 h 977725"/>
                  <a:gd name="connsiteX310" fmla="*/ 3375204 w 3983844"/>
                  <a:gd name="connsiteY310" fmla="*/ 858846 h 977725"/>
                  <a:gd name="connsiteX311" fmla="*/ 3341111 w 3983844"/>
                  <a:gd name="connsiteY311" fmla="*/ 858958 h 977725"/>
                  <a:gd name="connsiteX312" fmla="*/ 3266499 w 3983844"/>
                  <a:gd name="connsiteY312" fmla="*/ 827995 h 977725"/>
                  <a:gd name="connsiteX313" fmla="*/ 3196302 w 3983844"/>
                  <a:gd name="connsiteY313" fmla="*/ 738739 h 977725"/>
                  <a:gd name="connsiteX314" fmla="*/ 3190155 w 3983844"/>
                  <a:gd name="connsiteY314" fmla="*/ 730412 h 977725"/>
                  <a:gd name="connsiteX315" fmla="*/ 3160477 w 3983844"/>
                  <a:gd name="connsiteY315" fmla="*/ 793175 h 977725"/>
                  <a:gd name="connsiteX316" fmla="*/ 2544966 w 3983844"/>
                  <a:gd name="connsiteY316" fmla="*/ 637413 h 977725"/>
                  <a:gd name="connsiteX317" fmla="*/ 2544966 w 3983844"/>
                  <a:gd name="connsiteY317" fmla="*/ 606617 h 977725"/>
                  <a:gd name="connsiteX318" fmla="*/ 2540663 w 3983844"/>
                  <a:gd name="connsiteY318" fmla="*/ 605779 h 977725"/>
                  <a:gd name="connsiteX319" fmla="*/ 2434473 w 3983844"/>
                  <a:gd name="connsiteY319" fmla="*/ 622154 h 977725"/>
                  <a:gd name="connsiteX320" fmla="*/ 2309896 w 3983844"/>
                  <a:gd name="connsiteY320" fmla="*/ 607120 h 977725"/>
                  <a:gd name="connsiteX321" fmla="*/ 2235898 w 3983844"/>
                  <a:gd name="connsiteY321" fmla="*/ 581970 h 977725"/>
                  <a:gd name="connsiteX322" fmla="*/ 2218462 w 3983844"/>
                  <a:gd name="connsiteY322" fmla="*/ 598122 h 977725"/>
                  <a:gd name="connsiteX323" fmla="*/ 2193759 w 3983844"/>
                  <a:gd name="connsiteY323" fmla="*/ 596780 h 977725"/>
                  <a:gd name="connsiteX324" fmla="*/ 1978919 w 3983844"/>
                  <a:gd name="connsiteY324" fmla="*/ 592030 h 977725"/>
                  <a:gd name="connsiteX325" fmla="*/ 1901009 w 3983844"/>
                  <a:gd name="connsiteY325" fmla="*/ 587447 h 977725"/>
                  <a:gd name="connsiteX326" fmla="*/ 1810245 w 3983844"/>
                  <a:gd name="connsiteY326" fmla="*/ 510991 h 977725"/>
                  <a:gd name="connsiteX327" fmla="*/ 1800799 w 3983844"/>
                  <a:gd name="connsiteY327" fmla="*/ 476003 h 977725"/>
                  <a:gd name="connsiteX328" fmla="*/ 1795042 w 3983844"/>
                  <a:gd name="connsiteY328" fmla="*/ 461584 h 977725"/>
                  <a:gd name="connsiteX329" fmla="*/ 1785262 w 3983844"/>
                  <a:gd name="connsiteY329" fmla="*/ 482599 h 977725"/>
                  <a:gd name="connsiteX330" fmla="*/ 1792807 w 3983844"/>
                  <a:gd name="connsiteY330" fmla="*/ 563247 h 977725"/>
                  <a:gd name="connsiteX331" fmla="*/ 1794261 w 3983844"/>
                  <a:gd name="connsiteY331" fmla="*/ 593148 h 977725"/>
                  <a:gd name="connsiteX332" fmla="*/ 1726914 w 3983844"/>
                  <a:gd name="connsiteY332" fmla="*/ 599967 h 977725"/>
                  <a:gd name="connsiteX333" fmla="*/ 1479993 w 3983844"/>
                  <a:gd name="connsiteY333" fmla="*/ 626961 h 977725"/>
                  <a:gd name="connsiteX334" fmla="*/ 1430532 w 3983844"/>
                  <a:gd name="connsiteY334" fmla="*/ 615113 h 977725"/>
                  <a:gd name="connsiteX335" fmla="*/ 1350218 w 3983844"/>
                  <a:gd name="connsiteY335" fmla="*/ 559391 h 977725"/>
                  <a:gd name="connsiteX336" fmla="*/ 1329091 w 3983844"/>
                  <a:gd name="connsiteY336" fmla="*/ 548102 h 977725"/>
                  <a:gd name="connsiteX337" fmla="*/ 1352678 w 3983844"/>
                  <a:gd name="connsiteY337" fmla="*/ 644119 h 977725"/>
                  <a:gd name="connsiteX338" fmla="*/ 1228659 w 3983844"/>
                  <a:gd name="connsiteY338" fmla="*/ 671002 h 977725"/>
                  <a:gd name="connsiteX339" fmla="*/ 1105646 w 3983844"/>
                  <a:gd name="connsiteY339" fmla="*/ 699338 h 977725"/>
                  <a:gd name="connsiteX340" fmla="*/ 1092177 w 3983844"/>
                  <a:gd name="connsiteY340" fmla="*/ 672845 h 977725"/>
                  <a:gd name="connsiteX341" fmla="*/ 1082620 w 3983844"/>
                  <a:gd name="connsiteY341" fmla="*/ 678099 h 977725"/>
                  <a:gd name="connsiteX342" fmla="*/ 1003424 w 3983844"/>
                  <a:gd name="connsiteY342" fmla="*/ 727393 h 977725"/>
                  <a:gd name="connsiteX343" fmla="*/ 861018 w 3983844"/>
                  <a:gd name="connsiteY343" fmla="*/ 767075 h 977725"/>
                  <a:gd name="connsiteX344" fmla="*/ 717384 w 3983844"/>
                  <a:gd name="connsiteY344" fmla="*/ 744273 h 977725"/>
                  <a:gd name="connsiteX345" fmla="*/ 711291 w 3983844"/>
                  <a:gd name="connsiteY345" fmla="*/ 752321 h 977725"/>
                  <a:gd name="connsiteX346" fmla="*/ 624214 w 3983844"/>
                  <a:gd name="connsiteY346" fmla="*/ 849903 h 977725"/>
                  <a:gd name="connsiteX347" fmla="*/ 444586 w 3983844"/>
                  <a:gd name="connsiteY347" fmla="*/ 919486 h 977725"/>
                  <a:gd name="connsiteX348" fmla="*/ 367292 w 3983844"/>
                  <a:gd name="connsiteY348" fmla="*/ 943126 h 977725"/>
                  <a:gd name="connsiteX349" fmla="*/ 288039 w 3983844"/>
                  <a:gd name="connsiteY349" fmla="*/ 937426 h 977725"/>
                  <a:gd name="connsiteX350" fmla="*/ 251936 w 3983844"/>
                  <a:gd name="connsiteY350" fmla="*/ 912052 h 977725"/>
                  <a:gd name="connsiteX351" fmla="*/ 151670 w 3983844"/>
                  <a:gd name="connsiteY351" fmla="*/ 781998 h 977725"/>
                  <a:gd name="connsiteX352" fmla="*/ 167599 w 3983844"/>
                  <a:gd name="connsiteY352" fmla="*/ 772609 h 977725"/>
                  <a:gd name="connsiteX353" fmla="*/ 160053 w 3983844"/>
                  <a:gd name="connsiteY353" fmla="*/ 764504 h 977725"/>
                  <a:gd name="connsiteX354" fmla="*/ 110871 w 3983844"/>
                  <a:gd name="connsiteY354" fmla="*/ 724990 h 977725"/>
                  <a:gd name="connsiteX355" fmla="*/ 23068 w 3983844"/>
                  <a:gd name="connsiteY355" fmla="*/ 602314 h 977725"/>
                  <a:gd name="connsiteX356" fmla="*/ 45313 w 3983844"/>
                  <a:gd name="connsiteY356" fmla="*/ 466949 h 977725"/>
                  <a:gd name="connsiteX357" fmla="*/ 86336 w 3983844"/>
                  <a:gd name="connsiteY357" fmla="*/ 443532 h 977725"/>
                  <a:gd name="connsiteX358" fmla="*/ 354829 w 3983844"/>
                  <a:gd name="connsiteY358" fmla="*/ 332759 h 977725"/>
                  <a:gd name="connsiteX359" fmla="*/ 471860 w 3983844"/>
                  <a:gd name="connsiteY359" fmla="*/ 319961 h 977725"/>
                  <a:gd name="connsiteX360" fmla="*/ 495278 w 3983844"/>
                  <a:gd name="connsiteY360" fmla="*/ 328512 h 977725"/>
                  <a:gd name="connsiteX361" fmla="*/ 537306 w 3983844"/>
                  <a:gd name="connsiteY361" fmla="*/ 330803 h 977725"/>
                  <a:gd name="connsiteX362" fmla="*/ 882927 w 3983844"/>
                  <a:gd name="connsiteY362" fmla="*/ 220421 h 977725"/>
                  <a:gd name="connsiteX363" fmla="*/ 1069039 w 3983844"/>
                  <a:gd name="connsiteY363" fmla="*/ 171574 h 977725"/>
                  <a:gd name="connsiteX364" fmla="*/ 1098270 w 3983844"/>
                  <a:gd name="connsiteY364" fmla="*/ 176045 h 977725"/>
                  <a:gd name="connsiteX365" fmla="*/ 1209433 w 3983844"/>
                  <a:gd name="connsiteY365" fmla="*/ 234618 h 977725"/>
                  <a:gd name="connsiteX366" fmla="*/ 1226256 w 3983844"/>
                  <a:gd name="connsiteY366" fmla="*/ 242442 h 977725"/>
                  <a:gd name="connsiteX367" fmla="*/ 1226424 w 3983844"/>
                  <a:gd name="connsiteY367" fmla="*/ 242498 h 977725"/>
                  <a:gd name="connsiteX368" fmla="*/ 1212562 w 3983844"/>
                  <a:gd name="connsiteY368" fmla="*/ 141729 h 977725"/>
                  <a:gd name="connsiteX369" fmla="*/ 1260628 w 3983844"/>
                  <a:gd name="connsiteY369" fmla="*/ 130942 h 977725"/>
                  <a:gd name="connsiteX370" fmla="*/ 1431202 w 3983844"/>
                  <a:gd name="connsiteY370" fmla="*/ 102494 h 977725"/>
                  <a:gd name="connsiteX371" fmla="*/ 1450261 w 3983844"/>
                  <a:gd name="connsiteY371" fmla="*/ 96179 h 977725"/>
                  <a:gd name="connsiteX372" fmla="*/ 1445734 w 3983844"/>
                  <a:gd name="connsiteY372" fmla="*/ 38502 h 977725"/>
                  <a:gd name="connsiteX373" fmla="*/ 1467308 w 3983844"/>
                  <a:gd name="connsiteY373" fmla="*/ 32800 h 977725"/>
                  <a:gd name="connsiteX374" fmla="*/ 1842716 w 3983844"/>
                  <a:gd name="connsiteY374" fmla="*/ 385 h 97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Lst>
                <a:rect l="l" t="t" r="r" b="b"/>
                <a:pathLst>
                  <a:path w="3983844" h="977725">
                    <a:moveTo>
                      <a:pt x="3602854" y="446790"/>
                    </a:moveTo>
                    <a:cubicBezTo>
                      <a:pt x="3579661" y="448160"/>
                      <a:pt x="3562433" y="460872"/>
                      <a:pt x="3549355" y="485560"/>
                    </a:cubicBezTo>
                    <a:cubicBezTo>
                      <a:pt x="3529738" y="522560"/>
                      <a:pt x="3511015" y="560062"/>
                      <a:pt x="3492068" y="597396"/>
                    </a:cubicBezTo>
                    <a:cubicBezTo>
                      <a:pt x="3469266" y="642330"/>
                      <a:pt x="3480724" y="674467"/>
                      <a:pt x="3526497" y="694364"/>
                    </a:cubicBezTo>
                    <a:cubicBezTo>
                      <a:pt x="3529067" y="695481"/>
                      <a:pt x="3531694" y="696376"/>
                      <a:pt x="3534264" y="697438"/>
                    </a:cubicBezTo>
                    <a:cubicBezTo>
                      <a:pt x="3577244" y="715155"/>
                      <a:pt x="3620280" y="732759"/>
                      <a:pt x="3663202" y="750644"/>
                    </a:cubicBezTo>
                    <a:cubicBezTo>
                      <a:pt x="3672367" y="754444"/>
                      <a:pt x="3681086" y="759195"/>
                      <a:pt x="3692656" y="764784"/>
                    </a:cubicBezTo>
                    <a:cubicBezTo>
                      <a:pt x="3672255" y="791332"/>
                      <a:pt x="3659458" y="819388"/>
                      <a:pt x="3637324" y="840682"/>
                    </a:cubicBezTo>
                    <a:cubicBezTo>
                      <a:pt x="3596471" y="823356"/>
                      <a:pt x="3557460" y="806757"/>
                      <a:pt x="3516381" y="789320"/>
                    </a:cubicBezTo>
                    <a:cubicBezTo>
                      <a:pt x="3528230" y="768752"/>
                      <a:pt x="3538569" y="750756"/>
                      <a:pt x="3550474" y="730076"/>
                    </a:cubicBezTo>
                    <a:lnTo>
                      <a:pt x="3444320" y="687358"/>
                    </a:lnTo>
                    <a:lnTo>
                      <a:pt x="3444340" y="687321"/>
                    </a:lnTo>
                    <a:lnTo>
                      <a:pt x="3444228" y="687321"/>
                    </a:lnTo>
                    <a:lnTo>
                      <a:pt x="3444320" y="687358"/>
                    </a:lnTo>
                    <a:lnTo>
                      <a:pt x="3398901" y="771044"/>
                    </a:lnTo>
                    <a:cubicBezTo>
                      <a:pt x="3389624" y="789264"/>
                      <a:pt x="3392362" y="808266"/>
                      <a:pt x="3404993" y="823580"/>
                    </a:cubicBezTo>
                    <a:cubicBezTo>
                      <a:pt x="3413600" y="834031"/>
                      <a:pt x="3425281" y="842749"/>
                      <a:pt x="3437186" y="849457"/>
                    </a:cubicBezTo>
                    <a:cubicBezTo>
                      <a:pt x="3451716" y="857560"/>
                      <a:pt x="3467926" y="862590"/>
                      <a:pt x="3483351" y="869129"/>
                    </a:cubicBezTo>
                    <a:cubicBezTo>
                      <a:pt x="3529628" y="888803"/>
                      <a:pt x="3575736" y="908755"/>
                      <a:pt x="3622067" y="928205"/>
                    </a:cubicBezTo>
                    <a:cubicBezTo>
                      <a:pt x="3666165" y="946648"/>
                      <a:pt x="3713223" y="940500"/>
                      <a:pt x="3740665" y="907972"/>
                    </a:cubicBezTo>
                    <a:cubicBezTo>
                      <a:pt x="3773025" y="869632"/>
                      <a:pt x="3802144" y="828498"/>
                      <a:pt x="3831652" y="787810"/>
                    </a:cubicBezTo>
                    <a:cubicBezTo>
                      <a:pt x="3843670" y="771212"/>
                      <a:pt x="3842496" y="752879"/>
                      <a:pt x="3831486" y="735330"/>
                    </a:cubicBezTo>
                    <a:cubicBezTo>
                      <a:pt x="3820754" y="718228"/>
                      <a:pt x="3806391" y="705821"/>
                      <a:pt x="3787724" y="697884"/>
                    </a:cubicBezTo>
                    <a:cubicBezTo>
                      <a:pt x="3740610" y="677932"/>
                      <a:pt x="3693606" y="657588"/>
                      <a:pt x="3646659" y="637300"/>
                    </a:cubicBezTo>
                    <a:cubicBezTo>
                      <a:pt x="3637660" y="633388"/>
                      <a:pt x="3628998" y="628750"/>
                      <a:pt x="3618323" y="623496"/>
                    </a:cubicBezTo>
                    <a:cubicBezTo>
                      <a:pt x="3633357" y="597674"/>
                      <a:pt x="3646714" y="574760"/>
                      <a:pt x="3660743" y="550671"/>
                    </a:cubicBezTo>
                    <a:cubicBezTo>
                      <a:pt x="3707857" y="569786"/>
                      <a:pt x="3752122" y="587671"/>
                      <a:pt x="3796889" y="609691"/>
                    </a:cubicBezTo>
                    <a:cubicBezTo>
                      <a:pt x="3785711" y="627744"/>
                      <a:pt x="3776210" y="643113"/>
                      <a:pt x="3765256" y="660885"/>
                    </a:cubicBezTo>
                    <a:cubicBezTo>
                      <a:pt x="3806894" y="679776"/>
                      <a:pt x="3845458" y="697213"/>
                      <a:pt x="3886368" y="715769"/>
                    </a:cubicBezTo>
                    <a:cubicBezTo>
                      <a:pt x="3901850" y="693972"/>
                      <a:pt x="3916493" y="673796"/>
                      <a:pt x="3930578" y="653285"/>
                    </a:cubicBezTo>
                    <a:cubicBezTo>
                      <a:pt x="3947622" y="628525"/>
                      <a:pt x="3947511" y="606840"/>
                      <a:pt x="3925995" y="585436"/>
                    </a:cubicBezTo>
                    <a:cubicBezTo>
                      <a:pt x="3912526" y="572022"/>
                      <a:pt x="3895535" y="560676"/>
                      <a:pt x="3878096" y="552851"/>
                    </a:cubicBezTo>
                    <a:cubicBezTo>
                      <a:pt x="3810192" y="522391"/>
                      <a:pt x="3741503" y="493497"/>
                      <a:pt x="3672928" y="464434"/>
                    </a:cubicBezTo>
                    <a:cubicBezTo>
                      <a:pt x="3658395" y="458286"/>
                      <a:pt x="3643417" y="452586"/>
                      <a:pt x="3628103" y="449177"/>
                    </a:cubicBezTo>
                    <a:cubicBezTo>
                      <a:pt x="3618979" y="447137"/>
                      <a:pt x="3610585" y="446334"/>
                      <a:pt x="3602854" y="446790"/>
                    </a:cubicBezTo>
                    <a:close/>
                    <a:moveTo>
                      <a:pt x="3242801" y="396361"/>
                    </a:moveTo>
                    <a:cubicBezTo>
                      <a:pt x="3279129" y="408657"/>
                      <a:pt x="3312718" y="420003"/>
                      <a:pt x="3349996" y="432633"/>
                    </a:cubicBezTo>
                    <a:cubicBezTo>
                      <a:pt x="3338204" y="459795"/>
                      <a:pt x="3327696" y="483884"/>
                      <a:pt x="3315959" y="510823"/>
                    </a:cubicBezTo>
                    <a:cubicBezTo>
                      <a:pt x="3281028" y="498472"/>
                      <a:pt x="3246545" y="490367"/>
                      <a:pt x="3211614" y="473769"/>
                    </a:cubicBezTo>
                    <a:cubicBezTo>
                      <a:pt x="3222736" y="446103"/>
                      <a:pt x="3232293" y="422461"/>
                      <a:pt x="3242801" y="396361"/>
                    </a:cubicBezTo>
                    <a:close/>
                    <a:moveTo>
                      <a:pt x="743819" y="387140"/>
                    </a:moveTo>
                    <a:lnTo>
                      <a:pt x="743820" y="387143"/>
                    </a:lnTo>
                    <a:lnTo>
                      <a:pt x="743707" y="387252"/>
                    </a:lnTo>
                    <a:close/>
                    <a:moveTo>
                      <a:pt x="441568" y="354605"/>
                    </a:moveTo>
                    <a:cubicBezTo>
                      <a:pt x="433353" y="354053"/>
                      <a:pt x="425109" y="354696"/>
                      <a:pt x="416754" y="357071"/>
                    </a:cubicBezTo>
                    <a:cubicBezTo>
                      <a:pt x="401552" y="361375"/>
                      <a:pt x="385958" y="364727"/>
                      <a:pt x="371427" y="370652"/>
                    </a:cubicBezTo>
                    <a:cubicBezTo>
                      <a:pt x="285190" y="405695"/>
                      <a:pt x="199008" y="440849"/>
                      <a:pt x="113385" y="477289"/>
                    </a:cubicBezTo>
                    <a:cubicBezTo>
                      <a:pt x="94048" y="485505"/>
                      <a:pt x="74766" y="496571"/>
                      <a:pt x="59452" y="510655"/>
                    </a:cubicBezTo>
                    <a:cubicBezTo>
                      <a:pt x="36594" y="531614"/>
                      <a:pt x="36426" y="549274"/>
                      <a:pt x="54254" y="574816"/>
                    </a:cubicBezTo>
                    <a:cubicBezTo>
                      <a:pt x="84100" y="617571"/>
                      <a:pt x="113722" y="660494"/>
                      <a:pt x="145187" y="702021"/>
                    </a:cubicBezTo>
                    <a:cubicBezTo>
                      <a:pt x="168437" y="732704"/>
                      <a:pt x="200294" y="745390"/>
                      <a:pt x="238746" y="734659"/>
                    </a:cubicBezTo>
                    <a:cubicBezTo>
                      <a:pt x="253892" y="730467"/>
                      <a:pt x="268702" y="724711"/>
                      <a:pt x="283345" y="718899"/>
                    </a:cubicBezTo>
                    <a:cubicBezTo>
                      <a:pt x="341190" y="695761"/>
                      <a:pt x="398924" y="672455"/>
                      <a:pt x="456603" y="648870"/>
                    </a:cubicBezTo>
                    <a:cubicBezTo>
                      <a:pt x="466718" y="644733"/>
                      <a:pt x="476388" y="640765"/>
                      <a:pt x="483318" y="652782"/>
                    </a:cubicBezTo>
                    <a:cubicBezTo>
                      <a:pt x="501371" y="684079"/>
                      <a:pt x="518976" y="715658"/>
                      <a:pt x="538145" y="749638"/>
                    </a:cubicBezTo>
                    <a:cubicBezTo>
                      <a:pt x="483094" y="771435"/>
                      <a:pt x="430055" y="792393"/>
                      <a:pt x="375731" y="813910"/>
                    </a:cubicBezTo>
                    <a:cubicBezTo>
                      <a:pt x="362764" y="795300"/>
                      <a:pt x="350692" y="778869"/>
                      <a:pt x="339626" y="761766"/>
                    </a:cubicBezTo>
                    <a:cubicBezTo>
                      <a:pt x="332752" y="751090"/>
                      <a:pt x="325039" y="749303"/>
                      <a:pt x="313749" y="754276"/>
                    </a:cubicBezTo>
                    <a:cubicBezTo>
                      <a:pt x="285748" y="766740"/>
                      <a:pt x="257356" y="778477"/>
                      <a:pt x="229300" y="790829"/>
                    </a:cubicBezTo>
                    <a:cubicBezTo>
                      <a:pt x="225276" y="792561"/>
                      <a:pt x="221979" y="795858"/>
                      <a:pt x="216613" y="799658"/>
                    </a:cubicBezTo>
                    <a:cubicBezTo>
                      <a:pt x="238299" y="827938"/>
                      <a:pt x="258978" y="855269"/>
                      <a:pt x="280104" y="882208"/>
                    </a:cubicBezTo>
                    <a:cubicBezTo>
                      <a:pt x="290444" y="895341"/>
                      <a:pt x="305253" y="900874"/>
                      <a:pt x="321295" y="903557"/>
                    </a:cubicBezTo>
                    <a:cubicBezTo>
                      <a:pt x="346947" y="907917"/>
                      <a:pt x="371762" y="902886"/>
                      <a:pt x="395292" y="894112"/>
                    </a:cubicBezTo>
                    <a:cubicBezTo>
                      <a:pt x="468451" y="866726"/>
                      <a:pt x="540940" y="837607"/>
                      <a:pt x="614043" y="810110"/>
                    </a:cubicBezTo>
                    <a:cubicBezTo>
                      <a:pt x="661325" y="792338"/>
                      <a:pt x="677142" y="747012"/>
                      <a:pt x="655122" y="703250"/>
                    </a:cubicBezTo>
                    <a:cubicBezTo>
                      <a:pt x="632542" y="658370"/>
                      <a:pt x="609796" y="613547"/>
                      <a:pt x="585987" y="569339"/>
                    </a:cubicBezTo>
                    <a:cubicBezTo>
                      <a:pt x="570058" y="539717"/>
                      <a:pt x="539040" y="525800"/>
                      <a:pt x="505786" y="531614"/>
                    </a:cubicBezTo>
                    <a:cubicBezTo>
                      <a:pt x="494831" y="533514"/>
                      <a:pt x="483877" y="536308"/>
                      <a:pt x="473537" y="540276"/>
                    </a:cubicBezTo>
                    <a:cubicBezTo>
                      <a:pt x="417144" y="562129"/>
                      <a:pt x="361032" y="584653"/>
                      <a:pt x="304695" y="606673"/>
                    </a:cubicBezTo>
                    <a:cubicBezTo>
                      <a:pt x="289270" y="612710"/>
                      <a:pt x="273509" y="617907"/>
                      <a:pt x="257916" y="623496"/>
                    </a:cubicBezTo>
                    <a:cubicBezTo>
                      <a:pt x="247408" y="609691"/>
                      <a:pt x="236230" y="596277"/>
                      <a:pt x="226562" y="581914"/>
                    </a:cubicBezTo>
                    <a:cubicBezTo>
                      <a:pt x="215328" y="565259"/>
                      <a:pt x="205379" y="547710"/>
                      <a:pt x="193587" y="528483"/>
                    </a:cubicBezTo>
                    <a:cubicBezTo>
                      <a:pt x="255904" y="501545"/>
                      <a:pt x="315147" y="476228"/>
                      <a:pt x="376792" y="453871"/>
                    </a:cubicBezTo>
                    <a:cubicBezTo>
                      <a:pt x="389256" y="475333"/>
                      <a:pt x="400266" y="494280"/>
                      <a:pt x="412170" y="514734"/>
                    </a:cubicBezTo>
                    <a:cubicBezTo>
                      <a:pt x="454870" y="498526"/>
                      <a:pt x="495223" y="483214"/>
                      <a:pt x="538201" y="466894"/>
                    </a:cubicBezTo>
                    <a:lnTo>
                      <a:pt x="538034" y="466894"/>
                    </a:lnTo>
                    <a:cubicBezTo>
                      <a:pt x="524340" y="437217"/>
                      <a:pt x="513219" y="412737"/>
                      <a:pt x="501706" y="388369"/>
                    </a:cubicBezTo>
                    <a:cubicBezTo>
                      <a:pt x="494552" y="373223"/>
                      <a:pt x="482480" y="364001"/>
                      <a:pt x="466215" y="359306"/>
                    </a:cubicBezTo>
                    <a:cubicBezTo>
                      <a:pt x="457972" y="356903"/>
                      <a:pt x="449784" y="355157"/>
                      <a:pt x="441568" y="354605"/>
                    </a:cubicBezTo>
                    <a:close/>
                    <a:moveTo>
                      <a:pt x="3101234" y="267760"/>
                    </a:moveTo>
                    <a:cubicBezTo>
                      <a:pt x="3093577" y="290898"/>
                      <a:pt x="3086759" y="311577"/>
                      <a:pt x="3079605" y="333206"/>
                    </a:cubicBezTo>
                    <a:cubicBezTo>
                      <a:pt x="3092403" y="338515"/>
                      <a:pt x="3102520" y="342652"/>
                      <a:pt x="3115262" y="347961"/>
                    </a:cubicBezTo>
                    <a:cubicBezTo>
                      <a:pt x="3107494" y="378700"/>
                      <a:pt x="3096484" y="407706"/>
                      <a:pt x="3085082" y="438669"/>
                    </a:cubicBezTo>
                    <a:cubicBezTo>
                      <a:pt x="3068428" y="435037"/>
                      <a:pt x="3053560" y="431740"/>
                      <a:pt x="3036513" y="428051"/>
                    </a:cubicBezTo>
                    <a:cubicBezTo>
                      <a:pt x="3026733" y="457114"/>
                      <a:pt x="3017624" y="484108"/>
                      <a:pt x="3007843" y="513114"/>
                    </a:cubicBezTo>
                    <a:cubicBezTo>
                      <a:pt x="3023548" y="519151"/>
                      <a:pt x="3037632" y="524571"/>
                      <a:pt x="3053449" y="530719"/>
                    </a:cubicBezTo>
                    <a:cubicBezTo>
                      <a:pt x="3044896" y="554919"/>
                      <a:pt x="3037240" y="576716"/>
                      <a:pt x="3029584" y="598513"/>
                    </a:cubicBezTo>
                    <a:cubicBezTo>
                      <a:pt x="3022989" y="617220"/>
                      <a:pt x="3010133" y="624373"/>
                      <a:pt x="2990964" y="619974"/>
                    </a:cubicBezTo>
                    <a:cubicBezTo>
                      <a:pt x="2989455" y="619639"/>
                      <a:pt x="2987500" y="620981"/>
                      <a:pt x="2983084" y="622490"/>
                    </a:cubicBezTo>
                    <a:cubicBezTo>
                      <a:pt x="2976042" y="642442"/>
                      <a:pt x="2968384" y="663959"/>
                      <a:pt x="2959890" y="687992"/>
                    </a:cubicBezTo>
                    <a:cubicBezTo>
                      <a:pt x="2991635" y="697438"/>
                      <a:pt x="3020754" y="706492"/>
                      <a:pt x="3050095" y="714651"/>
                    </a:cubicBezTo>
                    <a:cubicBezTo>
                      <a:pt x="3080052" y="723035"/>
                      <a:pt x="3108891" y="735721"/>
                      <a:pt x="3140077" y="740919"/>
                    </a:cubicBezTo>
                    <a:cubicBezTo>
                      <a:pt x="3150360" y="717781"/>
                      <a:pt x="3159360" y="697605"/>
                      <a:pt x="3168916" y="676087"/>
                    </a:cubicBezTo>
                    <a:cubicBezTo>
                      <a:pt x="3155335" y="669772"/>
                      <a:pt x="3143374" y="664184"/>
                      <a:pt x="3130688" y="658315"/>
                    </a:cubicBezTo>
                    <a:cubicBezTo>
                      <a:pt x="3144604" y="625955"/>
                      <a:pt x="3157235" y="596445"/>
                      <a:pt x="3170538" y="565482"/>
                    </a:cubicBezTo>
                    <a:cubicBezTo>
                      <a:pt x="3208374" y="578616"/>
                      <a:pt x="3244199" y="586833"/>
                      <a:pt x="3278571" y="603822"/>
                    </a:cubicBezTo>
                    <a:cubicBezTo>
                      <a:pt x="3273710" y="616119"/>
                      <a:pt x="3269573" y="625396"/>
                      <a:pt x="3266388" y="634953"/>
                    </a:cubicBezTo>
                    <a:cubicBezTo>
                      <a:pt x="3256998" y="663121"/>
                      <a:pt x="3247105" y="691122"/>
                      <a:pt x="3239112" y="719738"/>
                    </a:cubicBezTo>
                    <a:cubicBezTo>
                      <a:pt x="3234139" y="737678"/>
                      <a:pt x="3238778" y="755004"/>
                      <a:pt x="3251185" y="769255"/>
                    </a:cubicBezTo>
                    <a:cubicBezTo>
                      <a:pt x="3266667" y="787084"/>
                      <a:pt x="3321829" y="811229"/>
                      <a:pt x="3349494" y="812513"/>
                    </a:cubicBezTo>
                    <a:cubicBezTo>
                      <a:pt x="3361008" y="792449"/>
                      <a:pt x="3374030" y="772609"/>
                      <a:pt x="3382582" y="750588"/>
                    </a:cubicBezTo>
                    <a:cubicBezTo>
                      <a:pt x="3372018" y="744496"/>
                      <a:pt x="3363522" y="739522"/>
                      <a:pt x="3354022" y="734044"/>
                    </a:cubicBezTo>
                    <a:cubicBezTo>
                      <a:pt x="3367547" y="707498"/>
                      <a:pt x="3379619" y="682404"/>
                      <a:pt x="3393088" y="658036"/>
                    </a:cubicBezTo>
                    <a:cubicBezTo>
                      <a:pt x="3399516" y="646354"/>
                      <a:pt x="3400633" y="636015"/>
                      <a:pt x="3394989" y="623776"/>
                    </a:cubicBezTo>
                    <a:cubicBezTo>
                      <a:pt x="3389232" y="611311"/>
                      <a:pt x="3385320" y="597954"/>
                      <a:pt x="3379396" y="581690"/>
                    </a:cubicBezTo>
                    <a:lnTo>
                      <a:pt x="3379284" y="581579"/>
                    </a:lnTo>
                    <a:cubicBezTo>
                      <a:pt x="3394710" y="577219"/>
                      <a:pt x="3406278" y="574090"/>
                      <a:pt x="3417737" y="570625"/>
                    </a:cubicBezTo>
                    <a:cubicBezTo>
                      <a:pt x="3429752" y="566991"/>
                      <a:pt x="3439364" y="560676"/>
                      <a:pt x="3445010" y="548604"/>
                    </a:cubicBezTo>
                    <a:cubicBezTo>
                      <a:pt x="3458758" y="519039"/>
                      <a:pt x="3472507" y="489473"/>
                      <a:pt x="3487318" y="460522"/>
                    </a:cubicBezTo>
                    <a:cubicBezTo>
                      <a:pt x="3497266" y="441072"/>
                      <a:pt x="3493020" y="424977"/>
                      <a:pt x="3480164" y="409048"/>
                    </a:cubicBezTo>
                    <a:cubicBezTo>
                      <a:pt x="3462560" y="387307"/>
                      <a:pt x="3440148" y="373167"/>
                      <a:pt x="3413822" y="364727"/>
                    </a:cubicBezTo>
                    <a:cubicBezTo>
                      <a:pt x="3319930" y="334604"/>
                      <a:pt x="3226036" y="304312"/>
                      <a:pt x="3132085" y="274299"/>
                    </a:cubicBezTo>
                    <a:cubicBezTo>
                      <a:pt x="3122640" y="271281"/>
                      <a:pt x="3112635" y="270107"/>
                      <a:pt x="3101234" y="267760"/>
                    </a:cubicBezTo>
                    <a:close/>
                    <a:moveTo>
                      <a:pt x="993980" y="238306"/>
                    </a:moveTo>
                    <a:cubicBezTo>
                      <a:pt x="966706" y="237524"/>
                      <a:pt x="822790" y="277205"/>
                      <a:pt x="793281" y="293246"/>
                    </a:cubicBezTo>
                    <a:cubicBezTo>
                      <a:pt x="799764" y="314707"/>
                      <a:pt x="804793" y="336895"/>
                      <a:pt x="816978" y="355561"/>
                    </a:cubicBezTo>
                    <a:cubicBezTo>
                      <a:pt x="830503" y="353047"/>
                      <a:pt x="841122" y="351091"/>
                      <a:pt x="852747" y="348912"/>
                    </a:cubicBezTo>
                    <a:cubicBezTo>
                      <a:pt x="884324" y="436546"/>
                      <a:pt x="915120" y="522112"/>
                      <a:pt x="947032" y="610585"/>
                    </a:cubicBezTo>
                    <a:cubicBezTo>
                      <a:pt x="914337" y="623328"/>
                      <a:pt x="881641" y="631264"/>
                      <a:pt x="846822" y="640877"/>
                    </a:cubicBezTo>
                    <a:lnTo>
                      <a:pt x="743820" y="387143"/>
                    </a:lnTo>
                    <a:lnTo>
                      <a:pt x="752390" y="378926"/>
                    </a:lnTo>
                    <a:cubicBezTo>
                      <a:pt x="762185" y="373422"/>
                      <a:pt x="774110" y="374103"/>
                      <a:pt x="777296" y="360480"/>
                    </a:cubicBezTo>
                    <a:cubicBezTo>
                      <a:pt x="770701" y="342875"/>
                      <a:pt x="763547" y="323929"/>
                      <a:pt x="756673" y="305541"/>
                    </a:cubicBezTo>
                    <a:cubicBezTo>
                      <a:pt x="728951" y="306267"/>
                      <a:pt x="577380" y="356903"/>
                      <a:pt x="551223" y="374452"/>
                    </a:cubicBezTo>
                    <a:cubicBezTo>
                      <a:pt x="560166" y="393790"/>
                      <a:pt x="569331" y="413520"/>
                      <a:pt x="578497" y="433415"/>
                    </a:cubicBezTo>
                    <a:cubicBezTo>
                      <a:pt x="591855" y="430398"/>
                      <a:pt x="602306" y="427995"/>
                      <a:pt x="614154" y="425312"/>
                    </a:cubicBezTo>
                    <a:cubicBezTo>
                      <a:pt x="625948" y="451357"/>
                      <a:pt x="636902" y="475836"/>
                      <a:pt x="648191" y="500203"/>
                    </a:cubicBezTo>
                    <a:cubicBezTo>
                      <a:pt x="675913" y="560173"/>
                      <a:pt x="704248" y="619862"/>
                      <a:pt x="731522" y="679999"/>
                    </a:cubicBezTo>
                    <a:cubicBezTo>
                      <a:pt x="747284" y="714764"/>
                      <a:pt x="774836" y="729295"/>
                      <a:pt x="811276" y="730636"/>
                    </a:cubicBezTo>
                    <a:cubicBezTo>
                      <a:pt x="814071" y="730747"/>
                      <a:pt x="816921" y="731083"/>
                      <a:pt x="819661" y="730636"/>
                    </a:cubicBezTo>
                    <a:cubicBezTo>
                      <a:pt x="832515" y="728791"/>
                      <a:pt x="845649" y="727896"/>
                      <a:pt x="858056" y="724487"/>
                    </a:cubicBezTo>
                    <a:cubicBezTo>
                      <a:pt x="906512" y="711298"/>
                      <a:pt x="955136" y="698667"/>
                      <a:pt x="1002922" y="683353"/>
                    </a:cubicBezTo>
                    <a:cubicBezTo>
                      <a:pt x="1059426" y="665190"/>
                      <a:pt x="1077981" y="627016"/>
                      <a:pt x="1060823" y="570233"/>
                    </a:cubicBezTo>
                    <a:cubicBezTo>
                      <a:pt x="1059482" y="565762"/>
                      <a:pt x="1057805" y="561402"/>
                      <a:pt x="1056352" y="556988"/>
                    </a:cubicBezTo>
                    <a:cubicBezTo>
                      <a:pt x="1040983" y="510096"/>
                      <a:pt x="1025277" y="463317"/>
                      <a:pt x="1010355" y="416314"/>
                    </a:cubicBezTo>
                    <a:cubicBezTo>
                      <a:pt x="999680" y="382835"/>
                      <a:pt x="989955" y="349023"/>
                      <a:pt x="979560" y="314539"/>
                    </a:cubicBezTo>
                    <a:cubicBezTo>
                      <a:pt x="991241" y="309341"/>
                      <a:pt x="1000909" y="305038"/>
                      <a:pt x="1011920" y="300175"/>
                    </a:cubicBezTo>
                    <a:cubicBezTo>
                      <a:pt x="1005492" y="277987"/>
                      <a:pt x="999625" y="257699"/>
                      <a:pt x="993980" y="238306"/>
                    </a:cubicBezTo>
                    <a:close/>
                    <a:moveTo>
                      <a:pt x="2676194" y="164979"/>
                    </a:moveTo>
                    <a:cubicBezTo>
                      <a:pt x="2672674" y="191639"/>
                      <a:pt x="2663452" y="213267"/>
                      <a:pt x="2666302" y="236238"/>
                    </a:cubicBezTo>
                    <a:cubicBezTo>
                      <a:pt x="2675468" y="239870"/>
                      <a:pt x="2683012" y="242833"/>
                      <a:pt x="2691843" y="246354"/>
                    </a:cubicBezTo>
                    <a:cubicBezTo>
                      <a:pt x="2687094" y="272007"/>
                      <a:pt x="2683012" y="296655"/>
                      <a:pt x="2677928" y="321078"/>
                    </a:cubicBezTo>
                    <a:cubicBezTo>
                      <a:pt x="2674296" y="338515"/>
                      <a:pt x="2671668" y="339689"/>
                      <a:pt x="2652554" y="337341"/>
                    </a:cubicBezTo>
                    <a:cubicBezTo>
                      <a:pt x="2644506" y="336336"/>
                      <a:pt x="2636458" y="335441"/>
                      <a:pt x="2626342" y="334269"/>
                    </a:cubicBezTo>
                    <a:cubicBezTo>
                      <a:pt x="2620585" y="363946"/>
                      <a:pt x="2615220" y="391778"/>
                      <a:pt x="2609631" y="420449"/>
                    </a:cubicBezTo>
                    <a:cubicBezTo>
                      <a:pt x="2625950" y="425591"/>
                      <a:pt x="2639644" y="429840"/>
                      <a:pt x="2654790" y="434589"/>
                    </a:cubicBezTo>
                    <a:cubicBezTo>
                      <a:pt x="2647412" y="468403"/>
                      <a:pt x="2640537" y="499868"/>
                      <a:pt x="2633608" y="531948"/>
                    </a:cubicBezTo>
                    <a:cubicBezTo>
                      <a:pt x="2623660" y="532843"/>
                      <a:pt x="2615668" y="533570"/>
                      <a:pt x="2604602" y="534576"/>
                    </a:cubicBezTo>
                    <a:cubicBezTo>
                      <a:pt x="2600074" y="556988"/>
                      <a:pt x="2595603" y="579231"/>
                      <a:pt x="2590795" y="603151"/>
                    </a:cubicBezTo>
                    <a:cubicBezTo>
                      <a:pt x="2647245" y="615504"/>
                      <a:pt x="2700451" y="628022"/>
                      <a:pt x="2754050" y="638585"/>
                    </a:cubicBezTo>
                    <a:cubicBezTo>
                      <a:pt x="2807368" y="649093"/>
                      <a:pt x="2859456" y="665581"/>
                      <a:pt x="2914284" y="674355"/>
                    </a:cubicBezTo>
                    <a:cubicBezTo>
                      <a:pt x="2930491" y="625899"/>
                      <a:pt x="2945693" y="580293"/>
                      <a:pt x="2961342" y="533457"/>
                    </a:cubicBezTo>
                    <a:cubicBezTo>
                      <a:pt x="2953686" y="529825"/>
                      <a:pt x="2948266" y="526360"/>
                      <a:pt x="2942284" y="524571"/>
                    </a:cubicBezTo>
                    <a:cubicBezTo>
                      <a:pt x="2929821" y="520883"/>
                      <a:pt x="2917078" y="518032"/>
                      <a:pt x="2904447" y="514959"/>
                    </a:cubicBezTo>
                    <a:cubicBezTo>
                      <a:pt x="2854315" y="502831"/>
                      <a:pt x="2862082" y="495956"/>
                      <a:pt x="2846657" y="546983"/>
                    </a:cubicBezTo>
                    <a:cubicBezTo>
                      <a:pt x="2844590" y="553745"/>
                      <a:pt x="2841404" y="560228"/>
                      <a:pt x="2838052" y="568668"/>
                    </a:cubicBezTo>
                    <a:cubicBezTo>
                      <a:pt x="2807982" y="561570"/>
                      <a:pt x="2779199" y="557154"/>
                      <a:pt x="2748461" y="546480"/>
                    </a:cubicBezTo>
                    <a:cubicBezTo>
                      <a:pt x="2761817" y="515908"/>
                      <a:pt x="2762265" y="484666"/>
                      <a:pt x="2777299" y="456386"/>
                    </a:cubicBezTo>
                    <a:cubicBezTo>
                      <a:pt x="2807144" y="463149"/>
                      <a:pt x="2834865" y="469465"/>
                      <a:pt x="2864598" y="476171"/>
                    </a:cubicBezTo>
                    <a:cubicBezTo>
                      <a:pt x="2875553" y="446606"/>
                      <a:pt x="2883937" y="418884"/>
                      <a:pt x="2889022" y="389095"/>
                    </a:cubicBezTo>
                    <a:cubicBezTo>
                      <a:pt x="2857836" y="378197"/>
                      <a:pt x="2826650" y="376744"/>
                      <a:pt x="2797476" y="363163"/>
                    </a:cubicBezTo>
                    <a:cubicBezTo>
                      <a:pt x="2803175" y="334492"/>
                      <a:pt x="2807759" y="307553"/>
                      <a:pt x="2817038" y="282124"/>
                    </a:cubicBezTo>
                    <a:cubicBezTo>
                      <a:pt x="2863480" y="288215"/>
                      <a:pt x="2897350" y="297549"/>
                      <a:pt x="2912384" y="308280"/>
                    </a:cubicBezTo>
                    <a:cubicBezTo>
                      <a:pt x="2908918" y="322923"/>
                      <a:pt x="2905342" y="337901"/>
                      <a:pt x="2901318" y="355003"/>
                    </a:cubicBezTo>
                    <a:cubicBezTo>
                      <a:pt x="2938149" y="364449"/>
                      <a:pt x="2971906" y="373055"/>
                      <a:pt x="3008346" y="382389"/>
                    </a:cubicBezTo>
                    <a:cubicBezTo>
                      <a:pt x="3021760" y="338124"/>
                      <a:pt x="3034558" y="295761"/>
                      <a:pt x="3048195" y="250825"/>
                    </a:cubicBezTo>
                    <a:cubicBezTo>
                      <a:pt x="2924680" y="217404"/>
                      <a:pt x="2802673" y="190185"/>
                      <a:pt x="2676194" y="165091"/>
                    </a:cubicBezTo>
                    <a:close/>
                    <a:moveTo>
                      <a:pt x="1450875" y="141059"/>
                    </a:moveTo>
                    <a:cubicBezTo>
                      <a:pt x="1419689" y="145753"/>
                      <a:pt x="1387441" y="149274"/>
                      <a:pt x="1355807" y="155645"/>
                    </a:cubicBezTo>
                    <a:cubicBezTo>
                      <a:pt x="1323671" y="162128"/>
                      <a:pt x="1290025" y="163191"/>
                      <a:pt x="1258784" y="176996"/>
                    </a:cubicBezTo>
                    <a:cubicBezTo>
                      <a:pt x="1262696" y="196892"/>
                      <a:pt x="1265938" y="214218"/>
                      <a:pt x="1269625" y="231432"/>
                    </a:cubicBezTo>
                    <a:cubicBezTo>
                      <a:pt x="1270353" y="234896"/>
                      <a:pt x="1272812" y="237970"/>
                      <a:pt x="1274991" y="242275"/>
                    </a:cubicBezTo>
                    <a:lnTo>
                      <a:pt x="1307016" y="242275"/>
                    </a:lnTo>
                    <a:cubicBezTo>
                      <a:pt x="1318585" y="275416"/>
                      <a:pt x="1328087" y="333653"/>
                      <a:pt x="1324007" y="348967"/>
                    </a:cubicBezTo>
                    <a:cubicBezTo>
                      <a:pt x="1318193" y="345558"/>
                      <a:pt x="1312828" y="342260"/>
                      <a:pt x="1307296" y="339130"/>
                    </a:cubicBezTo>
                    <a:cubicBezTo>
                      <a:pt x="1238383" y="300287"/>
                      <a:pt x="1169416" y="261612"/>
                      <a:pt x="1100617" y="222656"/>
                    </a:cubicBezTo>
                    <a:cubicBezTo>
                      <a:pt x="1092373" y="217990"/>
                      <a:pt x="1084227" y="214930"/>
                      <a:pt x="1075543" y="214665"/>
                    </a:cubicBezTo>
                    <a:lnTo>
                      <a:pt x="1047307" y="223419"/>
                    </a:lnTo>
                    <a:lnTo>
                      <a:pt x="1047298" y="223384"/>
                    </a:lnTo>
                    <a:lnTo>
                      <a:pt x="1047241" y="223439"/>
                    </a:lnTo>
                    <a:lnTo>
                      <a:pt x="1047307" y="223419"/>
                    </a:lnTo>
                    <a:lnTo>
                      <a:pt x="1142757" y="569339"/>
                    </a:lnTo>
                    <a:cubicBezTo>
                      <a:pt x="1130630" y="574368"/>
                      <a:pt x="1120681" y="578505"/>
                      <a:pt x="1109503" y="583143"/>
                    </a:cubicBezTo>
                    <a:cubicBezTo>
                      <a:pt x="1115931" y="606393"/>
                      <a:pt x="1120345" y="628917"/>
                      <a:pt x="1132529" y="650322"/>
                    </a:cubicBezTo>
                    <a:cubicBezTo>
                      <a:pt x="1189090" y="637971"/>
                      <a:pt x="1244699" y="625842"/>
                      <a:pt x="1302042" y="613324"/>
                    </a:cubicBezTo>
                    <a:cubicBezTo>
                      <a:pt x="1296509" y="589850"/>
                      <a:pt x="1295167" y="568724"/>
                      <a:pt x="1283710" y="550896"/>
                    </a:cubicBezTo>
                    <a:cubicBezTo>
                      <a:pt x="1273092" y="551902"/>
                      <a:pt x="1264149" y="552796"/>
                      <a:pt x="1252915" y="553857"/>
                    </a:cubicBezTo>
                    <a:cubicBezTo>
                      <a:pt x="1242743" y="513505"/>
                      <a:pt x="1232962" y="474439"/>
                      <a:pt x="1221728" y="429727"/>
                    </a:cubicBezTo>
                    <a:cubicBezTo>
                      <a:pt x="1233801" y="435820"/>
                      <a:pt x="1240396" y="438446"/>
                      <a:pt x="1246208" y="442191"/>
                    </a:cubicBezTo>
                    <a:cubicBezTo>
                      <a:pt x="1277562" y="462255"/>
                      <a:pt x="1308972" y="482319"/>
                      <a:pt x="1339935" y="502998"/>
                    </a:cubicBezTo>
                    <a:cubicBezTo>
                      <a:pt x="1376320" y="527254"/>
                      <a:pt x="1412312" y="552069"/>
                      <a:pt x="1448360" y="576828"/>
                    </a:cubicBezTo>
                    <a:cubicBezTo>
                      <a:pt x="1458700" y="583926"/>
                      <a:pt x="1468815" y="590297"/>
                      <a:pt x="1483794" y="578616"/>
                    </a:cubicBezTo>
                    <a:cubicBezTo>
                      <a:pt x="1464735" y="463094"/>
                      <a:pt x="1445453" y="346117"/>
                      <a:pt x="1425949" y="227799"/>
                    </a:cubicBezTo>
                    <a:cubicBezTo>
                      <a:pt x="1439139" y="224222"/>
                      <a:pt x="1450485" y="221148"/>
                      <a:pt x="1461383" y="218186"/>
                    </a:cubicBezTo>
                    <a:cubicBezTo>
                      <a:pt x="1464009" y="198513"/>
                      <a:pt x="1459594" y="164644"/>
                      <a:pt x="1450875" y="141059"/>
                    </a:cubicBezTo>
                    <a:close/>
                    <a:moveTo>
                      <a:pt x="1813988" y="126249"/>
                    </a:moveTo>
                    <a:cubicBezTo>
                      <a:pt x="1814995" y="138041"/>
                      <a:pt x="1816169" y="147934"/>
                      <a:pt x="1816560" y="157826"/>
                    </a:cubicBezTo>
                    <a:cubicBezTo>
                      <a:pt x="1817510" y="181075"/>
                      <a:pt x="1818069" y="204326"/>
                      <a:pt x="1818739" y="227576"/>
                    </a:cubicBezTo>
                    <a:cubicBezTo>
                      <a:pt x="1819019" y="238083"/>
                      <a:pt x="1815833" y="246075"/>
                      <a:pt x="1803650" y="246690"/>
                    </a:cubicBezTo>
                    <a:cubicBezTo>
                      <a:pt x="1765701" y="248591"/>
                      <a:pt x="1727751" y="250434"/>
                      <a:pt x="1690082" y="252279"/>
                    </a:cubicBezTo>
                    <a:cubicBezTo>
                      <a:pt x="1682147" y="232549"/>
                      <a:pt x="1675885" y="162912"/>
                      <a:pt x="1679909" y="133906"/>
                    </a:cubicBezTo>
                    <a:lnTo>
                      <a:pt x="1679854" y="133849"/>
                    </a:lnTo>
                    <a:cubicBezTo>
                      <a:pt x="1723112" y="129826"/>
                      <a:pt x="1766930" y="124963"/>
                      <a:pt x="1813988" y="126249"/>
                    </a:cubicBezTo>
                    <a:close/>
                    <a:moveTo>
                      <a:pt x="2328619" y="116859"/>
                    </a:moveTo>
                    <a:cubicBezTo>
                      <a:pt x="2285304" y="111940"/>
                      <a:pt x="2257192" y="136028"/>
                      <a:pt x="2254117" y="179454"/>
                    </a:cubicBezTo>
                    <a:cubicBezTo>
                      <a:pt x="2251044" y="223104"/>
                      <a:pt x="2248472" y="266810"/>
                      <a:pt x="2245734" y="310515"/>
                    </a:cubicBezTo>
                    <a:cubicBezTo>
                      <a:pt x="2243163" y="351481"/>
                      <a:pt x="2269041" y="382221"/>
                      <a:pt x="2309841" y="386692"/>
                    </a:cubicBezTo>
                    <a:cubicBezTo>
                      <a:pt x="2349633" y="391052"/>
                      <a:pt x="2389483" y="395132"/>
                      <a:pt x="2429219" y="399715"/>
                    </a:cubicBezTo>
                    <a:cubicBezTo>
                      <a:pt x="2439001" y="400832"/>
                      <a:pt x="2448669" y="403235"/>
                      <a:pt x="2461747" y="405638"/>
                    </a:cubicBezTo>
                    <a:cubicBezTo>
                      <a:pt x="2456996" y="436322"/>
                      <a:pt x="2452636" y="464323"/>
                      <a:pt x="2447719" y="495732"/>
                    </a:cubicBezTo>
                    <a:cubicBezTo>
                      <a:pt x="2407814" y="490423"/>
                      <a:pt x="2370424" y="487797"/>
                      <a:pt x="2332419" y="480251"/>
                    </a:cubicBezTo>
                    <a:cubicBezTo>
                      <a:pt x="2334264" y="457728"/>
                      <a:pt x="2335941" y="437720"/>
                      <a:pt x="2337786" y="415084"/>
                    </a:cubicBezTo>
                    <a:cubicBezTo>
                      <a:pt x="2304196" y="408937"/>
                      <a:pt x="2272505" y="407315"/>
                      <a:pt x="2238470" y="405863"/>
                    </a:cubicBezTo>
                    <a:cubicBezTo>
                      <a:pt x="2235787" y="437384"/>
                      <a:pt x="2232097" y="465888"/>
                      <a:pt x="2231204" y="494448"/>
                    </a:cubicBezTo>
                    <a:cubicBezTo>
                      <a:pt x="2229918" y="535694"/>
                      <a:pt x="2250262" y="557993"/>
                      <a:pt x="2291788" y="563247"/>
                    </a:cubicBezTo>
                    <a:cubicBezTo>
                      <a:pt x="2349018" y="570457"/>
                      <a:pt x="2406306" y="577219"/>
                      <a:pt x="2463537" y="584262"/>
                    </a:cubicBezTo>
                    <a:cubicBezTo>
                      <a:pt x="2504838" y="589347"/>
                      <a:pt x="2543513" y="563414"/>
                      <a:pt x="2552512" y="521945"/>
                    </a:cubicBezTo>
                    <a:cubicBezTo>
                      <a:pt x="2561789" y="479189"/>
                      <a:pt x="2569559" y="436098"/>
                      <a:pt x="2576320" y="392895"/>
                    </a:cubicBezTo>
                    <a:cubicBezTo>
                      <a:pt x="2581630" y="358915"/>
                      <a:pt x="2566428" y="332535"/>
                      <a:pt x="2534740" y="318675"/>
                    </a:cubicBezTo>
                    <a:cubicBezTo>
                      <a:pt x="2523896" y="313924"/>
                      <a:pt x="2511656" y="311689"/>
                      <a:pt x="2499752" y="310067"/>
                    </a:cubicBezTo>
                    <a:cubicBezTo>
                      <a:pt x="2458282" y="304312"/>
                      <a:pt x="2416701" y="299449"/>
                      <a:pt x="2375175" y="293972"/>
                    </a:cubicBezTo>
                    <a:cubicBezTo>
                      <a:pt x="2369082" y="293190"/>
                      <a:pt x="2363158" y="290898"/>
                      <a:pt x="2354496" y="288607"/>
                    </a:cubicBezTo>
                    <a:cubicBezTo>
                      <a:pt x="2359973" y="261276"/>
                      <a:pt x="2357681" y="234393"/>
                      <a:pt x="2366624" y="205834"/>
                    </a:cubicBezTo>
                    <a:cubicBezTo>
                      <a:pt x="2407757" y="210864"/>
                      <a:pt x="2446992" y="215671"/>
                      <a:pt x="2489021" y="220813"/>
                    </a:cubicBezTo>
                    <a:cubicBezTo>
                      <a:pt x="2486898" y="241659"/>
                      <a:pt x="2485109" y="259712"/>
                      <a:pt x="2482930" y="281397"/>
                    </a:cubicBezTo>
                    <a:lnTo>
                      <a:pt x="2482874" y="281509"/>
                    </a:lnTo>
                    <a:cubicBezTo>
                      <a:pt x="2520823" y="289165"/>
                      <a:pt x="2556032" y="294252"/>
                      <a:pt x="2593590" y="297549"/>
                    </a:cubicBezTo>
                    <a:cubicBezTo>
                      <a:pt x="2599346" y="264630"/>
                      <a:pt x="2605215" y="234561"/>
                      <a:pt x="2609575" y="204270"/>
                    </a:cubicBezTo>
                    <a:cubicBezTo>
                      <a:pt x="2611699" y="189570"/>
                      <a:pt x="2604209" y="177331"/>
                      <a:pt x="2594149" y="166824"/>
                    </a:cubicBezTo>
                    <a:cubicBezTo>
                      <a:pt x="2579171" y="151062"/>
                      <a:pt x="2559778" y="145139"/>
                      <a:pt x="2539098" y="142511"/>
                    </a:cubicBezTo>
                    <a:cubicBezTo>
                      <a:pt x="2468958" y="133737"/>
                      <a:pt x="2398816" y="124794"/>
                      <a:pt x="2328619" y="116859"/>
                    </a:cubicBezTo>
                    <a:close/>
                    <a:moveTo>
                      <a:pt x="2120452" y="103284"/>
                    </a:moveTo>
                    <a:cubicBezTo>
                      <a:pt x="2089426" y="102285"/>
                      <a:pt x="2058142" y="102411"/>
                      <a:pt x="2026313" y="104116"/>
                    </a:cubicBezTo>
                    <a:lnTo>
                      <a:pt x="2026313" y="172804"/>
                    </a:lnTo>
                    <a:cubicBezTo>
                      <a:pt x="2037268" y="175096"/>
                      <a:pt x="2046880" y="177107"/>
                      <a:pt x="2058896" y="179622"/>
                    </a:cubicBezTo>
                    <a:cubicBezTo>
                      <a:pt x="2056046" y="277876"/>
                      <a:pt x="2058561" y="375180"/>
                      <a:pt x="2052861" y="472986"/>
                    </a:cubicBezTo>
                    <a:cubicBezTo>
                      <a:pt x="2041793" y="474718"/>
                      <a:pt x="2033188" y="476115"/>
                      <a:pt x="2023630" y="477568"/>
                    </a:cubicBezTo>
                    <a:cubicBezTo>
                      <a:pt x="2023518" y="501768"/>
                      <a:pt x="2020054" y="524571"/>
                      <a:pt x="2025139" y="548771"/>
                    </a:cubicBezTo>
                    <a:cubicBezTo>
                      <a:pt x="2079798" y="550783"/>
                      <a:pt x="2133117" y="552683"/>
                      <a:pt x="2190460" y="554751"/>
                    </a:cubicBezTo>
                    <a:lnTo>
                      <a:pt x="2190516" y="554863"/>
                    </a:lnTo>
                    <a:lnTo>
                      <a:pt x="2190516" y="482989"/>
                    </a:lnTo>
                    <a:cubicBezTo>
                      <a:pt x="2179898" y="480643"/>
                      <a:pt x="2170227" y="478519"/>
                      <a:pt x="2157430" y="475724"/>
                    </a:cubicBezTo>
                    <a:cubicBezTo>
                      <a:pt x="2162460" y="378197"/>
                      <a:pt x="2167489" y="281341"/>
                      <a:pt x="2172576" y="183479"/>
                    </a:cubicBezTo>
                    <a:cubicBezTo>
                      <a:pt x="2186773" y="182193"/>
                      <a:pt x="2198397" y="181076"/>
                      <a:pt x="2213040" y="179734"/>
                    </a:cubicBezTo>
                    <a:lnTo>
                      <a:pt x="2213040" y="109202"/>
                    </a:lnTo>
                    <a:cubicBezTo>
                      <a:pt x="2182244" y="106408"/>
                      <a:pt x="2151477" y="104284"/>
                      <a:pt x="2120452" y="103284"/>
                    </a:cubicBezTo>
                    <a:close/>
                    <a:moveTo>
                      <a:pt x="1853391" y="41185"/>
                    </a:moveTo>
                    <a:cubicBezTo>
                      <a:pt x="1817174" y="41855"/>
                      <a:pt x="1780959" y="44537"/>
                      <a:pt x="1744799" y="47500"/>
                    </a:cubicBezTo>
                    <a:cubicBezTo>
                      <a:pt x="1675272" y="53145"/>
                      <a:pt x="1605800" y="59405"/>
                      <a:pt x="1536330" y="65888"/>
                    </a:cubicBezTo>
                    <a:cubicBezTo>
                      <a:pt x="1521800" y="67228"/>
                      <a:pt x="1507548" y="70694"/>
                      <a:pt x="1492290" y="73320"/>
                    </a:cubicBezTo>
                    <a:cubicBezTo>
                      <a:pt x="1492792" y="96403"/>
                      <a:pt x="1492066" y="117473"/>
                      <a:pt x="1502071" y="138153"/>
                    </a:cubicBezTo>
                    <a:lnTo>
                      <a:pt x="1542143" y="138153"/>
                    </a:lnTo>
                    <a:cubicBezTo>
                      <a:pt x="1547229" y="181802"/>
                      <a:pt x="1552203" y="223887"/>
                      <a:pt x="1557289" y="267536"/>
                    </a:cubicBezTo>
                    <a:cubicBezTo>
                      <a:pt x="1538231" y="270890"/>
                      <a:pt x="1521408" y="273796"/>
                      <a:pt x="1503132" y="276981"/>
                    </a:cubicBezTo>
                    <a:cubicBezTo>
                      <a:pt x="1504809" y="308950"/>
                      <a:pt x="1508497" y="337678"/>
                      <a:pt x="1516267" y="366404"/>
                    </a:cubicBezTo>
                    <a:cubicBezTo>
                      <a:pt x="1534821" y="365063"/>
                      <a:pt x="1550358" y="364001"/>
                      <a:pt x="1569026" y="362660"/>
                    </a:cubicBezTo>
                    <a:cubicBezTo>
                      <a:pt x="1575006" y="408489"/>
                      <a:pt x="1580818" y="452921"/>
                      <a:pt x="1586686" y="497745"/>
                    </a:cubicBezTo>
                    <a:cubicBezTo>
                      <a:pt x="1572490" y="501489"/>
                      <a:pt x="1561257" y="504395"/>
                      <a:pt x="1549074" y="507637"/>
                    </a:cubicBezTo>
                    <a:cubicBezTo>
                      <a:pt x="1553097" y="530663"/>
                      <a:pt x="1551030" y="552180"/>
                      <a:pt x="1562151" y="573139"/>
                    </a:cubicBezTo>
                    <a:cubicBezTo>
                      <a:pt x="1624523" y="567103"/>
                      <a:pt x="1686114" y="561179"/>
                      <a:pt x="1751337" y="554863"/>
                    </a:cubicBezTo>
                    <a:cubicBezTo>
                      <a:pt x="1749045" y="531614"/>
                      <a:pt x="1746977" y="510934"/>
                      <a:pt x="1744686" y="487797"/>
                    </a:cubicBezTo>
                    <a:lnTo>
                      <a:pt x="1699863" y="487797"/>
                    </a:lnTo>
                    <a:cubicBezTo>
                      <a:pt x="1695560" y="441352"/>
                      <a:pt x="1689971" y="397591"/>
                      <a:pt x="1687288" y="350476"/>
                    </a:cubicBezTo>
                    <a:cubicBezTo>
                      <a:pt x="1735017" y="347403"/>
                      <a:pt x="1779169" y="344607"/>
                      <a:pt x="1827235" y="341534"/>
                    </a:cubicBezTo>
                    <a:lnTo>
                      <a:pt x="1827347" y="341534"/>
                    </a:lnTo>
                    <a:cubicBezTo>
                      <a:pt x="1829805" y="368361"/>
                      <a:pt x="1830756" y="390549"/>
                      <a:pt x="1834053" y="412401"/>
                    </a:cubicBezTo>
                    <a:cubicBezTo>
                      <a:pt x="1838469" y="441688"/>
                      <a:pt x="1842829" y="471254"/>
                      <a:pt x="1850933" y="499645"/>
                    </a:cubicBezTo>
                    <a:cubicBezTo>
                      <a:pt x="1854733" y="512891"/>
                      <a:pt x="1865352" y="526080"/>
                      <a:pt x="1876362" y="534911"/>
                    </a:cubicBezTo>
                    <a:cubicBezTo>
                      <a:pt x="1897934" y="552180"/>
                      <a:pt x="1957458" y="555869"/>
                      <a:pt x="1986073" y="544691"/>
                    </a:cubicBezTo>
                    <a:lnTo>
                      <a:pt x="1986073" y="480977"/>
                    </a:lnTo>
                    <a:cubicBezTo>
                      <a:pt x="1973778" y="478910"/>
                      <a:pt x="1963271" y="477177"/>
                      <a:pt x="1949576" y="474886"/>
                    </a:cubicBezTo>
                    <a:cubicBezTo>
                      <a:pt x="1949576" y="438334"/>
                      <a:pt x="1948907" y="403124"/>
                      <a:pt x="1949912" y="367913"/>
                    </a:cubicBezTo>
                    <a:cubicBezTo>
                      <a:pt x="1950360" y="352712"/>
                      <a:pt x="1945776" y="341087"/>
                      <a:pt x="1935493" y="330356"/>
                    </a:cubicBezTo>
                    <a:cubicBezTo>
                      <a:pt x="1922135" y="316327"/>
                      <a:pt x="1909616" y="301517"/>
                      <a:pt x="1895028" y="285141"/>
                    </a:cubicBezTo>
                    <a:cubicBezTo>
                      <a:pt x="1905592" y="275975"/>
                      <a:pt x="1914087" y="267648"/>
                      <a:pt x="1923476" y="260550"/>
                    </a:cubicBezTo>
                    <a:cubicBezTo>
                      <a:pt x="1939739" y="248310"/>
                      <a:pt x="1946335" y="233053"/>
                      <a:pt x="1945273" y="212373"/>
                    </a:cubicBezTo>
                    <a:cubicBezTo>
                      <a:pt x="1943653" y="179845"/>
                      <a:pt x="1943150" y="147207"/>
                      <a:pt x="1944435" y="114679"/>
                    </a:cubicBezTo>
                    <a:cubicBezTo>
                      <a:pt x="1945832" y="80642"/>
                      <a:pt x="1929792" y="59571"/>
                      <a:pt x="1899444" y="49009"/>
                    </a:cubicBezTo>
                    <a:cubicBezTo>
                      <a:pt x="1884858" y="43923"/>
                      <a:pt x="1868705" y="40849"/>
                      <a:pt x="1853391" y="41185"/>
                    </a:cubicBezTo>
                    <a:close/>
                    <a:moveTo>
                      <a:pt x="1842716" y="385"/>
                    </a:moveTo>
                    <a:cubicBezTo>
                      <a:pt x="1866022" y="-565"/>
                      <a:pt x="1889161" y="-397"/>
                      <a:pt x="1911517" y="8489"/>
                    </a:cubicBezTo>
                    <a:cubicBezTo>
                      <a:pt x="1940244" y="19946"/>
                      <a:pt x="1962710" y="38334"/>
                      <a:pt x="1978919" y="66446"/>
                    </a:cubicBezTo>
                    <a:cubicBezTo>
                      <a:pt x="2009211" y="56107"/>
                      <a:pt x="2040341" y="59795"/>
                      <a:pt x="2071472" y="61360"/>
                    </a:cubicBezTo>
                    <a:cubicBezTo>
                      <a:pt x="2100311" y="62814"/>
                      <a:pt x="2129149" y="62925"/>
                      <a:pt x="2157988" y="64266"/>
                    </a:cubicBezTo>
                    <a:cubicBezTo>
                      <a:pt x="2185877" y="65552"/>
                      <a:pt x="2213709" y="68514"/>
                      <a:pt x="2241543" y="68794"/>
                    </a:cubicBezTo>
                    <a:cubicBezTo>
                      <a:pt x="2254733" y="68905"/>
                      <a:pt x="2259204" y="76059"/>
                      <a:pt x="2263116" y="88857"/>
                    </a:cubicBezTo>
                    <a:cubicBezTo>
                      <a:pt x="2307493" y="62925"/>
                      <a:pt x="2353155" y="79133"/>
                      <a:pt x="2397698" y="82319"/>
                    </a:cubicBezTo>
                    <a:cubicBezTo>
                      <a:pt x="2447664" y="85840"/>
                      <a:pt x="2497181" y="95733"/>
                      <a:pt x="2546980" y="102271"/>
                    </a:cubicBezTo>
                    <a:cubicBezTo>
                      <a:pt x="2577886" y="106296"/>
                      <a:pt x="2603594" y="119373"/>
                      <a:pt x="2624329" y="142679"/>
                    </a:cubicBezTo>
                    <a:cubicBezTo>
                      <a:pt x="2627180" y="145865"/>
                      <a:pt x="2631315" y="147822"/>
                      <a:pt x="2636346" y="151398"/>
                    </a:cubicBezTo>
                    <a:cubicBezTo>
                      <a:pt x="2638749" y="140331"/>
                      <a:pt x="2640706" y="131502"/>
                      <a:pt x="2643332" y="119373"/>
                    </a:cubicBezTo>
                    <a:cubicBezTo>
                      <a:pt x="2652777" y="120156"/>
                      <a:pt x="2661720" y="119988"/>
                      <a:pt x="2670327" y="121665"/>
                    </a:cubicBezTo>
                    <a:cubicBezTo>
                      <a:pt x="2806194" y="148939"/>
                      <a:pt x="2941838" y="177331"/>
                      <a:pt x="3075078" y="215392"/>
                    </a:cubicBezTo>
                    <a:cubicBezTo>
                      <a:pt x="3173443" y="243504"/>
                      <a:pt x="3270468" y="276367"/>
                      <a:pt x="3367994" y="307329"/>
                    </a:cubicBezTo>
                    <a:cubicBezTo>
                      <a:pt x="3391915" y="314930"/>
                      <a:pt x="3415444" y="323872"/>
                      <a:pt x="3439364" y="331529"/>
                    </a:cubicBezTo>
                    <a:cubicBezTo>
                      <a:pt x="3480947" y="344775"/>
                      <a:pt x="3509842" y="371826"/>
                      <a:pt x="3528341" y="410837"/>
                    </a:cubicBezTo>
                    <a:cubicBezTo>
                      <a:pt x="3530689" y="415755"/>
                      <a:pt x="3533483" y="420506"/>
                      <a:pt x="3536892" y="426877"/>
                    </a:cubicBezTo>
                    <a:cubicBezTo>
                      <a:pt x="3545275" y="423412"/>
                      <a:pt x="3552820" y="420394"/>
                      <a:pt x="3560311" y="417264"/>
                    </a:cubicBezTo>
                    <a:cubicBezTo>
                      <a:pt x="3592669" y="403850"/>
                      <a:pt x="3625365" y="401838"/>
                      <a:pt x="3658173" y="415252"/>
                    </a:cubicBezTo>
                    <a:cubicBezTo>
                      <a:pt x="3714172" y="438111"/>
                      <a:pt x="3770174" y="461081"/>
                      <a:pt x="3825951" y="484443"/>
                    </a:cubicBezTo>
                    <a:cubicBezTo>
                      <a:pt x="3851716" y="495229"/>
                      <a:pt x="3877147" y="506799"/>
                      <a:pt x="3902632" y="518256"/>
                    </a:cubicBezTo>
                    <a:cubicBezTo>
                      <a:pt x="3931416" y="531166"/>
                      <a:pt x="3954721" y="550505"/>
                      <a:pt x="3970874" y="578002"/>
                    </a:cubicBezTo>
                    <a:cubicBezTo>
                      <a:pt x="3987417" y="606170"/>
                      <a:pt x="3988590" y="635568"/>
                      <a:pt x="3971767" y="662953"/>
                    </a:cubicBezTo>
                    <a:cubicBezTo>
                      <a:pt x="3952318" y="694643"/>
                      <a:pt x="3929012" y="723929"/>
                      <a:pt x="3908724" y="755115"/>
                    </a:cubicBezTo>
                    <a:cubicBezTo>
                      <a:pt x="3901402" y="766404"/>
                      <a:pt x="3891119" y="762046"/>
                      <a:pt x="3880947" y="763778"/>
                    </a:cubicBezTo>
                    <a:cubicBezTo>
                      <a:pt x="3878208" y="792449"/>
                      <a:pt x="3864292" y="815029"/>
                      <a:pt x="3847470" y="836546"/>
                    </a:cubicBezTo>
                    <a:cubicBezTo>
                      <a:pt x="3826847" y="862981"/>
                      <a:pt x="3807678" y="890535"/>
                      <a:pt x="3787108" y="916971"/>
                    </a:cubicBezTo>
                    <a:cubicBezTo>
                      <a:pt x="3752178" y="961794"/>
                      <a:pt x="3703274" y="977108"/>
                      <a:pt x="3649118" y="977722"/>
                    </a:cubicBezTo>
                    <a:cubicBezTo>
                      <a:pt x="3634922" y="977891"/>
                      <a:pt x="3620168" y="971351"/>
                      <a:pt x="3606531" y="965762"/>
                    </a:cubicBezTo>
                    <a:cubicBezTo>
                      <a:pt x="3545387" y="940780"/>
                      <a:pt x="3484300" y="915686"/>
                      <a:pt x="3423771" y="889249"/>
                    </a:cubicBezTo>
                    <a:cubicBezTo>
                      <a:pt x="3407228" y="882040"/>
                      <a:pt x="3392754" y="870023"/>
                      <a:pt x="3375204" y="858846"/>
                    </a:cubicBezTo>
                    <a:cubicBezTo>
                      <a:pt x="3366764" y="868012"/>
                      <a:pt x="3354804" y="865272"/>
                      <a:pt x="3341111" y="858958"/>
                    </a:cubicBezTo>
                    <a:cubicBezTo>
                      <a:pt x="3316688" y="847612"/>
                      <a:pt x="3291202" y="838781"/>
                      <a:pt x="3266499" y="827995"/>
                    </a:cubicBezTo>
                    <a:cubicBezTo>
                      <a:pt x="3227265" y="810949"/>
                      <a:pt x="3199768" y="784289"/>
                      <a:pt x="3196302" y="738739"/>
                    </a:cubicBezTo>
                    <a:cubicBezTo>
                      <a:pt x="3196134" y="736560"/>
                      <a:pt x="3193340" y="734604"/>
                      <a:pt x="3190155" y="730412"/>
                    </a:cubicBezTo>
                    <a:cubicBezTo>
                      <a:pt x="3180150" y="751593"/>
                      <a:pt x="3170872" y="771155"/>
                      <a:pt x="3160477" y="793175"/>
                    </a:cubicBezTo>
                    <a:cubicBezTo>
                      <a:pt x="2958604" y="724376"/>
                      <a:pt x="2753322" y="676926"/>
                      <a:pt x="2544966" y="637413"/>
                    </a:cubicBezTo>
                    <a:lnTo>
                      <a:pt x="2544966" y="606617"/>
                    </a:lnTo>
                    <a:cubicBezTo>
                      <a:pt x="2542452" y="606059"/>
                      <a:pt x="2541166" y="605388"/>
                      <a:pt x="2540663" y="605779"/>
                    </a:cubicBezTo>
                    <a:cubicBezTo>
                      <a:pt x="2508136" y="630370"/>
                      <a:pt x="2472422" y="628917"/>
                      <a:pt x="2434473" y="622154"/>
                    </a:cubicBezTo>
                    <a:cubicBezTo>
                      <a:pt x="2393338" y="614833"/>
                      <a:pt x="2351590" y="610194"/>
                      <a:pt x="2309896" y="607120"/>
                    </a:cubicBezTo>
                    <a:cubicBezTo>
                      <a:pt x="2283070" y="605108"/>
                      <a:pt x="2258645" y="599128"/>
                      <a:pt x="2235898" y="581970"/>
                    </a:cubicBezTo>
                    <a:cubicBezTo>
                      <a:pt x="2229807" y="587894"/>
                      <a:pt x="2225111" y="595999"/>
                      <a:pt x="2218462" y="598122"/>
                    </a:cubicBezTo>
                    <a:cubicBezTo>
                      <a:pt x="2211139" y="600470"/>
                      <a:pt x="2202085" y="596948"/>
                      <a:pt x="2193759" y="596780"/>
                    </a:cubicBezTo>
                    <a:cubicBezTo>
                      <a:pt x="2122163" y="595159"/>
                      <a:pt x="2050513" y="593930"/>
                      <a:pt x="1978919" y="592030"/>
                    </a:cubicBezTo>
                    <a:cubicBezTo>
                      <a:pt x="1952930" y="591359"/>
                      <a:pt x="1926718" y="590911"/>
                      <a:pt x="1901009" y="587447"/>
                    </a:cubicBezTo>
                    <a:cubicBezTo>
                      <a:pt x="1855292" y="581243"/>
                      <a:pt x="1825056" y="554640"/>
                      <a:pt x="1810245" y="510991"/>
                    </a:cubicBezTo>
                    <a:cubicBezTo>
                      <a:pt x="1806388" y="499589"/>
                      <a:pt x="1804152" y="487628"/>
                      <a:pt x="1800799" y="476003"/>
                    </a:cubicBezTo>
                    <a:cubicBezTo>
                      <a:pt x="1799402" y="471085"/>
                      <a:pt x="1796999" y="466503"/>
                      <a:pt x="1795042" y="461584"/>
                    </a:cubicBezTo>
                    <a:cubicBezTo>
                      <a:pt x="1781462" y="465664"/>
                      <a:pt x="1784536" y="474829"/>
                      <a:pt x="1785262" y="482599"/>
                    </a:cubicBezTo>
                    <a:cubicBezTo>
                      <a:pt x="1787665" y="509482"/>
                      <a:pt x="1790403" y="536365"/>
                      <a:pt x="1792807" y="563247"/>
                    </a:cubicBezTo>
                    <a:cubicBezTo>
                      <a:pt x="1793590" y="572357"/>
                      <a:pt x="1793702" y="581522"/>
                      <a:pt x="1794261" y="593148"/>
                    </a:cubicBezTo>
                    <a:cubicBezTo>
                      <a:pt x="1770674" y="595551"/>
                      <a:pt x="1748766" y="597619"/>
                      <a:pt x="1726914" y="599967"/>
                    </a:cubicBezTo>
                    <a:cubicBezTo>
                      <a:pt x="1644588" y="608796"/>
                      <a:pt x="1562208" y="617291"/>
                      <a:pt x="1479993" y="626961"/>
                    </a:cubicBezTo>
                    <a:cubicBezTo>
                      <a:pt x="1461271" y="629141"/>
                      <a:pt x="1445957" y="626793"/>
                      <a:pt x="1430532" y="615113"/>
                    </a:cubicBezTo>
                    <a:cubicBezTo>
                      <a:pt x="1404599" y="595496"/>
                      <a:pt x="1377158" y="577722"/>
                      <a:pt x="1350218" y="559391"/>
                    </a:cubicBezTo>
                    <a:cubicBezTo>
                      <a:pt x="1345189" y="555982"/>
                      <a:pt x="1339432" y="553577"/>
                      <a:pt x="1329091" y="548102"/>
                    </a:cubicBezTo>
                    <a:cubicBezTo>
                      <a:pt x="1337476" y="582249"/>
                      <a:pt x="1344685" y="611591"/>
                      <a:pt x="1352678" y="644119"/>
                    </a:cubicBezTo>
                    <a:cubicBezTo>
                      <a:pt x="1312158" y="658036"/>
                      <a:pt x="1269570" y="661053"/>
                      <a:pt x="1228659" y="671002"/>
                    </a:cubicBezTo>
                    <a:cubicBezTo>
                      <a:pt x="1188083" y="680838"/>
                      <a:pt x="1147341" y="689781"/>
                      <a:pt x="1105646" y="699338"/>
                    </a:cubicBezTo>
                    <a:cubicBezTo>
                      <a:pt x="1101008" y="690284"/>
                      <a:pt x="1096928" y="682236"/>
                      <a:pt x="1092177" y="672845"/>
                    </a:cubicBezTo>
                    <a:cubicBezTo>
                      <a:pt x="1088545" y="674802"/>
                      <a:pt x="1084465" y="675641"/>
                      <a:pt x="1082620" y="678099"/>
                    </a:cubicBezTo>
                    <a:cubicBezTo>
                      <a:pt x="1062835" y="705262"/>
                      <a:pt x="1034052" y="718284"/>
                      <a:pt x="1003424" y="727393"/>
                    </a:cubicBezTo>
                    <a:cubicBezTo>
                      <a:pt x="956198" y="741422"/>
                      <a:pt x="908915" y="755506"/>
                      <a:pt x="861018" y="767075"/>
                    </a:cubicBezTo>
                    <a:cubicBezTo>
                      <a:pt x="810718" y="779260"/>
                      <a:pt x="761256" y="777527"/>
                      <a:pt x="717384" y="744273"/>
                    </a:cubicBezTo>
                    <a:cubicBezTo>
                      <a:pt x="714365" y="748184"/>
                      <a:pt x="711794" y="750029"/>
                      <a:pt x="711291" y="752321"/>
                    </a:cubicBezTo>
                    <a:cubicBezTo>
                      <a:pt x="700783" y="801447"/>
                      <a:pt x="669653" y="832130"/>
                      <a:pt x="624214" y="849903"/>
                    </a:cubicBezTo>
                    <a:cubicBezTo>
                      <a:pt x="564414" y="873321"/>
                      <a:pt x="504723" y="897018"/>
                      <a:pt x="444586" y="919486"/>
                    </a:cubicBezTo>
                    <a:cubicBezTo>
                      <a:pt x="419380" y="928931"/>
                      <a:pt x="393447" y="936923"/>
                      <a:pt x="367292" y="943126"/>
                    </a:cubicBezTo>
                    <a:cubicBezTo>
                      <a:pt x="340689" y="949443"/>
                      <a:pt x="313247" y="950057"/>
                      <a:pt x="288039" y="937426"/>
                    </a:cubicBezTo>
                    <a:cubicBezTo>
                      <a:pt x="274962" y="930886"/>
                      <a:pt x="260878" y="923063"/>
                      <a:pt x="251936" y="912052"/>
                    </a:cubicBezTo>
                    <a:cubicBezTo>
                      <a:pt x="218011" y="870192"/>
                      <a:pt x="185930" y="826821"/>
                      <a:pt x="151670" y="781998"/>
                    </a:cubicBezTo>
                    <a:cubicBezTo>
                      <a:pt x="157707" y="778421"/>
                      <a:pt x="162513" y="775627"/>
                      <a:pt x="167599" y="772609"/>
                    </a:cubicBezTo>
                    <a:cubicBezTo>
                      <a:pt x="163686" y="768304"/>
                      <a:pt x="162233" y="765230"/>
                      <a:pt x="160053" y="764504"/>
                    </a:cubicBezTo>
                    <a:cubicBezTo>
                      <a:pt x="138591" y="757518"/>
                      <a:pt x="123558" y="742875"/>
                      <a:pt x="110871" y="724990"/>
                    </a:cubicBezTo>
                    <a:cubicBezTo>
                      <a:pt x="81752" y="684024"/>
                      <a:pt x="53528" y="642330"/>
                      <a:pt x="23068" y="602314"/>
                    </a:cubicBezTo>
                    <a:cubicBezTo>
                      <a:pt x="-20357" y="545306"/>
                      <a:pt x="3507" y="501937"/>
                      <a:pt x="45313" y="466949"/>
                    </a:cubicBezTo>
                    <a:cubicBezTo>
                      <a:pt x="57217" y="457001"/>
                      <a:pt x="71915" y="449568"/>
                      <a:pt x="86336" y="443532"/>
                    </a:cubicBezTo>
                    <a:cubicBezTo>
                      <a:pt x="175647" y="406198"/>
                      <a:pt x="265293" y="369590"/>
                      <a:pt x="354829" y="332759"/>
                    </a:cubicBezTo>
                    <a:cubicBezTo>
                      <a:pt x="392609" y="317221"/>
                      <a:pt x="431173" y="308559"/>
                      <a:pt x="471860" y="319961"/>
                    </a:cubicBezTo>
                    <a:cubicBezTo>
                      <a:pt x="479853" y="322196"/>
                      <a:pt x="488851" y="323761"/>
                      <a:pt x="495278" y="328512"/>
                    </a:cubicBezTo>
                    <a:cubicBezTo>
                      <a:pt x="509363" y="339075"/>
                      <a:pt x="522552" y="335554"/>
                      <a:pt x="537306" y="330803"/>
                    </a:cubicBezTo>
                    <a:cubicBezTo>
                      <a:pt x="652384" y="293581"/>
                      <a:pt x="767236" y="255687"/>
                      <a:pt x="882927" y="220421"/>
                    </a:cubicBezTo>
                    <a:cubicBezTo>
                      <a:pt x="944238" y="201755"/>
                      <a:pt x="1007114" y="188173"/>
                      <a:pt x="1069039" y="171574"/>
                    </a:cubicBezTo>
                    <a:cubicBezTo>
                      <a:pt x="1080162" y="168613"/>
                      <a:pt x="1089046" y="171182"/>
                      <a:pt x="1098270" y="176045"/>
                    </a:cubicBezTo>
                    <a:cubicBezTo>
                      <a:pt x="1135323" y="195550"/>
                      <a:pt x="1172322" y="215168"/>
                      <a:pt x="1209433" y="234618"/>
                    </a:cubicBezTo>
                    <a:cubicBezTo>
                      <a:pt x="1214073" y="237076"/>
                      <a:pt x="1218934" y="239033"/>
                      <a:pt x="1226256" y="242442"/>
                    </a:cubicBezTo>
                    <a:lnTo>
                      <a:pt x="1226424" y="242498"/>
                    </a:lnTo>
                    <a:cubicBezTo>
                      <a:pt x="1227262" y="207287"/>
                      <a:pt x="1213680" y="176828"/>
                      <a:pt x="1212562" y="141729"/>
                    </a:cubicBezTo>
                    <a:cubicBezTo>
                      <a:pt x="1228826" y="138040"/>
                      <a:pt x="1244587" y="133682"/>
                      <a:pt x="1260628" y="130942"/>
                    </a:cubicBezTo>
                    <a:cubicBezTo>
                      <a:pt x="1317467" y="121218"/>
                      <a:pt x="1374363" y="112108"/>
                      <a:pt x="1431202" y="102494"/>
                    </a:cubicBezTo>
                    <a:cubicBezTo>
                      <a:pt x="1437295" y="101488"/>
                      <a:pt x="1443107" y="98639"/>
                      <a:pt x="1450261" y="96179"/>
                    </a:cubicBezTo>
                    <a:cubicBezTo>
                      <a:pt x="1448752" y="76730"/>
                      <a:pt x="1447298" y="58454"/>
                      <a:pt x="1445734" y="38502"/>
                    </a:cubicBezTo>
                    <a:cubicBezTo>
                      <a:pt x="1453501" y="36377"/>
                      <a:pt x="1460265" y="33583"/>
                      <a:pt x="1467308" y="32800"/>
                    </a:cubicBezTo>
                    <a:cubicBezTo>
                      <a:pt x="1592108" y="18382"/>
                      <a:pt x="1717077" y="5471"/>
                      <a:pt x="1842716" y="385"/>
                    </a:cubicBezTo>
                    <a:close/>
                  </a:path>
                </a:pathLst>
              </a:custGeom>
              <a:solidFill>
                <a:srgbClr val="9B1D24"/>
              </a:solidFill>
              <a:ln w="0" cap="flat">
                <a:noFill/>
                <a:prstDash val="solid"/>
                <a:miter/>
              </a:ln>
            </p:spPr>
            <p:txBody>
              <a:bodyPr rtlCol="0" anchor="ctr"/>
              <a:lstStyle/>
              <a:p>
                <a:endParaRPr lang="en-US" sz="1600" dirty="0">
                  <a:latin typeface="Sintony" panose="02000503050000020004" pitchFamily="2" charset="0"/>
                </a:endParaRPr>
              </a:p>
            </p:txBody>
          </p:sp>
        </p:grpSp>
      </p:grpSp>
    </p:spTree>
    <p:extLst>
      <p:ext uri="{BB962C8B-B14F-4D97-AF65-F5344CB8AC3E}">
        <p14:creationId xmlns:p14="http://schemas.microsoft.com/office/powerpoint/2010/main" val="69345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wheel(1)">
                                      <p:cBhvr>
                                        <p:cTn id="7" dur="2000"/>
                                        <p:tgtEl>
                                          <p:spTgt spid="273"/>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heel(1)">
                                      <p:cBhvr>
                                        <p:cTn id="13" dur="2000"/>
                                        <p:tgtEl>
                                          <p:spTgt spid="246"/>
                                        </p:tgtEl>
                                      </p:cBhvr>
                                    </p:animEffect>
                                  </p:childTnLst>
                                </p:cTn>
                              </p:par>
                              <p:par>
                                <p:cTn id="14" presetID="21"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9"/>
                                        </p:tgtEl>
                                        <p:attrNameLst>
                                          <p:attrName>style.visibility</p:attrName>
                                        </p:attrNameLst>
                                      </p:cBhvr>
                                      <p:to>
                                        <p:strVal val="visible"/>
                                      </p:to>
                                    </p:set>
                                    <p:animEffect transition="in" filter="wheel(1)">
                                      <p:cBhvr>
                                        <p:cTn id="19" dur="2000"/>
                                        <p:tgtEl>
                                          <p:spTgt spid="249"/>
                                        </p:tgtEl>
                                      </p:cBhvr>
                                    </p:animEffect>
                                  </p:childTnLst>
                                </p:cTn>
                              </p:par>
                              <p:par>
                                <p:cTn id="20" presetID="21" presetClass="entr" presetSubtype="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52"/>
                                        </p:tgtEl>
                                        <p:attrNameLst>
                                          <p:attrName>style.visibility</p:attrName>
                                        </p:attrNameLst>
                                      </p:cBhvr>
                                      <p:to>
                                        <p:strVal val="visible"/>
                                      </p:to>
                                    </p:set>
                                    <p:animEffect transition="in" filter="wheel(1)">
                                      <p:cBhvr>
                                        <p:cTn id="25" dur="2000"/>
                                        <p:tgtEl>
                                          <p:spTgt spid="252"/>
                                        </p:tgtEl>
                                      </p:cBhvr>
                                    </p:animEffect>
                                  </p:childTnLst>
                                </p:cTn>
                              </p:par>
                              <p:par>
                                <p:cTn id="26" presetID="21" presetClass="entr" presetSubtype="1"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2000"/>
                                        <p:tgtEl>
                                          <p:spTgt spid="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wheel(1)">
                                      <p:cBhvr>
                                        <p:cTn id="31" dur="2000"/>
                                        <p:tgtEl>
                                          <p:spTgt spid="255"/>
                                        </p:tgtEl>
                                      </p:cBhvr>
                                    </p:animEffect>
                                  </p:childTnLst>
                                </p:cTn>
                              </p:par>
                              <p:par>
                                <p:cTn id="32" presetID="21"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heel(1)">
                                      <p:cBhvr>
                                        <p:cTn id="34" dur="2000"/>
                                        <p:tgtEl>
                                          <p:spTgt spid="7"/>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58"/>
                                        </p:tgtEl>
                                        <p:attrNameLst>
                                          <p:attrName>style.visibility</p:attrName>
                                        </p:attrNameLst>
                                      </p:cBhvr>
                                      <p:to>
                                        <p:strVal val="visible"/>
                                      </p:to>
                                    </p:set>
                                    <p:animEffect transition="in" filter="wheel(1)">
                                      <p:cBhvr>
                                        <p:cTn id="37" dur="2000"/>
                                        <p:tgtEl>
                                          <p:spTgt spid="258"/>
                                        </p:tgtEl>
                                      </p:cBhvr>
                                    </p:animEffect>
                                  </p:childTnLst>
                                </p:cTn>
                              </p:par>
                              <p:par>
                                <p:cTn id="38" presetID="21" presetClass="entr" presetSubtype="1"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2000"/>
                                        <p:tgtEl>
                                          <p:spTgt spid="8"/>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61"/>
                                        </p:tgtEl>
                                        <p:attrNameLst>
                                          <p:attrName>style.visibility</p:attrName>
                                        </p:attrNameLst>
                                      </p:cBhvr>
                                      <p:to>
                                        <p:strVal val="visible"/>
                                      </p:to>
                                    </p:set>
                                    <p:animEffect transition="in" filter="wheel(1)">
                                      <p:cBhvr>
                                        <p:cTn id="43" dur="2000"/>
                                        <p:tgtEl>
                                          <p:spTgt spid="261"/>
                                        </p:tgtEl>
                                      </p:cBhvr>
                                    </p:animEffect>
                                  </p:childTnLst>
                                </p:cTn>
                              </p:par>
                              <p:par>
                                <p:cTn id="44" presetID="21" presetClass="entr" presetSubtype="1"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2000"/>
                                        <p:tgtEl>
                                          <p:spTgt spid="9"/>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64"/>
                                        </p:tgtEl>
                                        <p:attrNameLst>
                                          <p:attrName>style.visibility</p:attrName>
                                        </p:attrNameLst>
                                      </p:cBhvr>
                                      <p:to>
                                        <p:strVal val="visible"/>
                                      </p:to>
                                    </p:set>
                                    <p:animEffect transition="in" filter="wheel(1)">
                                      <p:cBhvr>
                                        <p:cTn id="49" dur="2000"/>
                                        <p:tgtEl>
                                          <p:spTgt spid="264"/>
                                        </p:tgtEl>
                                      </p:cBhvr>
                                    </p:animEffect>
                                  </p:childTnLst>
                                </p:cTn>
                              </p:par>
                              <p:par>
                                <p:cTn id="50" presetID="21" presetClass="entr" presetSubtype="1"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67"/>
                                        </p:tgtEl>
                                        <p:attrNameLst>
                                          <p:attrName>style.visibility</p:attrName>
                                        </p:attrNameLst>
                                      </p:cBhvr>
                                      <p:to>
                                        <p:strVal val="visible"/>
                                      </p:to>
                                    </p:set>
                                    <p:animEffect transition="in" filter="wheel(1)">
                                      <p:cBhvr>
                                        <p:cTn id="55" dur="2000"/>
                                        <p:tgtEl>
                                          <p:spTgt spid="267"/>
                                        </p:tgtEl>
                                      </p:cBhvr>
                                    </p:animEffect>
                                  </p:childTnLst>
                                </p:cTn>
                              </p:par>
                              <p:par>
                                <p:cTn id="56" presetID="21" presetClass="entr" presetSubtype="1"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heel(1)">
                                      <p:cBhvr>
                                        <p:cTn id="58" dur="2000"/>
                                        <p:tgtEl>
                                          <p:spTgt spid="11"/>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70"/>
                                        </p:tgtEl>
                                        <p:attrNameLst>
                                          <p:attrName>style.visibility</p:attrName>
                                        </p:attrNameLst>
                                      </p:cBhvr>
                                      <p:to>
                                        <p:strVal val="visible"/>
                                      </p:to>
                                    </p:set>
                                    <p:animEffect transition="in" filter="wheel(1)">
                                      <p:cBhvr>
                                        <p:cTn id="61" dur="2000"/>
                                        <p:tgtEl>
                                          <p:spTgt spid="270"/>
                                        </p:tgtEl>
                                      </p:cBhvr>
                                    </p:animEffect>
                                  </p:childTnLst>
                                </p:cTn>
                              </p:par>
                              <p:par>
                                <p:cTn id="62" presetID="21" presetClass="entr" presetSubtype="1"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heel(1)">
                                      <p:cBhvr>
                                        <p:cTn id="64" dur="2000"/>
                                        <p:tgtEl>
                                          <p:spTgt spid="12"/>
                                        </p:tgtEl>
                                      </p:cBhvr>
                                    </p:animEffect>
                                  </p:childTnLst>
                                </p:cTn>
                              </p:par>
                              <p:par>
                                <p:cTn id="65" presetID="21" presetClass="entr" presetSubtype="1" fill="hold" nodeType="withEffect">
                                  <p:stCondLst>
                                    <p:cond delay="0"/>
                                  </p:stCondLst>
                                  <p:childTnLst>
                                    <p:set>
                                      <p:cBhvr>
                                        <p:cTn id="66" dur="1" fill="hold">
                                          <p:stCondLst>
                                            <p:cond delay="0"/>
                                          </p:stCondLst>
                                        </p:cTn>
                                        <p:tgtEl>
                                          <p:spTgt spid="274"/>
                                        </p:tgtEl>
                                        <p:attrNameLst>
                                          <p:attrName>style.visibility</p:attrName>
                                        </p:attrNameLst>
                                      </p:cBhvr>
                                      <p:to>
                                        <p:strVal val="visible"/>
                                      </p:to>
                                    </p:set>
                                    <p:animEffect transition="in" filter="wheel(1)">
                                      <p:cBhvr>
                                        <p:cTn id="67" dur="2000"/>
                                        <p:tgtEl>
                                          <p:spTgt spid="274"/>
                                        </p:tgtEl>
                                      </p:cBhvr>
                                    </p:animEffect>
                                  </p:childTnLst>
                                </p:cTn>
                              </p:par>
                              <p:par>
                                <p:cTn id="68" presetID="21" presetClass="entr" presetSubtype="1" fill="hold" nodeType="withEffect">
                                  <p:stCondLst>
                                    <p:cond delay="0"/>
                                  </p:stCondLst>
                                  <p:childTnLst>
                                    <p:set>
                                      <p:cBhvr>
                                        <p:cTn id="69" dur="1" fill="hold">
                                          <p:stCondLst>
                                            <p:cond delay="0"/>
                                          </p:stCondLst>
                                        </p:cTn>
                                        <p:tgtEl>
                                          <p:spTgt spid="280"/>
                                        </p:tgtEl>
                                        <p:attrNameLst>
                                          <p:attrName>style.visibility</p:attrName>
                                        </p:attrNameLst>
                                      </p:cBhvr>
                                      <p:to>
                                        <p:strVal val="visible"/>
                                      </p:to>
                                    </p:set>
                                    <p:animEffect transition="in" filter="wheel(1)">
                                      <p:cBhvr>
                                        <p:cTn id="70" dur="2000"/>
                                        <p:tgtEl>
                                          <p:spTgt spid="280"/>
                                        </p:tgtEl>
                                      </p:cBhvr>
                                    </p:animEffect>
                                  </p:childTnLst>
                                </p:cTn>
                              </p:par>
                              <p:par>
                                <p:cTn id="71" presetID="21" presetClass="entr" presetSubtype="1" fill="hold" nodeType="withEffect">
                                  <p:stCondLst>
                                    <p:cond delay="0"/>
                                  </p:stCondLst>
                                  <p:childTnLst>
                                    <p:set>
                                      <p:cBhvr>
                                        <p:cTn id="72" dur="1" fill="hold">
                                          <p:stCondLst>
                                            <p:cond delay="0"/>
                                          </p:stCondLst>
                                        </p:cTn>
                                        <p:tgtEl>
                                          <p:spTgt spid="288"/>
                                        </p:tgtEl>
                                        <p:attrNameLst>
                                          <p:attrName>style.visibility</p:attrName>
                                        </p:attrNameLst>
                                      </p:cBhvr>
                                      <p:to>
                                        <p:strVal val="visible"/>
                                      </p:to>
                                    </p:set>
                                    <p:animEffect transition="in" filter="wheel(1)">
                                      <p:cBhvr>
                                        <p:cTn id="73" dur="2000"/>
                                        <p:tgtEl>
                                          <p:spTgt spid="288"/>
                                        </p:tgtEl>
                                      </p:cBhvr>
                                    </p:animEffect>
                                  </p:childTnLst>
                                </p:cTn>
                              </p:par>
                              <p:par>
                                <p:cTn id="74" presetID="21" presetClass="entr" presetSubtype="1" fill="hold" nodeType="withEffect">
                                  <p:stCondLst>
                                    <p:cond delay="0"/>
                                  </p:stCondLst>
                                  <p:childTnLst>
                                    <p:set>
                                      <p:cBhvr>
                                        <p:cTn id="75" dur="1" fill="hold">
                                          <p:stCondLst>
                                            <p:cond delay="0"/>
                                          </p:stCondLst>
                                        </p:cTn>
                                        <p:tgtEl>
                                          <p:spTgt spid="292"/>
                                        </p:tgtEl>
                                        <p:attrNameLst>
                                          <p:attrName>style.visibility</p:attrName>
                                        </p:attrNameLst>
                                      </p:cBhvr>
                                      <p:to>
                                        <p:strVal val="visible"/>
                                      </p:to>
                                    </p:set>
                                    <p:animEffect transition="in" filter="wheel(1)">
                                      <p:cBhvr>
                                        <p:cTn id="76" dur="2000"/>
                                        <p:tgtEl>
                                          <p:spTgt spid="292"/>
                                        </p:tgtEl>
                                      </p:cBhvr>
                                    </p:animEffect>
                                  </p:childTnLst>
                                </p:cTn>
                              </p:par>
                              <p:par>
                                <p:cTn id="77" presetID="21" presetClass="entr" presetSubtype="1" fill="hold" nodeType="withEffect">
                                  <p:stCondLst>
                                    <p:cond delay="0"/>
                                  </p:stCondLst>
                                  <p:childTnLst>
                                    <p:set>
                                      <p:cBhvr>
                                        <p:cTn id="78" dur="1" fill="hold">
                                          <p:stCondLst>
                                            <p:cond delay="0"/>
                                          </p:stCondLst>
                                        </p:cTn>
                                        <p:tgtEl>
                                          <p:spTgt spid="293"/>
                                        </p:tgtEl>
                                        <p:attrNameLst>
                                          <p:attrName>style.visibility</p:attrName>
                                        </p:attrNameLst>
                                      </p:cBhvr>
                                      <p:to>
                                        <p:strVal val="visible"/>
                                      </p:to>
                                    </p:set>
                                    <p:animEffect transition="in" filter="wheel(1)">
                                      <p:cBhvr>
                                        <p:cTn id="79" dur="2000"/>
                                        <p:tgtEl>
                                          <p:spTgt spid="293"/>
                                        </p:tgtEl>
                                      </p:cBhvr>
                                    </p:animEffect>
                                  </p:childTnLst>
                                </p:cTn>
                              </p:par>
                              <p:par>
                                <p:cTn id="80" presetID="21" presetClass="entr" presetSubtype="1" fill="hold" nodeType="withEffect">
                                  <p:stCondLst>
                                    <p:cond delay="0"/>
                                  </p:stCondLst>
                                  <p:childTnLst>
                                    <p:set>
                                      <p:cBhvr>
                                        <p:cTn id="81" dur="1" fill="hold">
                                          <p:stCondLst>
                                            <p:cond delay="0"/>
                                          </p:stCondLst>
                                        </p:cTn>
                                        <p:tgtEl>
                                          <p:spTgt spid="322"/>
                                        </p:tgtEl>
                                        <p:attrNameLst>
                                          <p:attrName>style.visibility</p:attrName>
                                        </p:attrNameLst>
                                      </p:cBhvr>
                                      <p:to>
                                        <p:strVal val="visible"/>
                                      </p:to>
                                    </p:set>
                                    <p:animEffect transition="in" filter="wheel(1)">
                                      <p:cBhvr>
                                        <p:cTn id="82" dur="2000"/>
                                        <p:tgtEl>
                                          <p:spTgt spid="322"/>
                                        </p:tgtEl>
                                      </p:cBhvr>
                                    </p:animEffect>
                                  </p:childTnLst>
                                </p:cTn>
                              </p:par>
                              <p:par>
                                <p:cTn id="83" presetID="21" presetClass="entr" presetSubtype="1" fill="hold" nodeType="withEffect">
                                  <p:stCondLst>
                                    <p:cond delay="0"/>
                                  </p:stCondLst>
                                  <p:childTnLst>
                                    <p:set>
                                      <p:cBhvr>
                                        <p:cTn id="84" dur="1" fill="hold">
                                          <p:stCondLst>
                                            <p:cond delay="0"/>
                                          </p:stCondLst>
                                        </p:cTn>
                                        <p:tgtEl>
                                          <p:spTgt spid="334"/>
                                        </p:tgtEl>
                                        <p:attrNameLst>
                                          <p:attrName>style.visibility</p:attrName>
                                        </p:attrNameLst>
                                      </p:cBhvr>
                                      <p:to>
                                        <p:strVal val="visible"/>
                                      </p:to>
                                    </p:set>
                                    <p:animEffect transition="in" filter="wheel(1)">
                                      <p:cBhvr>
                                        <p:cTn id="85" dur="2000"/>
                                        <p:tgtEl>
                                          <p:spTgt spid="334"/>
                                        </p:tgtEl>
                                      </p:cBhvr>
                                    </p:animEffect>
                                  </p:childTnLst>
                                </p:cTn>
                              </p:par>
                              <p:par>
                                <p:cTn id="86" presetID="21" presetClass="entr" presetSubtype="1" fill="hold" nodeType="withEffect">
                                  <p:stCondLst>
                                    <p:cond delay="0"/>
                                  </p:stCondLst>
                                  <p:childTnLst>
                                    <p:set>
                                      <p:cBhvr>
                                        <p:cTn id="87" dur="1" fill="hold">
                                          <p:stCondLst>
                                            <p:cond delay="0"/>
                                          </p:stCondLst>
                                        </p:cTn>
                                        <p:tgtEl>
                                          <p:spTgt spid="342"/>
                                        </p:tgtEl>
                                        <p:attrNameLst>
                                          <p:attrName>style.visibility</p:attrName>
                                        </p:attrNameLst>
                                      </p:cBhvr>
                                      <p:to>
                                        <p:strVal val="visible"/>
                                      </p:to>
                                    </p:set>
                                    <p:animEffect transition="in" filter="wheel(1)">
                                      <p:cBhvr>
                                        <p:cTn id="88" dur="2000"/>
                                        <p:tgtEl>
                                          <p:spTgt spid="342"/>
                                        </p:tgtEl>
                                      </p:cBhvr>
                                    </p:animEffect>
                                  </p:childTnLst>
                                </p:cTn>
                              </p:par>
                              <p:par>
                                <p:cTn id="89" presetID="21" presetClass="entr" presetSubtype="1" fill="hold" nodeType="withEffect">
                                  <p:stCondLst>
                                    <p:cond delay="0"/>
                                  </p:stCondLst>
                                  <p:childTnLst>
                                    <p:set>
                                      <p:cBhvr>
                                        <p:cTn id="90" dur="1" fill="hold">
                                          <p:stCondLst>
                                            <p:cond delay="0"/>
                                          </p:stCondLst>
                                        </p:cTn>
                                        <p:tgtEl>
                                          <p:spTgt spid="345"/>
                                        </p:tgtEl>
                                        <p:attrNameLst>
                                          <p:attrName>style.visibility</p:attrName>
                                        </p:attrNameLst>
                                      </p:cBhvr>
                                      <p:to>
                                        <p:strVal val="visible"/>
                                      </p:to>
                                    </p:set>
                                    <p:animEffect transition="in" filter="wheel(1)">
                                      <p:cBhvr>
                                        <p:cTn id="91" dur="2000"/>
                                        <p:tgtEl>
                                          <p:spTgt spid="345"/>
                                        </p:tgtEl>
                                      </p:cBhvr>
                                    </p:animEffect>
                                  </p:childTnLst>
                                </p:cTn>
                              </p:par>
                              <p:par>
                                <p:cTn id="92" presetID="21" presetClass="entr" presetSubtype="1" fill="hold" nodeType="withEffect">
                                  <p:stCondLst>
                                    <p:cond delay="0"/>
                                  </p:stCondLst>
                                  <p:childTnLst>
                                    <p:set>
                                      <p:cBhvr>
                                        <p:cTn id="93" dur="1" fill="hold">
                                          <p:stCondLst>
                                            <p:cond delay="0"/>
                                          </p:stCondLst>
                                        </p:cTn>
                                        <p:tgtEl>
                                          <p:spTgt spid="352"/>
                                        </p:tgtEl>
                                        <p:attrNameLst>
                                          <p:attrName>style.visibility</p:attrName>
                                        </p:attrNameLst>
                                      </p:cBhvr>
                                      <p:to>
                                        <p:strVal val="visible"/>
                                      </p:to>
                                    </p:set>
                                    <p:animEffect transition="in" filter="wheel(1)">
                                      <p:cBhvr>
                                        <p:cTn id="94" dur="2000"/>
                                        <p:tgtEl>
                                          <p:spTgt spid="352"/>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grpId="0" nodeType="clickEffect">
                                  <p:stCondLst>
                                    <p:cond delay="0"/>
                                  </p:stCondLst>
                                  <p:childTnLst>
                                    <p:set>
                                      <p:cBhvr>
                                        <p:cTn id="98" dur="1" fill="hold">
                                          <p:stCondLst>
                                            <p:cond delay="0"/>
                                          </p:stCondLst>
                                        </p:cTn>
                                        <p:tgtEl>
                                          <p:spTgt spid="163"/>
                                        </p:tgtEl>
                                        <p:attrNameLst>
                                          <p:attrName>style.visibility</p:attrName>
                                        </p:attrNameLst>
                                      </p:cBhvr>
                                      <p:to>
                                        <p:strVal val="visible"/>
                                      </p:to>
                                    </p:set>
                                    <p:animEffect transition="in" filter="circle(in)">
                                      <p:cBhvr>
                                        <p:cTn id="99" dur="2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246" grpId="0"/>
      <p:bldP spid="249" grpId="0"/>
      <p:bldP spid="252" grpId="0"/>
      <p:bldP spid="255" grpId="0"/>
      <p:bldP spid="258" grpId="0"/>
      <p:bldP spid="261" grpId="0"/>
      <p:bldP spid="264" grpId="0"/>
      <p:bldP spid="267" grpId="0"/>
      <p:bldP spid="270" grpId="0"/>
      <p:bldP spid="2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DBEB7-1820-9308-B9EC-93BFF9EB99C3}"/>
              </a:ext>
            </a:extLst>
          </p:cNvPr>
          <p:cNvSpPr txBox="1"/>
          <p:nvPr/>
        </p:nvSpPr>
        <p:spPr>
          <a:xfrm>
            <a:off x="1613645" y="1237129"/>
            <a:ext cx="4598895" cy="646331"/>
          </a:xfrm>
          <a:prstGeom prst="rect">
            <a:avLst/>
          </a:prstGeom>
          <a:noFill/>
        </p:spPr>
        <p:txBody>
          <a:bodyPr wrap="square" rtlCol="0">
            <a:spAutoFit/>
          </a:bodyPr>
          <a:lstStyle/>
          <a:p>
            <a:r>
              <a:rPr lang="en-IN" sz="3600" b="1" u="sng" dirty="0">
                <a:solidFill>
                  <a:schemeClr val="bg1"/>
                </a:solidFill>
                <a:latin typeface="Times New Roman" panose="02020603050405020304" pitchFamily="18" charset="0"/>
                <a:cs typeface="Times New Roman" panose="02020603050405020304" pitchFamily="18" charset="0"/>
              </a:rPr>
              <a:t>KEY INSIGHTS</a:t>
            </a:r>
          </a:p>
        </p:txBody>
      </p:sp>
      <p:sp>
        <p:nvSpPr>
          <p:cNvPr id="6" name="TextBox 5">
            <a:extLst>
              <a:ext uri="{FF2B5EF4-FFF2-40B4-BE49-F238E27FC236}">
                <a16:creationId xmlns:a16="http://schemas.microsoft.com/office/drawing/2014/main" id="{91F9E170-4E27-89B2-C8C9-ACED56525CA3}"/>
              </a:ext>
            </a:extLst>
          </p:cNvPr>
          <p:cNvSpPr txBox="1"/>
          <p:nvPr/>
        </p:nvSpPr>
        <p:spPr>
          <a:xfrm>
            <a:off x="3267634" y="2348753"/>
            <a:ext cx="687144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Total Runs Scored by Batsmen</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Total Runs Given by Bowlers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Sum Of the Wickets By Teams Played</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Sum of the Runs by Teams Played</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Count of winners by Teams</a:t>
            </a:r>
          </a:p>
        </p:txBody>
      </p:sp>
    </p:spTree>
    <p:extLst>
      <p:ext uri="{BB962C8B-B14F-4D97-AF65-F5344CB8AC3E}">
        <p14:creationId xmlns:p14="http://schemas.microsoft.com/office/powerpoint/2010/main" val="14413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F102B-14B8-0DCF-9135-32889EB6E7A3}"/>
              </a:ext>
            </a:extLst>
          </p:cNvPr>
          <p:cNvPicPr>
            <a:picLocks noChangeAspect="1"/>
          </p:cNvPicPr>
          <p:nvPr/>
        </p:nvPicPr>
        <p:blipFill>
          <a:blip r:embed="rId2"/>
          <a:stretch>
            <a:fillRect/>
          </a:stretch>
        </p:blipFill>
        <p:spPr>
          <a:xfrm>
            <a:off x="104865" y="1722948"/>
            <a:ext cx="3219899" cy="628738"/>
          </a:xfrm>
          <a:prstGeom prst="rect">
            <a:avLst/>
          </a:prstGeom>
        </p:spPr>
      </p:pic>
      <p:pic>
        <p:nvPicPr>
          <p:cNvPr id="6" name="Picture 5">
            <a:extLst>
              <a:ext uri="{FF2B5EF4-FFF2-40B4-BE49-F238E27FC236}">
                <a16:creationId xmlns:a16="http://schemas.microsoft.com/office/drawing/2014/main" id="{371D9AFC-DA19-A830-2D96-47CAA45740CD}"/>
              </a:ext>
            </a:extLst>
          </p:cNvPr>
          <p:cNvPicPr>
            <a:picLocks noChangeAspect="1"/>
          </p:cNvPicPr>
          <p:nvPr/>
        </p:nvPicPr>
        <p:blipFill rotWithShape="1">
          <a:blip r:embed="rId3"/>
          <a:srcRect l="7" r="5039"/>
          <a:stretch/>
        </p:blipFill>
        <p:spPr>
          <a:xfrm>
            <a:off x="104865" y="2351686"/>
            <a:ext cx="6775200" cy="1533525"/>
          </a:xfrm>
          <a:prstGeom prst="rect">
            <a:avLst/>
          </a:prstGeom>
        </p:spPr>
      </p:pic>
      <p:sp>
        <p:nvSpPr>
          <p:cNvPr id="8" name="TextBox 7">
            <a:extLst>
              <a:ext uri="{FF2B5EF4-FFF2-40B4-BE49-F238E27FC236}">
                <a16:creationId xmlns:a16="http://schemas.microsoft.com/office/drawing/2014/main" id="{AECB305C-C570-DC06-59B3-5EFF2E955495}"/>
              </a:ext>
            </a:extLst>
          </p:cNvPr>
          <p:cNvSpPr txBox="1"/>
          <p:nvPr/>
        </p:nvSpPr>
        <p:spPr>
          <a:xfrm>
            <a:off x="0" y="724619"/>
            <a:ext cx="5598543" cy="523220"/>
          </a:xfrm>
          <a:prstGeom prst="rect">
            <a:avLst/>
          </a:prstGeom>
          <a:noFill/>
        </p:spPr>
        <p:txBody>
          <a:bodyPr wrap="square" rtlCol="0">
            <a:spAutoFit/>
          </a:bodyPr>
          <a:lstStyle/>
          <a:p>
            <a:r>
              <a:rPr lang="en-US" sz="2800" u="sng" dirty="0">
                <a:solidFill>
                  <a:schemeClr val="bg1"/>
                </a:solidFill>
                <a:latin typeface="Times New Roman" panose="02020603050405020304" pitchFamily="18" charset="0"/>
                <a:cs typeface="Times New Roman" panose="02020603050405020304" pitchFamily="18" charset="0"/>
              </a:rPr>
              <a:t>Total Runs Scored by Batsmen</a:t>
            </a:r>
          </a:p>
        </p:txBody>
      </p:sp>
      <p:sp>
        <p:nvSpPr>
          <p:cNvPr id="9" name="TextBox 8">
            <a:extLst>
              <a:ext uri="{FF2B5EF4-FFF2-40B4-BE49-F238E27FC236}">
                <a16:creationId xmlns:a16="http://schemas.microsoft.com/office/drawing/2014/main" id="{48E2D361-C834-4905-67B9-3D747E6350A9}"/>
              </a:ext>
            </a:extLst>
          </p:cNvPr>
          <p:cNvSpPr txBox="1"/>
          <p:nvPr/>
        </p:nvSpPr>
        <p:spPr>
          <a:xfrm>
            <a:off x="682673" y="4513949"/>
            <a:ext cx="10826654"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Here we can see the total performance of the batsmen, like how many 6s,4s he scored and how many balls he scored to get sum of his total runs.</a:t>
            </a:r>
          </a:p>
        </p:txBody>
      </p:sp>
    </p:spTree>
    <p:extLst>
      <p:ext uri="{BB962C8B-B14F-4D97-AF65-F5344CB8AC3E}">
        <p14:creationId xmlns:p14="http://schemas.microsoft.com/office/powerpoint/2010/main" val="398067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C43A2-E4A2-90E6-073C-8ECF5C661958}"/>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F802BA6E-5DA2-239F-0314-B5952BB5AE77}"/>
              </a:ext>
            </a:extLst>
          </p:cNvPr>
          <p:cNvSpPr>
            <a:spLocks noGrp="1"/>
          </p:cNvSpPr>
          <p:nvPr>
            <p:ph type="title" idx="4294967295"/>
          </p:nvPr>
        </p:nvSpPr>
        <p:spPr>
          <a:xfrm>
            <a:off x="663963" y="763135"/>
            <a:ext cx="4625788" cy="622674"/>
          </a:xfrm>
        </p:spPr>
        <p:txBody>
          <a:bodyPr>
            <a:noAutofit/>
          </a:bodyPr>
          <a:lstStyle/>
          <a:p>
            <a:r>
              <a:rPr lang="en-US" sz="2400" u="sng" dirty="0">
                <a:solidFill>
                  <a:schemeClr val="bg1"/>
                </a:solidFill>
                <a:latin typeface="Times New Roman" panose="02020603050405020304" pitchFamily="18" charset="0"/>
                <a:cs typeface="Times New Roman" panose="02020603050405020304" pitchFamily="18" charset="0"/>
              </a:rPr>
              <a:t>Total Performance of the Blower</a:t>
            </a:r>
          </a:p>
        </p:txBody>
      </p:sp>
      <p:pic>
        <p:nvPicPr>
          <p:cNvPr id="4" name="Picture 3">
            <a:extLst>
              <a:ext uri="{FF2B5EF4-FFF2-40B4-BE49-F238E27FC236}">
                <a16:creationId xmlns:a16="http://schemas.microsoft.com/office/drawing/2014/main" id="{D62248FC-9172-C668-F34E-4D0BA2C9D143}"/>
              </a:ext>
            </a:extLst>
          </p:cNvPr>
          <p:cNvPicPr>
            <a:picLocks noChangeAspect="1"/>
          </p:cNvPicPr>
          <p:nvPr/>
        </p:nvPicPr>
        <p:blipFill>
          <a:blip r:embed="rId2"/>
          <a:stretch>
            <a:fillRect/>
          </a:stretch>
        </p:blipFill>
        <p:spPr>
          <a:xfrm>
            <a:off x="663963" y="1594163"/>
            <a:ext cx="5029471" cy="2901129"/>
          </a:xfrm>
          <a:prstGeom prst="rect">
            <a:avLst/>
          </a:prstGeom>
        </p:spPr>
      </p:pic>
      <p:sp>
        <p:nvSpPr>
          <p:cNvPr id="5" name="TextBox 4">
            <a:extLst>
              <a:ext uri="{FF2B5EF4-FFF2-40B4-BE49-F238E27FC236}">
                <a16:creationId xmlns:a16="http://schemas.microsoft.com/office/drawing/2014/main" id="{4C336FB4-B76B-7CEE-391E-937AEAC1E6B6}"/>
              </a:ext>
            </a:extLst>
          </p:cNvPr>
          <p:cNvSpPr txBox="1"/>
          <p:nvPr/>
        </p:nvSpPr>
        <p:spPr>
          <a:xfrm>
            <a:off x="6096000" y="2034988"/>
            <a:ext cx="5754495"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Total Performance of the blower depends upon various factors like no.of balls he bowled and no.of runs he gave and no.of runs given, so with these factors we can determine  that blower is best bowler or worse </a:t>
            </a:r>
          </a:p>
        </p:txBody>
      </p:sp>
    </p:spTree>
    <p:extLst>
      <p:ext uri="{BB962C8B-B14F-4D97-AF65-F5344CB8AC3E}">
        <p14:creationId xmlns:p14="http://schemas.microsoft.com/office/powerpoint/2010/main" val="15815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B9284-CE70-9235-4E56-F606881390D7}"/>
              </a:ext>
            </a:extLst>
          </p:cNvPr>
          <p:cNvSpPr txBox="1"/>
          <p:nvPr/>
        </p:nvSpPr>
        <p:spPr>
          <a:xfrm>
            <a:off x="536995" y="1182620"/>
            <a:ext cx="6094562" cy="461665"/>
          </a:xfrm>
          <a:prstGeom prst="rect">
            <a:avLst/>
          </a:prstGeom>
          <a:noFill/>
        </p:spPr>
        <p:txBody>
          <a:bodyPr wrap="square">
            <a:spAutoFit/>
          </a:bodyPr>
          <a:lstStyle/>
          <a:p>
            <a:r>
              <a:rPr lang="en-US" sz="2400" u="sng" dirty="0">
                <a:solidFill>
                  <a:schemeClr val="bg1"/>
                </a:solidFill>
                <a:latin typeface="Times New Roman" panose="02020603050405020304" pitchFamily="18" charset="0"/>
                <a:cs typeface="Times New Roman" panose="02020603050405020304" pitchFamily="18" charset="0"/>
              </a:rPr>
              <a:t>Sum Of the Wickets By Teams Played</a:t>
            </a:r>
          </a:p>
        </p:txBody>
      </p:sp>
      <p:pic>
        <p:nvPicPr>
          <p:cNvPr id="35" name="Picture 34">
            <a:extLst>
              <a:ext uri="{FF2B5EF4-FFF2-40B4-BE49-F238E27FC236}">
                <a16:creationId xmlns:a16="http://schemas.microsoft.com/office/drawing/2014/main" id="{B75DA941-E587-AB09-40BE-BE7CCE14C362}"/>
              </a:ext>
            </a:extLst>
          </p:cNvPr>
          <p:cNvPicPr>
            <a:picLocks noChangeAspect="1"/>
          </p:cNvPicPr>
          <p:nvPr/>
        </p:nvPicPr>
        <p:blipFill>
          <a:blip r:embed="rId2"/>
          <a:stretch>
            <a:fillRect/>
          </a:stretch>
        </p:blipFill>
        <p:spPr>
          <a:xfrm>
            <a:off x="606006" y="2234419"/>
            <a:ext cx="5406792" cy="2674011"/>
          </a:xfrm>
          <a:prstGeom prst="rect">
            <a:avLst/>
          </a:prstGeom>
        </p:spPr>
      </p:pic>
      <p:sp>
        <p:nvSpPr>
          <p:cNvPr id="36" name="TextBox 35">
            <a:extLst>
              <a:ext uri="{FF2B5EF4-FFF2-40B4-BE49-F238E27FC236}">
                <a16:creationId xmlns:a16="http://schemas.microsoft.com/office/drawing/2014/main" id="{192BCFDD-875D-87C2-ED68-D948AED2EA25}"/>
              </a:ext>
            </a:extLst>
          </p:cNvPr>
          <p:cNvSpPr txBox="1"/>
          <p:nvPr/>
        </p:nvSpPr>
        <p:spPr>
          <a:xfrm>
            <a:off x="7238280" y="2459504"/>
            <a:ext cx="4347714" cy="1631216"/>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Wickets wins the matches…</a:t>
            </a: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This graph tells us how the teams are taking wickets to increase the winning probability </a:t>
            </a:r>
          </a:p>
        </p:txBody>
      </p:sp>
    </p:spTree>
    <p:extLst>
      <p:ext uri="{BB962C8B-B14F-4D97-AF65-F5344CB8AC3E}">
        <p14:creationId xmlns:p14="http://schemas.microsoft.com/office/powerpoint/2010/main" val="161868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F5F5C-1439-A847-6647-AE6A4792FF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31000A-A8FF-6524-1BE8-9A1CC5F18E8D}"/>
              </a:ext>
            </a:extLst>
          </p:cNvPr>
          <p:cNvSpPr txBox="1"/>
          <p:nvPr/>
        </p:nvSpPr>
        <p:spPr>
          <a:xfrm>
            <a:off x="649138" y="1104983"/>
            <a:ext cx="6094562" cy="523220"/>
          </a:xfrm>
          <a:prstGeom prst="rect">
            <a:avLst/>
          </a:prstGeom>
          <a:noFill/>
        </p:spPr>
        <p:txBody>
          <a:bodyPr wrap="square">
            <a:spAutoFit/>
          </a:bodyPr>
          <a:lstStyle/>
          <a:p>
            <a:r>
              <a:rPr lang="en-US" sz="2800" u="sng" dirty="0">
                <a:solidFill>
                  <a:schemeClr val="bg1"/>
                </a:solidFill>
                <a:latin typeface="Times New Roman" panose="02020603050405020304" pitchFamily="18" charset="0"/>
                <a:cs typeface="Times New Roman" panose="02020603050405020304" pitchFamily="18" charset="0"/>
              </a:rPr>
              <a:t>Sum of the Runs by Teams Played</a:t>
            </a:r>
          </a:p>
        </p:txBody>
      </p:sp>
      <p:pic>
        <p:nvPicPr>
          <p:cNvPr id="172" name="Picture 171">
            <a:extLst>
              <a:ext uri="{FF2B5EF4-FFF2-40B4-BE49-F238E27FC236}">
                <a16:creationId xmlns:a16="http://schemas.microsoft.com/office/drawing/2014/main" id="{64CB7270-2B84-800B-CF60-3A65AA72C375}"/>
              </a:ext>
            </a:extLst>
          </p:cNvPr>
          <p:cNvPicPr>
            <a:picLocks noChangeAspect="1"/>
          </p:cNvPicPr>
          <p:nvPr/>
        </p:nvPicPr>
        <p:blipFill>
          <a:blip r:embed="rId2"/>
          <a:stretch>
            <a:fillRect/>
          </a:stretch>
        </p:blipFill>
        <p:spPr>
          <a:xfrm>
            <a:off x="649138" y="2008517"/>
            <a:ext cx="5069636" cy="2840966"/>
          </a:xfrm>
          <a:prstGeom prst="rect">
            <a:avLst/>
          </a:prstGeom>
        </p:spPr>
      </p:pic>
      <p:sp>
        <p:nvSpPr>
          <p:cNvPr id="180" name="TextBox 179">
            <a:extLst>
              <a:ext uri="{FF2B5EF4-FFF2-40B4-BE49-F238E27FC236}">
                <a16:creationId xmlns:a16="http://schemas.microsoft.com/office/drawing/2014/main" id="{AD5D2D5C-2FAE-AE92-1878-65C0146E9828}"/>
              </a:ext>
            </a:extLst>
          </p:cNvPr>
          <p:cNvSpPr txBox="1"/>
          <p:nvPr/>
        </p:nvSpPr>
        <p:spPr>
          <a:xfrm>
            <a:off x="6743700" y="2004204"/>
            <a:ext cx="4632385" cy="2246769"/>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The runs of the Teams Gives us a clear view about how teams are performing and which get more runs. </a:t>
            </a: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This gives us the detail report of which team is performing better than other team which teams top against other teams.</a:t>
            </a:r>
          </a:p>
        </p:txBody>
      </p:sp>
    </p:spTree>
    <p:extLst>
      <p:ext uri="{BB962C8B-B14F-4D97-AF65-F5344CB8AC3E}">
        <p14:creationId xmlns:p14="http://schemas.microsoft.com/office/powerpoint/2010/main" val="3550843365"/>
      </p:ext>
    </p:extLst>
  </p:cSld>
  <p:clrMapOvr>
    <a:masterClrMapping/>
  </p:clrMapOvr>
</p:sld>
</file>

<file path=ppt/theme/theme1.xml><?xml version="1.0" encoding="utf-8"?>
<a:theme xmlns:a="http://schemas.openxmlformats.org/drawingml/2006/main" name="Indian-Premier-League-ipl-2024">
  <a:themeElements>
    <a:clrScheme name="IPL-2024">
      <a:dk1>
        <a:sysClr val="windowText" lastClr="000000"/>
      </a:dk1>
      <a:lt1>
        <a:sysClr val="window" lastClr="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1_Theme" id="{686A07EB-2B9E-48A0-8CCC-5BAD4BE0E238}" vid="{660E79CE-BC43-44FF-8C21-A88327A357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A4FBC8F4FB644E9199B8DEFD25EDCE" ma:contentTypeVersion="8" ma:contentTypeDescription="Create a new document." ma:contentTypeScope="" ma:versionID="f45d612f77b4b82989e7ad139f17dcae">
  <xsd:schema xmlns:xsd="http://www.w3.org/2001/XMLSchema" xmlns:xs="http://www.w3.org/2001/XMLSchema" xmlns:p="http://schemas.microsoft.com/office/2006/metadata/properties" xmlns:ns3="e6746556-a138-4a4a-8203-460e1fb6a814" xmlns:ns4="83ecaa43-8756-4423-8bab-42b7a5afaeea" targetNamespace="http://schemas.microsoft.com/office/2006/metadata/properties" ma:root="true" ma:fieldsID="d508c1eec6534847421a9f8fd97c6161" ns3:_="" ns4:_="">
    <xsd:import namespace="e6746556-a138-4a4a-8203-460e1fb6a814"/>
    <xsd:import namespace="83ecaa43-8756-4423-8bab-42b7a5afaeea"/>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746556-a138-4a4a-8203-460e1fb6a81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ecaa43-8756-4423-8bab-42b7a5afaee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6746556-a138-4a4a-8203-460e1fb6a814" xsi:nil="true"/>
  </documentManagement>
</p:properties>
</file>

<file path=customXml/itemProps1.xml><?xml version="1.0" encoding="utf-8"?>
<ds:datastoreItem xmlns:ds="http://schemas.openxmlformats.org/officeDocument/2006/customXml" ds:itemID="{CE043F72-9C6C-4FD2-8147-DB264D2B2302}">
  <ds:schemaRefs>
    <ds:schemaRef ds:uri="http://schemas.microsoft.com/sharepoint/v3/contenttype/forms"/>
  </ds:schemaRefs>
</ds:datastoreItem>
</file>

<file path=customXml/itemProps2.xml><?xml version="1.0" encoding="utf-8"?>
<ds:datastoreItem xmlns:ds="http://schemas.openxmlformats.org/officeDocument/2006/customXml" ds:itemID="{0A30F371-25A9-4E0A-972D-A88DD56D23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746556-a138-4a4a-8203-460e1fb6a814"/>
    <ds:schemaRef ds:uri="83ecaa43-8756-4423-8bab-42b7a5afae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C73738-972C-4535-A3FD-C9163A5CEEB1}">
  <ds:schemaRefs>
    <ds:schemaRef ds:uri="http://purl.org/dc/terms/"/>
    <ds:schemaRef ds:uri="http://schemas.microsoft.com/office/2006/documentManagement/types"/>
    <ds:schemaRef ds:uri="83ecaa43-8756-4423-8bab-42b7a5afaeea"/>
    <ds:schemaRef ds:uri="http://schemas.microsoft.com/office/infopath/2007/PartnerControls"/>
    <ds:schemaRef ds:uri="e6746556-a138-4a4a-8203-460e1fb6a814"/>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248</TotalTime>
  <Words>419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Times New Roman</vt:lpstr>
      <vt:lpstr>Arial</vt:lpstr>
      <vt:lpstr>Sintony</vt:lpstr>
      <vt:lpstr>Indian-Premier-League-ipl-2024</vt:lpstr>
      <vt:lpstr>PowerPoint Presentation</vt:lpstr>
      <vt:lpstr>INTRODUCTION</vt:lpstr>
      <vt:lpstr>PowerPoint Presentation</vt:lpstr>
      <vt:lpstr>TEAM PLAYING</vt:lpstr>
      <vt:lpstr>PowerPoint Presentation</vt:lpstr>
      <vt:lpstr>PowerPoint Presentation</vt:lpstr>
      <vt:lpstr>Total Performance of the Blower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sisodiya</dc:creator>
  <cp:lastModifiedBy>22BQ5A0407-KOPPOLU HANUMATH SRI CHAKRAVARTHY</cp:lastModifiedBy>
  <cp:revision>31</cp:revision>
  <dcterms:created xsi:type="dcterms:W3CDTF">2024-01-17T09:25:01Z</dcterms:created>
  <dcterms:modified xsi:type="dcterms:W3CDTF">2024-08-10T16:35:17Z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0x010100E8A4FBC8F4FB644E9199B8DEFD25EDCE</vt:lpwstr>
  </property>
</Properties>
</file>