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</p:sldIdLst>
  <p:sldSz type="screen16x9" cy="5143500" cx="9144000"/>
  <p:notesSz cx="7559675" cy="10691813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9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707C27F-7C26-484B-9D8E-EB4983989C4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104869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9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A15447D-E6AC-47CA-B21D-1093F9A358E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582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957902-6990-4008-AD23-31E506CA1AAE}" type="slidenum">
              <a:t>‹#›</a:t>
            </a:fld>
          </a:p>
        </p:txBody>
      </p:sp>
      <p:sp>
        <p:nvSpPr>
          <p:cNvPr id="1048583" name="PlaceHolder 3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OverTx">
  <p:cSld name="Title, Content over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6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6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62FFBB-D7B9-4D3C-8406-012C3E77ED9F}" type="slidenum">
              <a:t>‹#›</a:t>
            </a:fld>
          </a:p>
        </p:txBody>
      </p:sp>
      <p:sp>
        <p:nvSpPr>
          <p:cNvPr id="1048667" name="PlaceHolder 6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fourObj">
  <p:cSld name="Title, 4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2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53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D7ABBB-13B6-4CEE-BA08-EE6A60F2FBF2}" type="slidenum">
              <a:t>‹#›</a:t>
            </a:fld>
          </a:p>
        </p:txBody>
      </p:sp>
      <p:sp>
        <p:nvSpPr>
          <p:cNvPr id="1048654" name="PlaceHolder 8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Title, 6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4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45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F67A9F-2FEB-4539-A255-B4B56CE7D672}" type="slidenum">
              <a:t>‹#›</a:t>
            </a:fld>
          </a:p>
        </p:txBody>
      </p:sp>
      <p:sp>
        <p:nvSpPr>
          <p:cNvPr id="1048646" name="PlaceHolder 10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x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0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591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19825-A3CC-4106-894D-B5AA3DB603AD}" type="slidenum">
              <a:t>‹#›</a:t>
            </a:fld>
          </a:p>
        </p:txBody>
      </p:sp>
      <p:sp>
        <p:nvSpPr>
          <p:cNvPr id="1048592" name="PlaceHolder 5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,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7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08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A1E45E-748F-48F0-97CF-B18412FE9F5F}" type="slidenum">
              <a:t>‹#›</a:t>
            </a:fld>
          </a:p>
        </p:txBody>
      </p:sp>
      <p:sp>
        <p:nvSpPr>
          <p:cNvPr id="1048609" name="PlaceHolder 5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itle, 2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71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72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1E0FA8-ECBE-46DC-B0B2-ADB039DB5CE3}" type="slidenum">
              <a:t>‹#›</a:t>
            </a:fld>
          </a:p>
        </p:txBody>
      </p:sp>
      <p:sp>
        <p:nvSpPr>
          <p:cNvPr id="1048673" name="PlaceHolder 6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9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30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043F61-A496-4150-A126-C51E34B96588}" type="slidenum">
              <a:t>‹#›</a:t>
            </a:fld>
          </a:p>
        </p:txBody>
      </p:sp>
      <p:sp>
        <p:nvSpPr>
          <p:cNvPr id="1048631" name="PlaceHolder 4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Only">
  <p:cSld name="Centere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/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4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35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E1E62-D42D-4E6A-AEB4-8EB217819839}" type="slidenum">
              <a:t>‹#›</a:t>
            </a:fld>
          </a:p>
        </p:txBody>
      </p:sp>
      <p:sp>
        <p:nvSpPr>
          <p:cNvPr id="1048636" name="PlaceHolder 4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AndObj">
  <p:cSld name="Title, 2 Content and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78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79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A7879-FA55-452E-AF39-B196F8ABCAD6}" type="slidenum">
              <a:t>‹#›</a:t>
            </a:fld>
          </a:p>
        </p:txBody>
      </p:sp>
      <p:sp>
        <p:nvSpPr>
          <p:cNvPr id="1048680" name="PlaceHolder 7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AndTwoObj">
  <p:cSld name="Title Content and 2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85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86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2D9BE-DFAB-4C8D-996C-596332465AFC}" type="slidenum">
              <a:t>‹#›</a:t>
            </a:fld>
          </a:p>
        </p:txBody>
      </p:sp>
      <p:sp>
        <p:nvSpPr>
          <p:cNvPr id="1048687" name="PlaceHolder 7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OverTx">
  <p:cSld name="Title, 2 Content over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9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60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1D8DDF-316F-412A-B9B3-997F79A51A38}" type="slidenum">
              <a:t>‹#›</a:t>
            </a:fld>
          </a:p>
        </p:txBody>
      </p:sp>
      <p:sp>
        <p:nvSpPr>
          <p:cNvPr id="1048661" name="PlaceHolder 7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1;p1"/>
          <p:cNvPicPr>
            <a:picLocks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0" y="0"/>
            <a:ext cx="616680" cy="616680"/>
          </a:xfrm>
          <a:prstGeom prst="rect"/>
          <a:ln w="0">
            <a:noFill/>
          </a:ln>
        </p:spPr>
      </p:pic>
      <p:pic>
        <p:nvPicPr>
          <p:cNvPr id="2097153" name="Google Shape;12;p1"/>
          <p:cNvPicPr>
            <a:picLocks/>
          </p:cNvPicPr>
          <p:nvPr/>
        </p:nvPicPr>
        <p:blipFill>
          <a:blip xmlns:r="http://schemas.openxmlformats.org/officeDocument/2006/relationships" r:embed="rId14"/>
          <a:stretch>
            <a:fillRect/>
          </a:stretch>
        </p:blipFill>
        <p:spPr>
          <a:xfrm>
            <a:off x="8515440" y="0"/>
            <a:ext cx="616680" cy="703080"/>
          </a:xfrm>
          <a:prstGeom prst="rect"/>
          <a:ln w="0">
            <a:noFill/>
          </a:ln>
        </p:spPr>
      </p:pic>
      <p:sp>
        <p:nvSpPr>
          <p:cNvPr id="1048576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5560" cy="273240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lvl1pPr algn="ctr" indent="0">
              <a:lnSpc>
                <a:spcPct val="100000"/>
              </a:lnSpc>
              <a:buNone/>
              <a:tabLst>
                <a:tab algn="l" pos="0"/>
              </a:tabLst>
              <a:defRPr b="0" sz="1400" lang="en-AE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577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6680" cy="273240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lvl1pPr algn="r" indent="0">
              <a:lnSpc>
                <a:spcPct val="100000"/>
              </a:lnSpc>
              <a:buNone/>
              <a:tabLst>
                <a:tab algn="l" pos="0"/>
              </a:tabLst>
              <a:defRPr b="0" sz="900" lang="en-GB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578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6680" cy="273240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lvl1pPr indent="0">
              <a:buNone/>
              <a:defRPr b="0" sz="1400" lang="en-AE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57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r>
              <a:rPr b="0" sz="4400" lang="en-AE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58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AE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AE" spc="-1" strike="noStrike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AE" spc="-1" strike="noStrike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AE" spc="-1" strike="noStrike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AE" spc="-1" strike="noStrike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AE" spc="-1" strike="noStrike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AE" spc="-1" strike="noStrike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2097178" name="image1.png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54095" y="720841"/>
            <a:ext cx="8229240" cy="596589"/>
          </a:xfrm>
        </p:spPr>
        <p:txBody>
          <a:bodyPr/>
          <a:p>
            <a:r>
              <a:rPr dirty="0" sz="320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Appendix:</a:t>
            </a:r>
            <a:endParaRPr b="1" dirty="0" sz="3000" lang="en-US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48625" name="Content Placeholder 2"/>
          <p:cNvSpPr txBox="1"/>
          <p:nvPr/>
        </p:nvSpPr>
        <p:spPr>
          <a:xfrm>
            <a:off x="203200" y="1628565"/>
            <a:ext cx="875792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endParaRPr dirty="0" lang="en-US">
              <a:solidFill>
                <a:schemeClr val="bg1"/>
              </a:solidFill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9" name="Picture 2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02553" y="1753715"/>
            <a:ext cx="3837940" cy="2458720"/>
          </a:xfrm>
          <a:prstGeom prst="rect"/>
        </p:spPr>
      </p:pic>
      <p:pic>
        <p:nvPicPr>
          <p:cNvPr id="2097180" name="Picture 5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133056" y="1441682"/>
            <a:ext cx="4908391" cy="280511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2097182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9415" y="681037"/>
            <a:ext cx="6116320" cy="1171575"/>
          </a:xfrm>
          <a:prstGeom prst="rect"/>
        </p:spPr>
      </p:pic>
      <p:pic>
        <p:nvPicPr>
          <p:cNvPr id="2097183" name="Picture 7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77996" y="2224088"/>
            <a:ext cx="5444490" cy="223837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209718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78620" y="179864"/>
            <a:ext cx="6115050" cy="2922905"/>
          </a:xfrm>
          <a:prstGeom prst="rect"/>
        </p:spPr>
      </p:pic>
      <p:pic>
        <p:nvPicPr>
          <p:cNvPr id="2097186" name="Picture 6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93847" y="2593181"/>
            <a:ext cx="5113020" cy="248602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7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dirty="0" lang="en-IN"/>
          </a:p>
        </p:txBody>
      </p:sp>
      <p:pic>
        <p:nvPicPr>
          <p:cNvPr id="2097188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3691" y="171615"/>
            <a:ext cx="5167630" cy="1924050"/>
          </a:xfrm>
          <a:prstGeom prst="rect"/>
        </p:spPr>
      </p:pic>
      <p:pic>
        <p:nvPicPr>
          <p:cNvPr id="2097189" name="Picture 5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23691" y="2014538"/>
            <a:ext cx="5167630" cy="312896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2097191" name="Picture 3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7199" y="187268"/>
            <a:ext cx="5479415" cy="2985135"/>
          </a:xfrm>
          <a:prstGeom prst="rect"/>
        </p:spPr>
      </p:pic>
      <p:pic>
        <p:nvPicPr>
          <p:cNvPr id="2097192" name="Picture 4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57200" y="3190335"/>
            <a:ext cx="5479415" cy="189188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Order to be followed for Departments</dc:title>
  <dc:creator>HP</dc:creator>
  <cp:lastModifiedBy>Varshini Gangatharan</cp:lastModifiedBy>
  <dcterms:created xsi:type="dcterms:W3CDTF">2024-04-04T03:22:28Z</dcterms:created>
  <dcterms:modified xsi:type="dcterms:W3CDTF">2024-04-04T03:22:28Z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(16:9)</vt:lpwstr>
  </property>
  <property fmtid="{D5CDD505-2E9C-101B-9397-08002B2CF9AE}" pid="4" name="Slides">
    <vt:i4>3</vt:i4>
  </property>
  <property fmtid="{D5CDD505-2E9C-101B-9397-08002B2CF9AE}" pid="5" name="ICV">
    <vt:lpwstr>55136094d3d343c3a9f6ef431a3fed09</vt:lpwstr>
  </property>
</Properties>
</file>