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1.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4" r:id="rId1"/>
  </p:sldMasterIdLst>
  <p:notesMasterIdLst>
    <p:notesMasterId r:id="rId2"/>
  </p:notesMasterIdLst>
  <p:sldIdLst>
    <p:sldId id="269" r:id="rId3"/>
    <p:sldId id="270" r:id="rId4"/>
    <p:sldId id="271" r:id="rId5"/>
    <p:sldId id="272" r:id="rId6"/>
    <p:sldId id="273" r:id="rId7"/>
    <p:sldId id="274" r:id="rId8"/>
    <p:sldId id="275" r:id="rId9"/>
    <p:sldId id="276" r:id="rId10"/>
    <p:sldId id="277" r:id="rId11"/>
    <p:sldId id="278" r:id="rId12"/>
    <p:sldId id="279" r:id="rId13"/>
  </p:sldIdLst>
  <p:sldSz type="screen16x9" cy="5143500" cx="9144000"/>
  <p:notesSz cx="7559675" cy="10691813"/>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80" name="Header Placeholder 1"/>
          <p:cNvSpPr>
            <a:spLocks noGrp="1"/>
          </p:cNvSpPr>
          <p:nvPr>
            <p:ph type="hdr" sz="quarter"/>
          </p:nvPr>
        </p:nvSpPr>
        <p:spPr>
          <a:xfrm>
            <a:off x="0" y="0"/>
            <a:ext cx="3276600" cy="534988"/>
          </a:xfrm>
          <a:prstGeom prst="rect"/>
        </p:spPr>
        <p:txBody>
          <a:bodyPr bIns="45720" lIns="91440" rIns="91440" rtlCol="0" tIns="45720" vert="horz"/>
          <a:lstStyle>
            <a:lvl1pPr algn="l">
              <a:defRPr sz="1200"/>
            </a:lvl1pPr>
          </a:lstStyle>
          <a:p>
            <a:endParaRPr lang="en-US"/>
          </a:p>
        </p:txBody>
      </p:sp>
      <p:sp>
        <p:nvSpPr>
          <p:cNvPr id="1048681" name="Date Placeholder 2"/>
          <p:cNvSpPr>
            <a:spLocks noGrp="1"/>
          </p:cNvSpPr>
          <p:nvPr>
            <p:ph type="dt" idx="1"/>
          </p:nvPr>
        </p:nvSpPr>
        <p:spPr>
          <a:xfrm>
            <a:off x="4281488" y="0"/>
            <a:ext cx="3276600" cy="534988"/>
          </a:xfrm>
          <a:prstGeom prst="rect"/>
        </p:spPr>
        <p:txBody>
          <a:bodyPr bIns="45720" lIns="91440" rIns="91440" rtlCol="0" tIns="45720" vert="horz"/>
          <a:lstStyle>
            <a:lvl1pPr algn="r">
              <a:defRPr sz="1200"/>
            </a:lvl1pPr>
          </a:lstStyle>
          <a:p>
            <a:fld id="{E707C27F-7C26-484B-9D8E-EB4983989C47}" type="datetimeFigureOut">
              <a:rPr lang="en-US" smtClean="0"/>
              <a:t>3/27/2024</a:t>
            </a:fld>
            <a:endParaRPr lang="en-US"/>
          </a:p>
        </p:txBody>
      </p:sp>
      <p:sp>
        <p:nvSpPr>
          <p:cNvPr id="1048682" name="Slide Image Placeholder 3"/>
          <p:cNvSpPr>
            <a:spLocks noChangeAspect="1" noRot="1" noGrp="1"/>
          </p:cNvSpPr>
          <p:nvPr>
            <p:ph type="sldImg" idx="2"/>
          </p:nvPr>
        </p:nvSpPr>
        <p:spPr>
          <a:xfrm>
            <a:off x="215900" y="801688"/>
            <a:ext cx="7127875" cy="4010025"/>
          </a:xfrm>
          <a:prstGeom prst="rect"/>
          <a:noFill/>
          <a:ln w="12700">
            <a:solidFill>
              <a:prstClr val="black"/>
            </a:solidFill>
          </a:ln>
        </p:spPr>
        <p:txBody>
          <a:bodyPr anchor="ctr" bIns="45720" lIns="91440" rIns="91440" rtlCol="0" tIns="45720" vert="horz"/>
          <a:p>
            <a:endParaRPr lang="en-US"/>
          </a:p>
        </p:txBody>
      </p:sp>
      <p:sp>
        <p:nvSpPr>
          <p:cNvPr id="1048683" name="Notes Placeholder 4"/>
          <p:cNvSpPr>
            <a:spLocks noGrp="1"/>
          </p:cNvSpPr>
          <p:nvPr>
            <p:ph type="body" sz="quarter" idx="3"/>
          </p:nvPr>
        </p:nvSpPr>
        <p:spPr>
          <a:xfrm>
            <a:off x="755650" y="5078413"/>
            <a:ext cx="6048375" cy="4811712"/>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4" name="Footer Placeholder 5"/>
          <p:cNvSpPr>
            <a:spLocks noGrp="1"/>
          </p:cNvSpPr>
          <p:nvPr>
            <p:ph type="ftr" sz="quarter" idx="4"/>
          </p:nvPr>
        </p:nvSpPr>
        <p:spPr>
          <a:xfrm>
            <a:off x="0" y="10155238"/>
            <a:ext cx="3276600" cy="534987"/>
          </a:xfrm>
          <a:prstGeom prst="rect"/>
        </p:spPr>
        <p:txBody>
          <a:bodyPr anchor="b" bIns="45720" lIns="91440" rIns="91440" rtlCol="0" tIns="45720" vert="horz"/>
          <a:lstStyle>
            <a:lvl1pPr algn="l">
              <a:defRPr sz="1200"/>
            </a:lvl1pPr>
          </a:lstStyle>
          <a:p>
            <a:endParaRPr lang="en-US"/>
          </a:p>
        </p:txBody>
      </p:sp>
      <p:sp>
        <p:nvSpPr>
          <p:cNvPr id="1048685" name="Slide Number Placeholder 6"/>
          <p:cNvSpPr>
            <a:spLocks noGrp="1"/>
          </p:cNvSpPr>
          <p:nvPr>
            <p:ph type="sldNum" sz="quarter" idx="5"/>
          </p:nvPr>
        </p:nvSpPr>
        <p:spPr>
          <a:xfrm>
            <a:off x="4281488" y="10155238"/>
            <a:ext cx="3276600" cy="534987"/>
          </a:xfrm>
          <a:prstGeom prst="rect"/>
        </p:spPr>
        <p:txBody>
          <a:bodyPr anchor="b" bIns="45720" lIns="91440" rIns="91440" rtlCol="0" tIns="45720" vert="horz"/>
          <a:lstStyle>
            <a:lvl1pPr algn="r">
              <a:defRPr sz="1200"/>
            </a:lvl1pPr>
          </a:lstStyle>
          <a:p>
            <a:fld id="{0A15447D-E6AC-47CA-B21D-1093F9A358EB}"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88"/>
        <p:cNvGrpSpPr/>
        <p:nvPr/>
      </p:nvGrpSpPr>
      <p:grpSpPr>
        <a:xfrm>
          <a:off x="0" y="0"/>
          <a:ext cx="0" cy="0"/>
          <a:chOff x="0" y="0"/>
          <a:chExt cx="0" cy="0"/>
        </a:xfrm>
      </p:grpSpPr>
      <p:sp>
        <p:nvSpPr>
          <p:cNvPr id="1048612" name="Google Shape;89;g161ec2faecb_10_12:notes"/>
          <p:cNvSpPr>
            <a:spLocks noChangeAspect="1" noRot="1" noGrp="1"/>
          </p:cNvSpPr>
          <p:nvPr>
            <p:ph type="sldImg" idx="2"/>
          </p:nvPr>
        </p:nvSpPr>
        <p:spPr>
          <a:xfrm>
            <a:off x="215900" y="801688"/>
            <a:ext cx="7127875" cy="4010025"/>
          </a:xfrm>
          <a:custGeom>
            <a:avLst/>
            <a:ahLst/>
            <a:rect l="l" t="t" r="r" b="b"/>
            <a:pathLst>
              <a:path w="120000" h="120000" extrusionOk="0">
                <a:moveTo>
                  <a:pt x="0" y="0"/>
                </a:moveTo>
                <a:lnTo>
                  <a:pt x="120000" y="0"/>
                </a:lnTo>
                <a:lnTo>
                  <a:pt x="120000" y="120000"/>
                </a:lnTo>
                <a:lnTo>
                  <a:pt x="0" y="120000"/>
                </a:lnTo>
                <a:close/>
              </a:path>
            </a:pathLst>
          </a:custGeom>
        </p:spPr>
      </p:sp>
      <p:sp>
        <p:nvSpPr>
          <p:cNvPr id="1048613" name="Google Shape;90;g161ec2faecb_10_12:notes"/>
          <p:cNvSpPr txBox="1">
            <a:spLocks noGrp="1"/>
          </p:cNvSpPr>
          <p:nvPr>
            <p:ph type="body" idx="1"/>
          </p:nvPr>
        </p:nvSpPr>
        <p:spPr>
          <a:xfrm>
            <a:off x="755968" y="5078611"/>
            <a:ext cx="6047740" cy="4811316"/>
          </a:xfrm>
          <a:prstGeom prst="rect"/>
        </p:spPr>
        <p:txBody>
          <a:bodyPr anchor="t" anchorCtr="0" bIns="104270" lIns="104270" rIns="104270" spcFirstLastPara="1" tIns="104270" wrap="square">
            <a:noAutofit/>
          </a:body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blank">
  <p:cSld name="Blank Slide">
    <p:spTree>
      <p:nvGrpSpPr>
        <p:cNvPr id="25" name=""/>
        <p:cNvGrpSpPr/>
        <p:nvPr/>
      </p:nvGrpSpPr>
      <p:grpSpPr>
        <a:xfrm>
          <a:off x="0" y="0"/>
          <a:ext cx="0" cy="0"/>
          <a:chOff x="0" y="0"/>
          <a:chExt cx="0" cy="0"/>
        </a:xfrm>
      </p:grpSpPr>
      <p:sp>
        <p:nvSpPr>
          <p:cNvPr id="1048581" name="PlaceHolder 1"/>
          <p:cNvSpPr>
            <a:spLocks noGrp="1"/>
          </p:cNvSpPr>
          <p:nvPr>
            <p:ph type="ftr" idx="1"/>
          </p:nvPr>
        </p:nvSpPr>
        <p:spPr/>
        <p:txBody>
          <a:bodyPr/>
          <a:p>
            <a:r>
              <a:t>Footer</a:t>
            </a:r>
          </a:p>
        </p:txBody>
      </p:sp>
      <p:sp>
        <p:nvSpPr>
          <p:cNvPr id="1048582" name="PlaceHolder 2"/>
          <p:cNvSpPr>
            <a:spLocks noGrp="1"/>
          </p:cNvSpPr>
          <p:nvPr>
            <p:ph type="sldNum" idx="2"/>
          </p:nvPr>
        </p:nvSpPr>
        <p:spPr/>
        <p:txBody>
          <a:bodyPr/>
          <a:p>
            <a:fld id="{E7957902-6990-4008-AD23-31E506CA1AAE}" type="slidenum">
              <a:t>‹#›</a:t>
            </a:fld>
          </a:p>
        </p:txBody>
      </p:sp>
      <p:sp>
        <p:nvSpPr>
          <p:cNvPr id="1048583" name="PlaceHolder 3"/>
          <p:cNvSpPr>
            <a:spLocks noGrp="1"/>
          </p:cNvSpPr>
          <p:nvPr>
            <p:ph type="dt" idx="3"/>
          </p:nvPr>
        </p:nvSpPr>
        <p:spPr/>
        <p:txBody>
          <a:body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type="objOverTx">
  <p:cSld name="Title, Content over Content">
    <p:spTree>
      <p:nvGrpSpPr>
        <p:cNvPr id="47" name=""/>
        <p:cNvGrpSpPr/>
        <p:nvPr/>
      </p:nvGrpSpPr>
      <p:grpSpPr>
        <a:xfrm>
          <a:off x="0" y="0"/>
          <a:ext cx="0" cy="0"/>
          <a:chOff x="0" y="0"/>
          <a:chExt cx="0" cy="0"/>
        </a:xfrm>
      </p:grpSpPr>
      <p:sp>
        <p:nvSpPr>
          <p:cNvPr id="1048654" name="PlaceHolder 1"/>
          <p:cNvSpPr>
            <a:spLocks noGrp="1"/>
          </p:cNvSpPr>
          <p:nvPr>
            <p:ph type="title"/>
          </p:nvPr>
        </p:nvSpPr>
        <p:spPr>
          <a:xfrm>
            <a:off x="457200" y="205200"/>
            <a:ext cx="8229240" cy="858600"/>
          </a:xfrm>
          <a:prstGeom prst="rect"/>
          <a:noFill/>
          <a:ln w="0">
            <a:noFill/>
          </a:ln>
        </p:spPr>
        <p:txBody>
          <a:bodyPr anchor="ctr" bIns="0" lIns="0" rIns="0" tIns="0">
            <a:noAutofit/>
          </a:bodyPr>
          <a:p>
            <a:pPr algn="ctr" indent="0">
              <a:buNone/>
            </a:pPr>
            <a:endParaRPr b="0" sz="4400" lang="en-AE" spc="-1" strike="noStrike">
              <a:solidFill>
                <a:srgbClr val="000000"/>
              </a:solidFill>
              <a:latin typeface="Arial"/>
            </a:endParaRPr>
          </a:p>
        </p:txBody>
      </p:sp>
      <p:sp>
        <p:nvSpPr>
          <p:cNvPr id="1048655" name="PlaceHolder 2"/>
          <p:cNvSpPr>
            <a:spLocks noGrp="1"/>
          </p:cNvSpPr>
          <p:nvPr>
            <p:ph/>
          </p:nvPr>
        </p:nvSpPr>
        <p:spPr>
          <a:xfrm>
            <a:off x="457200" y="1203480"/>
            <a:ext cx="822924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56" name="PlaceHolder 3"/>
          <p:cNvSpPr>
            <a:spLocks noGrp="1"/>
          </p:cNvSpPr>
          <p:nvPr>
            <p:ph/>
          </p:nvPr>
        </p:nvSpPr>
        <p:spPr>
          <a:xfrm>
            <a:off x="457200" y="2761920"/>
            <a:ext cx="822924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57" name="PlaceHolder 4"/>
          <p:cNvSpPr>
            <a:spLocks noGrp="1"/>
          </p:cNvSpPr>
          <p:nvPr>
            <p:ph type="ftr" idx="1"/>
          </p:nvPr>
        </p:nvSpPr>
        <p:spPr/>
        <p:txBody>
          <a:bodyPr/>
          <a:p>
            <a:r>
              <a:t>Footer</a:t>
            </a:r>
          </a:p>
        </p:txBody>
      </p:sp>
      <p:sp>
        <p:nvSpPr>
          <p:cNvPr id="1048658" name="PlaceHolder 5"/>
          <p:cNvSpPr>
            <a:spLocks noGrp="1"/>
          </p:cNvSpPr>
          <p:nvPr>
            <p:ph type="sldNum" idx="2"/>
          </p:nvPr>
        </p:nvSpPr>
        <p:spPr/>
        <p:txBody>
          <a:bodyPr/>
          <a:p>
            <a:fld id="{1962FFBB-D7B9-4D3C-8406-012C3E77ED9F}" type="slidenum">
              <a:t>‹#›</a:t>
            </a:fld>
          </a:p>
        </p:txBody>
      </p:sp>
      <p:sp>
        <p:nvSpPr>
          <p:cNvPr id="1048659" name="PlaceHolder 6"/>
          <p:cNvSpPr>
            <a:spLocks noGrp="1"/>
          </p:cNvSpPr>
          <p:nvPr>
            <p:ph type="dt" idx="3"/>
          </p:nvPr>
        </p:nvSpPr>
        <p:spPr/>
        <p:txBody>
          <a:body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fourObj">
  <p:cSld name="Title, 4 Content">
    <p:spTree>
      <p:nvGrpSpPr>
        <p:cNvPr id="45" name=""/>
        <p:cNvGrpSpPr/>
        <p:nvPr/>
      </p:nvGrpSpPr>
      <p:grpSpPr>
        <a:xfrm>
          <a:off x="0" y="0"/>
          <a:ext cx="0" cy="0"/>
          <a:chOff x="0" y="0"/>
          <a:chExt cx="0" cy="0"/>
        </a:xfrm>
      </p:grpSpPr>
      <p:sp>
        <p:nvSpPr>
          <p:cNvPr id="1048639" name="PlaceHolder 1"/>
          <p:cNvSpPr>
            <a:spLocks noGrp="1"/>
          </p:cNvSpPr>
          <p:nvPr>
            <p:ph type="title"/>
          </p:nvPr>
        </p:nvSpPr>
        <p:spPr>
          <a:xfrm>
            <a:off x="457200" y="205200"/>
            <a:ext cx="8229240" cy="858600"/>
          </a:xfrm>
          <a:prstGeom prst="rect"/>
          <a:noFill/>
          <a:ln w="0">
            <a:noFill/>
          </a:ln>
        </p:spPr>
        <p:txBody>
          <a:bodyPr anchor="ctr" bIns="0" lIns="0" rIns="0" tIns="0">
            <a:noAutofit/>
          </a:bodyPr>
          <a:p>
            <a:pPr algn="ctr" indent="0">
              <a:buNone/>
            </a:pPr>
            <a:endParaRPr b="0" sz="4400" lang="en-AE" spc="-1" strike="noStrike">
              <a:solidFill>
                <a:srgbClr val="000000"/>
              </a:solidFill>
              <a:latin typeface="Arial"/>
            </a:endParaRPr>
          </a:p>
        </p:txBody>
      </p:sp>
      <p:sp>
        <p:nvSpPr>
          <p:cNvPr id="1048640" name="PlaceHolder 2"/>
          <p:cNvSpPr>
            <a:spLocks noGrp="1"/>
          </p:cNvSpPr>
          <p:nvPr>
            <p:ph/>
          </p:nvPr>
        </p:nvSpPr>
        <p:spPr>
          <a:xfrm>
            <a:off x="457200" y="1203480"/>
            <a:ext cx="401580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41" name="PlaceHolder 3"/>
          <p:cNvSpPr>
            <a:spLocks noGrp="1"/>
          </p:cNvSpPr>
          <p:nvPr>
            <p:ph/>
          </p:nvPr>
        </p:nvSpPr>
        <p:spPr>
          <a:xfrm>
            <a:off x="4674240" y="1203480"/>
            <a:ext cx="401580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42" name="PlaceHolder 4"/>
          <p:cNvSpPr>
            <a:spLocks noGrp="1"/>
          </p:cNvSpPr>
          <p:nvPr>
            <p:ph/>
          </p:nvPr>
        </p:nvSpPr>
        <p:spPr>
          <a:xfrm>
            <a:off x="457200" y="2761920"/>
            <a:ext cx="401580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43" name="PlaceHolder 5"/>
          <p:cNvSpPr>
            <a:spLocks noGrp="1"/>
          </p:cNvSpPr>
          <p:nvPr>
            <p:ph/>
          </p:nvPr>
        </p:nvSpPr>
        <p:spPr>
          <a:xfrm>
            <a:off x="4674240" y="2761920"/>
            <a:ext cx="401580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44" name="PlaceHolder 6"/>
          <p:cNvSpPr>
            <a:spLocks noGrp="1"/>
          </p:cNvSpPr>
          <p:nvPr>
            <p:ph type="ftr" idx="1"/>
          </p:nvPr>
        </p:nvSpPr>
        <p:spPr/>
        <p:txBody>
          <a:bodyPr/>
          <a:p>
            <a:r>
              <a:t>Footer</a:t>
            </a:r>
          </a:p>
        </p:txBody>
      </p:sp>
      <p:sp>
        <p:nvSpPr>
          <p:cNvPr id="1048645" name="PlaceHolder 7"/>
          <p:cNvSpPr>
            <a:spLocks noGrp="1"/>
          </p:cNvSpPr>
          <p:nvPr>
            <p:ph type="sldNum" idx="2"/>
          </p:nvPr>
        </p:nvSpPr>
        <p:spPr/>
        <p:txBody>
          <a:bodyPr/>
          <a:p>
            <a:fld id="{2AD7ABBB-13B6-4CEE-BA08-EE6A60F2FBF2}" type="slidenum">
              <a:t>‹#›</a:t>
            </a:fld>
          </a:p>
        </p:txBody>
      </p:sp>
      <p:sp>
        <p:nvSpPr>
          <p:cNvPr id="1048646" name="PlaceHolder 8"/>
          <p:cNvSpPr>
            <a:spLocks noGrp="1"/>
          </p:cNvSpPr>
          <p:nvPr>
            <p:ph type="dt" idx="3"/>
          </p:nvPr>
        </p:nvSpPr>
        <p:spPr/>
        <p:txBody>
          <a:body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type="blank">
  <p:cSld name="Title, 6 Content">
    <p:spTree>
      <p:nvGrpSpPr>
        <p:cNvPr id="44" name=""/>
        <p:cNvGrpSpPr/>
        <p:nvPr/>
      </p:nvGrpSpPr>
      <p:grpSpPr>
        <a:xfrm>
          <a:off x="0" y="0"/>
          <a:ext cx="0" cy="0"/>
          <a:chOff x="0" y="0"/>
          <a:chExt cx="0" cy="0"/>
        </a:xfrm>
      </p:grpSpPr>
      <p:sp>
        <p:nvSpPr>
          <p:cNvPr id="1048629" name="PlaceHolder 1"/>
          <p:cNvSpPr>
            <a:spLocks noGrp="1"/>
          </p:cNvSpPr>
          <p:nvPr>
            <p:ph type="title"/>
          </p:nvPr>
        </p:nvSpPr>
        <p:spPr>
          <a:xfrm>
            <a:off x="457200" y="205200"/>
            <a:ext cx="8229240" cy="858600"/>
          </a:xfrm>
          <a:prstGeom prst="rect"/>
          <a:noFill/>
          <a:ln w="0">
            <a:noFill/>
          </a:ln>
        </p:spPr>
        <p:txBody>
          <a:bodyPr anchor="ctr" bIns="0" lIns="0" rIns="0" tIns="0">
            <a:noAutofit/>
          </a:bodyPr>
          <a:p>
            <a:pPr algn="ctr" indent="0">
              <a:buNone/>
            </a:pPr>
            <a:endParaRPr b="0" sz="4400" lang="en-AE" spc="-1" strike="noStrike">
              <a:solidFill>
                <a:srgbClr val="000000"/>
              </a:solidFill>
              <a:latin typeface="Arial"/>
            </a:endParaRPr>
          </a:p>
        </p:txBody>
      </p:sp>
      <p:sp>
        <p:nvSpPr>
          <p:cNvPr id="1048630" name="PlaceHolder 2"/>
          <p:cNvSpPr>
            <a:spLocks noGrp="1"/>
          </p:cNvSpPr>
          <p:nvPr>
            <p:ph/>
          </p:nvPr>
        </p:nvSpPr>
        <p:spPr>
          <a:xfrm>
            <a:off x="457200" y="1203480"/>
            <a:ext cx="264960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31" name="PlaceHolder 3"/>
          <p:cNvSpPr>
            <a:spLocks noGrp="1"/>
          </p:cNvSpPr>
          <p:nvPr>
            <p:ph/>
          </p:nvPr>
        </p:nvSpPr>
        <p:spPr>
          <a:xfrm>
            <a:off x="3239640" y="1203480"/>
            <a:ext cx="264960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32" name="PlaceHolder 4"/>
          <p:cNvSpPr>
            <a:spLocks noGrp="1"/>
          </p:cNvSpPr>
          <p:nvPr>
            <p:ph/>
          </p:nvPr>
        </p:nvSpPr>
        <p:spPr>
          <a:xfrm>
            <a:off x="6022080" y="1203480"/>
            <a:ext cx="264960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33" name="PlaceHolder 5"/>
          <p:cNvSpPr>
            <a:spLocks noGrp="1"/>
          </p:cNvSpPr>
          <p:nvPr>
            <p:ph/>
          </p:nvPr>
        </p:nvSpPr>
        <p:spPr>
          <a:xfrm>
            <a:off x="457200" y="2761920"/>
            <a:ext cx="264960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34" name="PlaceHolder 6"/>
          <p:cNvSpPr>
            <a:spLocks noGrp="1"/>
          </p:cNvSpPr>
          <p:nvPr>
            <p:ph/>
          </p:nvPr>
        </p:nvSpPr>
        <p:spPr>
          <a:xfrm>
            <a:off x="3239640" y="2761920"/>
            <a:ext cx="264960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35" name="PlaceHolder 7"/>
          <p:cNvSpPr>
            <a:spLocks noGrp="1"/>
          </p:cNvSpPr>
          <p:nvPr>
            <p:ph/>
          </p:nvPr>
        </p:nvSpPr>
        <p:spPr>
          <a:xfrm>
            <a:off x="6022080" y="2761920"/>
            <a:ext cx="264960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36" name="PlaceHolder 8"/>
          <p:cNvSpPr>
            <a:spLocks noGrp="1"/>
          </p:cNvSpPr>
          <p:nvPr>
            <p:ph type="ftr" idx="1"/>
          </p:nvPr>
        </p:nvSpPr>
        <p:spPr/>
        <p:txBody>
          <a:bodyPr/>
          <a:p>
            <a:r>
              <a:t>Footer</a:t>
            </a:r>
          </a:p>
        </p:txBody>
      </p:sp>
      <p:sp>
        <p:nvSpPr>
          <p:cNvPr id="1048637" name="PlaceHolder 9"/>
          <p:cNvSpPr>
            <a:spLocks noGrp="1"/>
          </p:cNvSpPr>
          <p:nvPr>
            <p:ph type="sldNum" idx="2"/>
          </p:nvPr>
        </p:nvSpPr>
        <p:spPr/>
        <p:txBody>
          <a:bodyPr/>
          <a:p>
            <a:fld id="{F0F67A9F-2FEB-4539-A255-B4B56CE7D672}" type="slidenum">
              <a:t>‹#›</a:t>
            </a:fld>
          </a:p>
        </p:txBody>
      </p:sp>
      <p:sp>
        <p:nvSpPr>
          <p:cNvPr id="1048638" name="PlaceHolder 10"/>
          <p:cNvSpPr>
            <a:spLocks noGrp="1"/>
          </p:cNvSpPr>
          <p:nvPr>
            <p:ph type="dt" idx="3"/>
          </p:nvPr>
        </p:nvSpPr>
        <p:spPr/>
        <p:txBody>
          <a:body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type="tx">
  <p:cSld name="Title Slide">
    <p:spTree>
      <p:nvGrpSpPr>
        <p:cNvPr id="28" name=""/>
        <p:cNvGrpSpPr/>
        <p:nvPr/>
      </p:nvGrpSpPr>
      <p:grpSpPr>
        <a:xfrm>
          <a:off x="0" y="0"/>
          <a:ext cx="0" cy="0"/>
          <a:chOff x="0" y="0"/>
          <a:chExt cx="0" cy="0"/>
        </a:xfrm>
      </p:grpSpPr>
      <p:sp>
        <p:nvSpPr>
          <p:cNvPr id="1048588" name="PlaceHolder 1"/>
          <p:cNvSpPr>
            <a:spLocks noGrp="1"/>
          </p:cNvSpPr>
          <p:nvPr>
            <p:ph type="title"/>
          </p:nvPr>
        </p:nvSpPr>
        <p:spPr>
          <a:xfrm>
            <a:off x="457200" y="205200"/>
            <a:ext cx="8229240" cy="858600"/>
          </a:xfrm>
          <a:prstGeom prst="rect"/>
          <a:noFill/>
          <a:ln w="0">
            <a:noFill/>
          </a:ln>
        </p:spPr>
        <p:txBody>
          <a:bodyPr anchor="ctr" bIns="0" lIns="0" rIns="0" tIns="0">
            <a:noAutofit/>
          </a:bodyPr>
          <a:p>
            <a:pPr algn="ctr" indent="0">
              <a:buNone/>
            </a:pPr>
            <a:endParaRPr b="0" sz="4400" lang="en-AE" spc="-1" strike="noStrike">
              <a:solidFill>
                <a:srgbClr val="000000"/>
              </a:solidFill>
              <a:latin typeface="Arial"/>
            </a:endParaRPr>
          </a:p>
        </p:txBody>
      </p:sp>
      <p:sp>
        <p:nvSpPr>
          <p:cNvPr id="1048589" name="PlaceHolder 2"/>
          <p:cNvSpPr>
            <a:spLocks noGrp="1"/>
          </p:cNvSpPr>
          <p:nvPr>
            <p:ph type="subTitle"/>
          </p:nvPr>
        </p:nvSpPr>
        <p:spPr>
          <a:xfrm>
            <a:off x="457200" y="1203480"/>
            <a:ext cx="8229240" cy="2982960"/>
          </a:xfrm>
          <a:prstGeom prst="rect"/>
          <a:noFill/>
          <a:ln w="0">
            <a:noFill/>
          </a:ln>
        </p:spPr>
        <p:txBody>
          <a:bodyPr anchor="ctr" bIns="0" lIns="0" rIns="0" tIns="0">
            <a:noAutofit/>
          </a:bodyPr>
          <a:p>
            <a:pPr algn="ctr" indent="0">
              <a:buNone/>
            </a:pPr>
            <a:endParaRPr b="0" sz="3200" lang="en-AE" spc="-1" strike="noStrike">
              <a:solidFill>
                <a:srgbClr val="000000"/>
              </a:solidFill>
              <a:latin typeface="Arial"/>
            </a:endParaRPr>
          </a:p>
        </p:txBody>
      </p:sp>
      <p:sp>
        <p:nvSpPr>
          <p:cNvPr id="1048590" name="PlaceHolder 3"/>
          <p:cNvSpPr>
            <a:spLocks noGrp="1"/>
          </p:cNvSpPr>
          <p:nvPr>
            <p:ph type="ftr" idx="1"/>
          </p:nvPr>
        </p:nvSpPr>
        <p:spPr/>
        <p:txBody>
          <a:bodyPr/>
          <a:p>
            <a:r>
              <a:t>Footer</a:t>
            </a:r>
          </a:p>
        </p:txBody>
      </p:sp>
      <p:sp>
        <p:nvSpPr>
          <p:cNvPr id="1048591" name="PlaceHolder 4"/>
          <p:cNvSpPr>
            <a:spLocks noGrp="1"/>
          </p:cNvSpPr>
          <p:nvPr>
            <p:ph type="sldNum" idx="2"/>
          </p:nvPr>
        </p:nvSpPr>
        <p:spPr/>
        <p:txBody>
          <a:bodyPr/>
          <a:p>
            <a:fld id="{BB319825-A3CC-4106-894D-B5AA3DB603AD}" type="slidenum">
              <a:t>‹#›</a:t>
            </a:fld>
          </a:p>
        </p:txBody>
      </p:sp>
      <p:sp>
        <p:nvSpPr>
          <p:cNvPr id="1048592" name="PlaceHolder 5"/>
          <p:cNvSpPr>
            <a:spLocks noGrp="1"/>
          </p:cNvSpPr>
          <p:nvPr>
            <p:ph type="dt" idx="3"/>
          </p:nvPr>
        </p:nvSpPr>
        <p:spPr/>
        <p:txBody>
          <a:body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obj">
  <p:cSld name="Title, Content">
    <p:spTree>
      <p:nvGrpSpPr>
        <p:cNvPr id="34" name=""/>
        <p:cNvGrpSpPr/>
        <p:nvPr/>
      </p:nvGrpSpPr>
      <p:grpSpPr>
        <a:xfrm>
          <a:off x="0" y="0"/>
          <a:ext cx="0" cy="0"/>
          <a:chOff x="0" y="0"/>
          <a:chExt cx="0" cy="0"/>
        </a:xfrm>
      </p:grpSpPr>
      <p:sp>
        <p:nvSpPr>
          <p:cNvPr id="1048605" name="PlaceHolder 1"/>
          <p:cNvSpPr>
            <a:spLocks noGrp="1"/>
          </p:cNvSpPr>
          <p:nvPr>
            <p:ph type="title"/>
          </p:nvPr>
        </p:nvSpPr>
        <p:spPr>
          <a:xfrm>
            <a:off x="457200" y="205200"/>
            <a:ext cx="8229240" cy="858600"/>
          </a:xfrm>
          <a:prstGeom prst="rect"/>
          <a:noFill/>
          <a:ln w="0">
            <a:noFill/>
          </a:ln>
        </p:spPr>
        <p:txBody>
          <a:bodyPr anchor="ctr" bIns="0" lIns="0" rIns="0" tIns="0">
            <a:noAutofit/>
          </a:bodyPr>
          <a:p>
            <a:pPr algn="ctr" indent="0">
              <a:buNone/>
            </a:pPr>
            <a:endParaRPr b="0" sz="4400" lang="en-AE" spc="-1" strike="noStrike">
              <a:solidFill>
                <a:srgbClr val="000000"/>
              </a:solidFill>
              <a:latin typeface="Arial"/>
            </a:endParaRPr>
          </a:p>
        </p:txBody>
      </p:sp>
      <p:sp>
        <p:nvSpPr>
          <p:cNvPr id="1048606" name="PlaceHolder 2"/>
          <p:cNvSpPr>
            <a:spLocks noGrp="1"/>
          </p:cNvSpPr>
          <p:nvPr>
            <p:ph/>
          </p:nvPr>
        </p:nvSpPr>
        <p:spPr>
          <a:xfrm>
            <a:off x="457200" y="1203480"/>
            <a:ext cx="8229240" cy="298296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07" name="PlaceHolder 3"/>
          <p:cNvSpPr>
            <a:spLocks noGrp="1"/>
          </p:cNvSpPr>
          <p:nvPr>
            <p:ph type="ftr" idx="1"/>
          </p:nvPr>
        </p:nvSpPr>
        <p:spPr/>
        <p:txBody>
          <a:bodyPr/>
          <a:p>
            <a:r>
              <a:t>Footer</a:t>
            </a:r>
          </a:p>
        </p:txBody>
      </p:sp>
      <p:sp>
        <p:nvSpPr>
          <p:cNvPr id="1048608" name="PlaceHolder 4"/>
          <p:cNvSpPr>
            <a:spLocks noGrp="1"/>
          </p:cNvSpPr>
          <p:nvPr>
            <p:ph type="sldNum" idx="2"/>
          </p:nvPr>
        </p:nvSpPr>
        <p:spPr/>
        <p:txBody>
          <a:bodyPr/>
          <a:p>
            <a:fld id="{7FA1E45E-748F-48F0-97CF-B18412FE9F5F}" type="slidenum">
              <a:t>‹#›</a:t>
            </a:fld>
          </a:p>
        </p:txBody>
      </p:sp>
      <p:sp>
        <p:nvSpPr>
          <p:cNvPr id="1048609" name="PlaceHolder 5"/>
          <p:cNvSpPr>
            <a:spLocks noGrp="1"/>
          </p:cNvSpPr>
          <p:nvPr>
            <p:ph type="dt" idx="3"/>
          </p:nvPr>
        </p:nvSpPr>
        <p:spPr/>
        <p:txBody>
          <a:body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type="twoObj">
  <p:cSld name="Title, 2 Content">
    <p:spTree>
      <p:nvGrpSpPr>
        <p:cNvPr id="48" name=""/>
        <p:cNvGrpSpPr/>
        <p:nvPr/>
      </p:nvGrpSpPr>
      <p:grpSpPr>
        <a:xfrm>
          <a:off x="0" y="0"/>
          <a:ext cx="0" cy="0"/>
          <a:chOff x="0" y="0"/>
          <a:chExt cx="0" cy="0"/>
        </a:xfrm>
      </p:grpSpPr>
      <p:sp>
        <p:nvSpPr>
          <p:cNvPr id="1048660" name="PlaceHolder 1"/>
          <p:cNvSpPr>
            <a:spLocks noGrp="1"/>
          </p:cNvSpPr>
          <p:nvPr>
            <p:ph type="title"/>
          </p:nvPr>
        </p:nvSpPr>
        <p:spPr>
          <a:xfrm>
            <a:off x="457200" y="205200"/>
            <a:ext cx="8229240" cy="858600"/>
          </a:xfrm>
          <a:prstGeom prst="rect"/>
          <a:noFill/>
          <a:ln w="0">
            <a:noFill/>
          </a:ln>
        </p:spPr>
        <p:txBody>
          <a:bodyPr anchor="ctr" bIns="0" lIns="0" rIns="0" tIns="0">
            <a:noAutofit/>
          </a:bodyPr>
          <a:p>
            <a:pPr algn="ctr" indent="0">
              <a:buNone/>
            </a:pPr>
            <a:endParaRPr b="0" sz="4400" lang="en-AE" spc="-1" strike="noStrike">
              <a:solidFill>
                <a:srgbClr val="000000"/>
              </a:solidFill>
              <a:latin typeface="Arial"/>
            </a:endParaRPr>
          </a:p>
        </p:txBody>
      </p:sp>
      <p:sp>
        <p:nvSpPr>
          <p:cNvPr id="1048661" name="PlaceHolder 2"/>
          <p:cNvSpPr>
            <a:spLocks noGrp="1"/>
          </p:cNvSpPr>
          <p:nvPr>
            <p:ph/>
          </p:nvPr>
        </p:nvSpPr>
        <p:spPr>
          <a:xfrm>
            <a:off x="457200" y="1203480"/>
            <a:ext cx="4015800" cy="298296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62" name="PlaceHolder 3"/>
          <p:cNvSpPr>
            <a:spLocks noGrp="1"/>
          </p:cNvSpPr>
          <p:nvPr>
            <p:ph/>
          </p:nvPr>
        </p:nvSpPr>
        <p:spPr>
          <a:xfrm>
            <a:off x="4674240" y="1203480"/>
            <a:ext cx="4015800" cy="298296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63" name="PlaceHolder 4"/>
          <p:cNvSpPr>
            <a:spLocks noGrp="1"/>
          </p:cNvSpPr>
          <p:nvPr>
            <p:ph type="ftr" idx="1"/>
          </p:nvPr>
        </p:nvSpPr>
        <p:spPr/>
        <p:txBody>
          <a:bodyPr/>
          <a:p>
            <a:r>
              <a:t>Footer</a:t>
            </a:r>
          </a:p>
        </p:txBody>
      </p:sp>
      <p:sp>
        <p:nvSpPr>
          <p:cNvPr id="1048664" name="PlaceHolder 5"/>
          <p:cNvSpPr>
            <a:spLocks noGrp="1"/>
          </p:cNvSpPr>
          <p:nvPr>
            <p:ph type="sldNum" idx="2"/>
          </p:nvPr>
        </p:nvSpPr>
        <p:spPr/>
        <p:txBody>
          <a:bodyPr/>
          <a:p>
            <a:fld id="{F81E0FA8-ECBE-46DC-B0B2-ADB039DB5CE3}" type="slidenum">
              <a:t>‹#›</a:t>
            </a:fld>
          </a:p>
        </p:txBody>
      </p:sp>
      <p:sp>
        <p:nvSpPr>
          <p:cNvPr id="1048665" name="PlaceHolder 6"/>
          <p:cNvSpPr>
            <a:spLocks noGrp="1"/>
          </p:cNvSpPr>
          <p:nvPr>
            <p:ph type="dt" idx="3"/>
          </p:nvPr>
        </p:nvSpPr>
        <p:spPr/>
        <p:txBody>
          <a:body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itleOnly">
  <p:cSld name="Title Only">
    <p:spTree>
      <p:nvGrpSpPr>
        <p:cNvPr id="41" name=""/>
        <p:cNvGrpSpPr/>
        <p:nvPr/>
      </p:nvGrpSpPr>
      <p:grpSpPr>
        <a:xfrm>
          <a:off x="0" y="0"/>
          <a:ext cx="0" cy="0"/>
          <a:chOff x="0" y="0"/>
          <a:chExt cx="0" cy="0"/>
        </a:xfrm>
      </p:grpSpPr>
      <p:sp>
        <p:nvSpPr>
          <p:cNvPr id="1048620" name="PlaceHolder 1"/>
          <p:cNvSpPr>
            <a:spLocks noGrp="1"/>
          </p:cNvSpPr>
          <p:nvPr>
            <p:ph type="title"/>
          </p:nvPr>
        </p:nvSpPr>
        <p:spPr>
          <a:xfrm>
            <a:off x="457200" y="205200"/>
            <a:ext cx="8229240" cy="858600"/>
          </a:xfrm>
          <a:prstGeom prst="rect"/>
          <a:noFill/>
          <a:ln w="0">
            <a:noFill/>
          </a:ln>
        </p:spPr>
        <p:txBody>
          <a:bodyPr anchor="ctr" bIns="0" lIns="0" rIns="0" tIns="0">
            <a:noAutofit/>
          </a:bodyPr>
          <a:p>
            <a:pPr algn="ctr" indent="0">
              <a:buNone/>
            </a:pPr>
            <a:endParaRPr b="0" sz="4400" lang="en-AE" spc="-1" strike="noStrike">
              <a:solidFill>
                <a:srgbClr val="000000"/>
              </a:solidFill>
              <a:latin typeface="Arial"/>
            </a:endParaRPr>
          </a:p>
        </p:txBody>
      </p:sp>
      <p:sp>
        <p:nvSpPr>
          <p:cNvPr id="1048621" name="PlaceHolder 2"/>
          <p:cNvSpPr>
            <a:spLocks noGrp="1"/>
          </p:cNvSpPr>
          <p:nvPr>
            <p:ph type="ftr" idx="1"/>
          </p:nvPr>
        </p:nvSpPr>
        <p:spPr/>
        <p:txBody>
          <a:bodyPr/>
          <a:p>
            <a:r>
              <a:t>Footer</a:t>
            </a:r>
          </a:p>
        </p:txBody>
      </p:sp>
      <p:sp>
        <p:nvSpPr>
          <p:cNvPr id="1048622" name="PlaceHolder 3"/>
          <p:cNvSpPr>
            <a:spLocks noGrp="1"/>
          </p:cNvSpPr>
          <p:nvPr>
            <p:ph type="sldNum" idx="2"/>
          </p:nvPr>
        </p:nvSpPr>
        <p:spPr/>
        <p:txBody>
          <a:bodyPr/>
          <a:p>
            <a:fld id="{B3043F61-A496-4150-A126-C51E34B96588}" type="slidenum">
              <a:t>‹#›</a:t>
            </a:fld>
          </a:p>
        </p:txBody>
      </p:sp>
      <p:sp>
        <p:nvSpPr>
          <p:cNvPr id="1048623" name="PlaceHolder 4"/>
          <p:cNvSpPr>
            <a:spLocks noGrp="1"/>
          </p:cNvSpPr>
          <p:nvPr>
            <p:ph type="dt" idx="3"/>
          </p:nvPr>
        </p:nvSpPr>
        <p:spPr/>
        <p:txBody>
          <a:body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type="objOnly">
  <p:cSld name="Centered Text">
    <p:spTree>
      <p:nvGrpSpPr>
        <p:cNvPr id="43" name=""/>
        <p:cNvGrpSpPr/>
        <p:nvPr/>
      </p:nvGrpSpPr>
      <p:grpSpPr>
        <a:xfrm>
          <a:off x="0" y="0"/>
          <a:ext cx="0" cy="0"/>
          <a:chOff x="0" y="0"/>
          <a:chExt cx="0" cy="0"/>
        </a:xfrm>
      </p:grpSpPr>
      <p:sp>
        <p:nvSpPr>
          <p:cNvPr id="1048625" name="PlaceHolder 1"/>
          <p:cNvSpPr>
            <a:spLocks noGrp="1"/>
          </p:cNvSpPr>
          <p:nvPr>
            <p:ph type="subTitle"/>
          </p:nvPr>
        </p:nvSpPr>
        <p:spPr>
          <a:xfrm>
            <a:off x="457200" y="205200"/>
            <a:ext cx="8229240" cy="3981240"/>
          </a:xfrm>
          <a:prstGeom prst="rect"/>
          <a:noFill/>
          <a:ln w="0">
            <a:noFill/>
          </a:ln>
        </p:spPr>
        <p:txBody>
          <a:bodyPr anchor="ctr" bIns="0" lIns="0" rIns="0" tIns="0">
            <a:noAutofit/>
          </a:bodyPr>
          <a:p>
            <a:pPr algn="ctr"/>
            <a:endParaRPr b="0" sz="3200" lang="en-AE" spc="-1" strike="noStrike">
              <a:solidFill>
                <a:srgbClr val="000000"/>
              </a:solidFill>
              <a:latin typeface="Arial"/>
            </a:endParaRPr>
          </a:p>
        </p:txBody>
      </p:sp>
      <p:sp>
        <p:nvSpPr>
          <p:cNvPr id="1048626" name="PlaceHolder 2"/>
          <p:cNvSpPr>
            <a:spLocks noGrp="1"/>
          </p:cNvSpPr>
          <p:nvPr>
            <p:ph type="ftr" idx="1"/>
          </p:nvPr>
        </p:nvSpPr>
        <p:spPr/>
        <p:txBody>
          <a:bodyPr/>
          <a:p>
            <a:r>
              <a:t>Footer</a:t>
            </a:r>
          </a:p>
        </p:txBody>
      </p:sp>
      <p:sp>
        <p:nvSpPr>
          <p:cNvPr id="1048627" name="PlaceHolder 3"/>
          <p:cNvSpPr>
            <a:spLocks noGrp="1"/>
          </p:cNvSpPr>
          <p:nvPr>
            <p:ph type="sldNum" idx="2"/>
          </p:nvPr>
        </p:nvSpPr>
        <p:spPr/>
        <p:txBody>
          <a:bodyPr/>
          <a:p>
            <a:fld id="{599E1E62-D42D-4E6A-AEB4-8EB217819839}" type="slidenum">
              <a:t>‹#›</a:t>
            </a:fld>
          </a:p>
        </p:txBody>
      </p:sp>
      <p:sp>
        <p:nvSpPr>
          <p:cNvPr id="1048628" name="PlaceHolder 4"/>
          <p:cNvSpPr>
            <a:spLocks noGrp="1"/>
          </p:cNvSpPr>
          <p:nvPr>
            <p:ph type="dt" idx="3"/>
          </p:nvPr>
        </p:nvSpPr>
        <p:spPr/>
        <p:txBody>
          <a:body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twoObjAndObj">
  <p:cSld name="Title, 2 Content and Content">
    <p:spTree>
      <p:nvGrpSpPr>
        <p:cNvPr id="49" name=""/>
        <p:cNvGrpSpPr/>
        <p:nvPr/>
      </p:nvGrpSpPr>
      <p:grpSpPr>
        <a:xfrm>
          <a:off x="0" y="0"/>
          <a:ext cx="0" cy="0"/>
          <a:chOff x="0" y="0"/>
          <a:chExt cx="0" cy="0"/>
        </a:xfrm>
      </p:grpSpPr>
      <p:sp>
        <p:nvSpPr>
          <p:cNvPr id="1048666" name="PlaceHolder 1"/>
          <p:cNvSpPr>
            <a:spLocks noGrp="1"/>
          </p:cNvSpPr>
          <p:nvPr>
            <p:ph type="title"/>
          </p:nvPr>
        </p:nvSpPr>
        <p:spPr>
          <a:xfrm>
            <a:off x="457200" y="205200"/>
            <a:ext cx="8229240" cy="858600"/>
          </a:xfrm>
          <a:prstGeom prst="rect"/>
          <a:noFill/>
          <a:ln w="0">
            <a:noFill/>
          </a:ln>
        </p:spPr>
        <p:txBody>
          <a:bodyPr anchor="ctr" bIns="0" lIns="0" rIns="0" tIns="0">
            <a:noAutofit/>
          </a:bodyPr>
          <a:p>
            <a:pPr algn="ctr" indent="0">
              <a:buNone/>
            </a:pPr>
            <a:endParaRPr b="0" sz="4400" lang="en-AE" spc="-1" strike="noStrike">
              <a:solidFill>
                <a:srgbClr val="000000"/>
              </a:solidFill>
              <a:latin typeface="Arial"/>
            </a:endParaRPr>
          </a:p>
        </p:txBody>
      </p:sp>
      <p:sp>
        <p:nvSpPr>
          <p:cNvPr id="1048667" name="PlaceHolder 2"/>
          <p:cNvSpPr>
            <a:spLocks noGrp="1"/>
          </p:cNvSpPr>
          <p:nvPr>
            <p:ph/>
          </p:nvPr>
        </p:nvSpPr>
        <p:spPr>
          <a:xfrm>
            <a:off x="457200" y="1203480"/>
            <a:ext cx="401580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68" name="PlaceHolder 3"/>
          <p:cNvSpPr>
            <a:spLocks noGrp="1"/>
          </p:cNvSpPr>
          <p:nvPr>
            <p:ph/>
          </p:nvPr>
        </p:nvSpPr>
        <p:spPr>
          <a:xfrm>
            <a:off x="4674240" y="1203480"/>
            <a:ext cx="4015800" cy="298296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69" name="PlaceHolder 4"/>
          <p:cNvSpPr>
            <a:spLocks noGrp="1"/>
          </p:cNvSpPr>
          <p:nvPr>
            <p:ph/>
          </p:nvPr>
        </p:nvSpPr>
        <p:spPr>
          <a:xfrm>
            <a:off x="457200" y="2761920"/>
            <a:ext cx="401580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70" name="PlaceHolder 5"/>
          <p:cNvSpPr>
            <a:spLocks noGrp="1"/>
          </p:cNvSpPr>
          <p:nvPr>
            <p:ph type="ftr" idx="1"/>
          </p:nvPr>
        </p:nvSpPr>
        <p:spPr/>
        <p:txBody>
          <a:bodyPr/>
          <a:p>
            <a:r>
              <a:t>Footer</a:t>
            </a:r>
          </a:p>
        </p:txBody>
      </p:sp>
      <p:sp>
        <p:nvSpPr>
          <p:cNvPr id="1048671" name="PlaceHolder 6"/>
          <p:cNvSpPr>
            <a:spLocks noGrp="1"/>
          </p:cNvSpPr>
          <p:nvPr>
            <p:ph type="sldNum" idx="2"/>
          </p:nvPr>
        </p:nvSpPr>
        <p:spPr/>
        <p:txBody>
          <a:bodyPr/>
          <a:p>
            <a:fld id="{B64A7879-FA55-452E-AF39-B196F8ABCAD6}" type="slidenum">
              <a:t>‹#›</a:t>
            </a:fld>
          </a:p>
        </p:txBody>
      </p:sp>
      <p:sp>
        <p:nvSpPr>
          <p:cNvPr id="1048672" name="PlaceHolder 7"/>
          <p:cNvSpPr>
            <a:spLocks noGrp="1"/>
          </p:cNvSpPr>
          <p:nvPr>
            <p:ph type="dt" idx="3"/>
          </p:nvPr>
        </p:nvSpPr>
        <p:spPr/>
        <p:txBody>
          <a:body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AndTwoObj">
  <p:cSld name="Title Content and 2 Content">
    <p:spTree>
      <p:nvGrpSpPr>
        <p:cNvPr id="50" name=""/>
        <p:cNvGrpSpPr/>
        <p:nvPr/>
      </p:nvGrpSpPr>
      <p:grpSpPr>
        <a:xfrm>
          <a:off x="0" y="0"/>
          <a:ext cx="0" cy="0"/>
          <a:chOff x="0" y="0"/>
          <a:chExt cx="0" cy="0"/>
        </a:xfrm>
      </p:grpSpPr>
      <p:sp>
        <p:nvSpPr>
          <p:cNvPr id="1048673" name="PlaceHolder 1"/>
          <p:cNvSpPr>
            <a:spLocks noGrp="1"/>
          </p:cNvSpPr>
          <p:nvPr>
            <p:ph type="title"/>
          </p:nvPr>
        </p:nvSpPr>
        <p:spPr>
          <a:xfrm>
            <a:off x="457200" y="205200"/>
            <a:ext cx="8229240" cy="858600"/>
          </a:xfrm>
          <a:prstGeom prst="rect"/>
          <a:noFill/>
          <a:ln w="0">
            <a:noFill/>
          </a:ln>
        </p:spPr>
        <p:txBody>
          <a:bodyPr anchor="ctr" bIns="0" lIns="0" rIns="0" tIns="0">
            <a:noAutofit/>
          </a:bodyPr>
          <a:p>
            <a:pPr algn="ctr" indent="0">
              <a:buNone/>
            </a:pPr>
            <a:endParaRPr b="0" sz="4400" lang="en-AE" spc="-1" strike="noStrike">
              <a:solidFill>
                <a:srgbClr val="000000"/>
              </a:solidFill>
              <a:latin typeface="Arial"/>
            </a:endParaRPr>
          </a:p>
        </p:txBody>
      </p:sp>
      <p:sp>
        <p:nvSpPr>
          <p:cNvPr id="1048674" name="PlaceHolder 2"/>
          <p:cNvSpPr>
            <a:spLocks noGrp="1"/>
          </p:cNvSpPr>
          <p:nvPr>
            <p:ph/>
          </p:nvPr>
        </p:nvSpPr>
        <p:spPr>
          <a:xfrm>
            <a:off x="457200" y="1203480"/>
            <a:ext cx="4015800" cy="298296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75" name="PlaceHolder 3"/>
          <p:cNvSpPr>
            <a:spLocks noGrp="1"/>
          </p:cNvSpPr>
          <p:nvPr>
            <p:ph/>
          </p:nvPr>
        </p:nvSpPr>
        <p:spPr>
          <a:xfrm>
            <a:off x="4674240" y="1203480"/>
            <a:ext cx="401580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76" name="PlaceHolder 4"/>
          <p:cNvSpPr>
            <a:spLocks noGrp="1"/>
          </p:cNvSpPr>
          <p:nvPr>
            <p:ph/>
          </p:nvPr>
        </p:nvSpPr>
        <p:spPr>
          <a:xfrm>
            <a:off x="4674240" y="2761920"/>
            <a:ext cx="401580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77" name="PlaceHolder 5"/>
          <p:cNvSpPr>
            <a:spLocks noGrp="1"/>
          </p:cNvSpPr>
          <p:nvPr>
            <p:ph type="ftr" idx="1"/>
          </p:nvPr>
        </p:nvSpPr>
        <p:spPr/>
        <p:txBody>
          <a:bodyPr/>
          <a:p>
            <a:r>
              <a:t>Footer</a:t>
            </a:r>
          </a:p>
        </p:txBody>
      </p:sp>
      <p:sp>
        <p:nvSpPr>
          <p:cNvPr id="1048678" name="PlaceHolder 6"/>
          <p:cNvSpPr>
            <a:spLocks noGrp="1"/>
          </p:cNvSpPr>
          <p:nvPr>
            <p:ph type="sldNum" idx="2"/>
          </p:nvPr>
        </p:nvSpPr>
        <p:spPr/>
        <p:txBody>
          <a:bodyPr/>
          <a:p>
            <a:fld id="{0B22D9BE-DFAB-4C8D-996C-596332465AFC}" type="slidenum">
              <a:t>‹#›</a:t>
            </a:fld>
          </a:p>
        </p:txBody>
      </p:sp>
      <p:sp>
        <p:nvSpPr>
          <p:cNvPr id="1048679" name="PlaceHolder 7"/>
          <p:cNvSpPr>
            <a:spLocks noGrp="1"/>
          </p:cNvSpPr>
          <p:nvPr>
            <p:ph type="dt" idx="3"/>
          </p:nvPr>
        </p:nvSpPr>
        <p:spPr/>
        <p:txBody>
          <a:body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twoObjOverTx">
  <p:cSld name="Title, 2 Content over Content">
    <p:spTree>
      <p:nvGrpSpPr>
        <p:cNvPr id="46" name=""/>
        <p:cNvGrpSpPr/>
        <p:nvPr/>
      </p:nvGrpSpPr>
      <p:grpSpPr>
        <a:xfrm>
          <a:off x="0" y="0"/>
          <a:ext cx="0" cy="0"/>
          <a:chOff x="0" y="0"/>
          <a:chExt cx="0" cy="0"/>
        </a:xfrm>
      </p:grpSpPr>
      <p:sp>
        <p:nvSpPr>
          <p:cNvPr id="1048647" name="PlaceHolder 1"/>
          <p:cNvSpPr>
            <a:spLocks noGrp="1"/>
          </p:cNvSpPr>
          <p:nvPr>
            <p:ph type="title"/>
          </p:nvPr>
        </p:nvSpPr>
        <p:spPr>
          <a:xfrm>
            <a:off x="457200" y="205200"/>
            <a:ext cx="8229240" cy="858600"/>
          </a:xfrm>
          <a:prstGeom prst="rect"/>
          <a:noFill/>
          <a:ln w="0">
            <a:noFill/>
          </a:ln>
        </p:spPr>
        <p:txBody>
          <a:bodyPr anchor="ctr" bIns="0" lIns="0" rIns="0" tIns="0">
            <a:noAutofit/>
          </a:bodyPr>
          <a:p>
            <a:pPr algn="ctr" indent="0">
              <a:buNone/>
            </a:pPr>
            <a:endParaRPr b="0" sz="4400" lang="en-AE" spc="-1" strike="noStrike">
              <a:solidFill>
                <a:srgbClr val="000000"/>
              </a:solidFill>
              <a:latin typeface="Arial"/>
            </a:endParaRPr>
          </a:p>
        </p:txBody>
      </p:sp>
      <p:sp>
        <p:nvSpPr>
          <p:cNvPr id="1048648" name="PlaceHolder 2"/>
          <p:cNvSpPr>
            <a:spLocks noGrp="1"/>
          </p:cNvSpPr>
          <p:nvPr>
            <p:ph/>
          </p:nvPr>
        </p:nvSpPr>
        <p:spPr>
          <a:xfrm>
            <a:off x="457200" y="1203480"/>
            <a:ext cx="401580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49" name="PlaceHolder 3"/>
          <p:cNvSpPr>
            <a:spLocks noGrp="1"/>
          </p:cNvSpPr>
          <p:nvPr>
            <p:ph/>
          </p:nvPr>
        </p:nvSpPr>
        <p:spPr>
          <a:xfrm>
            <a:off x="4674240" y="1203480"/>
            <a:ext cx="401580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50" name="PlaceHolder 4"/>
          <p:cNvSpPr>
            <a:spLocks noGrp="1"/>
          </p:cNvSpPr>
          <p:nvPr>
            <p:ph/>
          </p:nvPr>
        </p:nvSpPr>
        <p:spPr>
          <a:xfrm>
            <a:off x="457200" y="2761920"/>
            <a:ext cx="822924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51" name="PlaceHolder 5"/>
          <p:cNvSpPr>
            <a:spLocks noGrp="1"/>
          </p:cNvSpPr>
          <p:nvPr>
            <p:ph type="ftr" idx="1"/>
          </p:nvPr>
        </p:nvSpPr>
        <p:spPr/>
        <p:txBody>
          <a:bodyPr/>
          <a:p>
            <a:r>
              <a:t>Footer</a:t>
            </a:r>
          </a:p>
        </p:txBody>
      </p:sp>
      <p:sp>
        <p:nvSpPr>
          <p:cNvPr id="1048652" name="PlaceHolder 6"/>
          <p:cNvSpPr>
            <a:spLocks noGrp="1"/>
          </p:cNvSpPr>
          <p:nvPr>
            <p:ph type="sldNum" idx="2"/>
          </p:nvPr>
        </p:nvSpPr>
        <p:spPr/>
        <p:txBody>
          <a:bodyPr/>
          <a:p>
            <a:fld id="{271D8DDF-316F-412A-B9B3-997F79A51A38}" type="slidenum">
              <a:t>‹#›</a:t>
            </a:fld>
          </a:p>
        </p:txBody>
      </p:sp>
      <p:sp>
        <p:nvSpPr>
          <p:cNvPr id="1048653" name="PlaceHolder 7"/>
          <p:cNvSpPr>
            <a:spLocks noGrp="1"/>
          </p:cNvSpPr>
          <p:nvPr>
            <p:ph type="dt" idx="3"/>
          </p:nvPr>
        </p:nvSpPr>
        <p:spPr/>
        <p:txBody>
          <a:body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image" Target="../media/image2.jpeg"/><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
        <p:cNvGrpSpPr/>
        <p:nvPr/>
      </p:nvGrpSpPr>
      <p:grpSpPr>
        <a:xfrm>
          <a:off x="0" y="0"/>
          <a:ext cx="0" cy="0"/>
          <a:chOff x="0" y="0"/>
          <a:chExt cx="0" cy="0"/>
        </a:xfrm>
      </p:grpSpPr>
      <p:pic>
        <p:nvPicPr>
          <p:cNvPr id="2097152" name="Google Shape;11;p1"/>
          <p:cNvPicPr>
            <a:picLocks/>
          </p:cNvPicPr>
          <p:nvPr/>
        </p:nvPicPr>
        <p:blipFill>
          <a:blip xmlns:r="http://schemas.openxmlformats.org/officeDocument/2006/relationships" r:embed="rId13"/>
          <a:stretch>
            <a:fillRect/>
          </a:stretch>
        </p:blipFill>
        <p:spPr>
          <a:xfrm>
            <a:off x="0" y="0"/>
            <a:ext cx="616680" cy="616680"/>
          </a:xfrm>
          <a:prstGeom prst="rect"/>
          <a:ln w="0">
            <a:noFill/>
          </a:ln>
        </p:spPr>
      </p:pic>
      <p:pic>
        <p:nvPicPr>
          <p:cNvPr id="2097153" name="Google Shape;12;p1"/>
          <p:cNvPicPr>
            <a:picLocks/>
          </p:cNvPicPr>
          <p:nvPr/>
        </p:nvPicPr>
        <p:blipFill>
          <a:blip xmlns:r="http://schemas.openxmlformats.org/officeDocument/2006/relationships" r:embed="rId14"/>
          <a:stretch>
            <a:fillRect/>
          </a:stretch>
        </p:blipFill>
        <p:spPr>
          <a:xfrm>
            <a:off x="8515440" y="0"/>
            <a:ext cx="616680" cy="703080"/>
          </a:xfrm>
          <a:prstGeom prst="rect"/>
          <a:ln w="0">
            <a:noFill/>
          </a:ln>
        </p:spPr>
      </p:pic>
      <p:sp>
        <p:nvSpPr>
          <p:cNvPr id="1048576" name="PlaceHolder 1"/>
          <p:cNvSpPr>
            <a:spLocks noGrp="1"/>
          </p:cNvSpPr>
          <p:nvPr>
            <p:ph type="ftr" idx="1"/>
          </p:nvPr>
        </p:nvSpPr>
        <p:spPr>
          <a:xfrm>
            <a:off x="3029040" y="4767120"/>
            <a:ext cx="3085560" cy="273240"/>
          </a:xfrm>
          <a:prstGeom prst="rect"/>
          <a:noFill/>
          <a:ln w="0">
            <a:noFill/>
          </a:ln>
        </p:spPr>
        <p:txBody>
          <a:bodyPr anchor="ctr" bIns="34200" lIns="68400" rIns="68400" tIns="34200">
            <a:noAutofit/>
          </a:bodyPr>
          <a:lstStyle>
            <a:lvl1pPr algn="ctr" indent="0">
              <a:lnSpc>
                <a:spcPct val="100000"/>
              </a:lnSpc>
              <a:buNone/>
              <a:tabLst>
                <a:tab algn="l" pos="0"/>
              </a:tabLst>
              <a:defRPr b="0" sz="1400" lang="en-AE" spc="-1" strike="noStrike">
                <a:solidFill>
                  <a:srgbClr val="000000"/>
                </a:solidFill>
                <a:latin typeface="Times New Roman"/>
              </a:defRPr>
            </a:lvl1pPr>
          </a:lstStyle>
          <a:p>
            <a:pPr algn="ctr" indent="0">
              <a:lnSpc>
                <a:spcPct val="100000"/>
              </a:lnSpc>
              <a:buNone/>
              <a:tabLst>
                <a:tab algn="l" pos="0"/>
              </a:tabLst>
            </a:pPr>
            <a:r>
              <a:rPr b="0" sz="1400" lang="en-AE" spc="-1" strike="noStrike">
                <a:solidFill>
                  <a:srgbClr val="000000"/>
                </a:solidFill>
                <a:latin typeface="Times New Roman"/>
              </a:rPr>
              <a:t>&lt;footer&gt;</a:t>
            </a:r>
          </a:p>
        </p:txBody>
      </p:sp>
      <p:sp>
        <p:nvSpPr>
          <p:cNvPr id="1048577" name="PlaceHolder 2"/>
          <p:cNvSpPr>
            <a:spLocks noGrp="1"/>
          </p:cNvSpPr>
          <p:nvPr>
            <p:ph type="sldNum" idx="2"/>
          </p:nvPr>
        </p:nvSpPr>
        <p:spPr>
          <a:xfrm>
            <a:off x="6458040" y="4767120"/>
            <a:ext cx="2056680" cy="273240"/>
          </a:xfrm>
          <a:prstGeom prst="rect"/>
          <a:noFill/>
          <a:ln w="0">
            <a:noFill/>
          </a:ln>
        </p:spPr>
        <p:txBody>
          <a:bodyPr anchor="ctr" bIns="34200" lIns="68400" rIns="68400" tIns="34200">
            <a:noAutofit/>
          </a:bodyPr>
          <a:lstStyle>
            <a:lvl1pPr algn="r" indent="0">
              <a:lnSpc>
                <a:spcPct val="100000"/>
              </a:lnSpc>
              <a:buNone/>
              <a:tabLst>
                <a:tab algn="l" pos="0"/>
              </a:tabLst>
              <a:defRPr b="0" sz="900" lang="en-GB" spc="-1" strike="noStrike">
                <a:solidFill>
                  <a:srgbClr val="888888"/>
                </a:solidFill>
                <a:latin typeface="Calibri"/>
                <a:ea typeface="Calibri"/>
              </a:defRPr>
            </a:lvl1pPr>
          </a:lstStyle>
          <a:p>
            <a:pPr algn="r" indent="0">
              <a:lnSpc>
                <a:spcPct val="100000"/>
              </a:lnSpc>
              <a:buNone/>
              <a:tabLst>
                <a:tab algn="l" pos="0"/>
              </a:tabLst>
            </a:pPr>
            <a:fld id="{26E75FC6-8803-40E4-A03A-5A8370FE3C26}" type="slidenum">
              <a:rPr b="0" sz="900" lang="en-GB" spc="-1" strike="noStrike">
                <a:solidFill>
                  <a:srgbClr val="888888"/>
                </a:solidFill>
                <a:latin typeface="Calibri"/>
                <a:ea typeface="Calibri"/>
              </a:rPr>
              <a:t>‹#›</a:t>
            </a:fld>
            <a:endParaRPr b="0" sz="900" lang="en-AE" spc="-1" strike="noStrike">
              <a:solidFill>
                <a:srgbClr val="000000"/>
              </a:solidFill>
              <a:latin typeface="Times New Roman"/>
            </a:endParaRPr>
          </a:p>
        </p:txBody>
      </p:sp>
      <p:sp>
        <p:nvSpPr>
          <p:cNvPr id="1048578" name="PlaceHolder 3"/>
          <p:cNvSpPr>
            <a:spLocks noGrp="1"/>
          </p:cNvSpPr>
          <p:nvPr>
            <p:ph type="dt" idx="3"/>
          </p:nvPr>
        </p:nvSpPr>
        <p:spPr>
          <a:xfrm>
            <a:off x="628560" y="4767120"/>
            <a:ext cx="2056680" cy="273240"/>
          </a:xfrm>
          <a:prstGeom prst="rect"/>
          <a:noFill/>
          <a:ln w="0">
            <a:noFill/>
          </a:ln>
        </p:spPr>
        <p:txBody>
          <a:bodyPr anchor="ctr" bIns="34200" lIns="68400" rIns="68400" tIns="34200">
            <a:noAutofit/>
          </a:bodyPr>
          <a:lstStyle>
            <a:lvl1pPr indent="0">
              <a:buNone/>
              <a:defRPr b="0" sz="1400" lang="en-AE" spc="-1" strike="noStrike">
                <a:solidFill>
                  <a:srgbClr val="000000"/>
                </a:solidFill>
                <a:latin typeface="Times New Roman"/>
              </a:defRPr>
            </a:lvl1pPr>
          </a:lstStyle>
          <a:p>
            <a:pPr indent="0">
              <a:buNone/>
            </a:pPr>
            <a:r>
              <a:rPr b="0" sz="1400" lang="en-AE" spc="-1" strike="noStrike">
                <a:solidFill>
                  <a:srgbClr val="000000"/>
                </a:solidFill>
                <a:latin typeface="Times New Roman"/>
              </a:rPr>
              <a:t>&lt;date/time&gt;</a:t>
            </a:r>
          </a:p>
        </p:txBody>
      </p:sp>
      <p:sp>
        <p:nvSpPr>
          <p:cNvPr id="1048579" name="PlaceHolder 4"/>
          <p:cNvSpPr>
            <a:spLocks noGrp="1"/>
          </p:cNvSpPr>
          <p:nvPr>
            <p:ph type="title"/>
          </p:nvPr>
        </p:nvSpPr>
        <p:spPr>
          <a:xfrm>
            <a:off x="457200" y="205200"/>
            <a:ext cx="8229240" cy="858600"/>
          </a:xfrm>
          <a:prstGeom prst="rect"/>
          <a:noFill/>
          <a:ln w="0">
            <a:noFill/>
          </a:ln>
        </p:spPr>
        <p:txBody>
          <a:bodyPr anchor="ctr" bIns="0" lIns="0" rIns="0" tIns="0">
            <a:noAutofit/>
          </a:bodyPr>
          <a:p>
            <a:pPr algn="ctr" indent="0">
              <a:buNone/>
            </a:pPr>
            <a:r>
              <a:rPr b="0" sz="4400" lang="en-AE" spc="-1" strike="noStrike">
                <a:solidFill>
                  <a:srgbClr val="000000"/>
                </a:solidFill>
                <a:latin typeface="Arial"/>
              </a:rPr>
              <a:t>Click to edit the title text format</a:t>
            </a:r>
          </a:p>
        </p:txBody>
      </p:sp>
      <p:sp>
        <p:nvSpPr>
          <p:cNvPr id="1048580" name="PlaceHolder 5"/>
          <p:cNvSpPr>
            <a:spLocks noGrp="1"/>
          </p:cNvSpPr>
          <p:nvPr>
            <p:ph type="body"/>
          </p:nvPr>
        </p:nvSpPr>
        <p:spPr>
          <a:xfrm>
            <a:off x="457200" y="1203480"/>
            <a:ext cx="8229240" cy="2982960"/>
          </a:xfrm>
          <a:prstGeom prst="rect"/>
          <a:noFill/>
          <a:ln w="0">
            <a:noFill/>
          </a:ln>
        </p:spPr>
        <p:txBody>
          <a:bodyPr anchor="t" bIns="0" lIns="0" rIns="0" tIns="0">
            <a:normAutofit/>
          </a:bodyPr>
          <a:p>
            <a:pPr indent="-324000" marL="432000">
              <a:spcBef>
                <a:spcPts val="1417"/>
              </a:spcBef>
              <a:buClr>
                <a:srgbClr val="000000"/>
              </a:buClr>
              <a:buSzPct val="45000"/>
              <a:buFont typeface="Wingdings" charset="2"/>
              <a:buChar char=""/>
            </a:pPr>
            <a:r>
              <a:rPr b="0" sz="3200" lang="en-AE" spc="-1" strike="noStrike">
                <a:solidFill>
                  <a:srgbClr val="000000"/>
                </a:solidFill>
                <a:latin typeface="Arial"/>
              </a:rPr>
              <a:t>Click to edit the outline text format</a:t>
            </a:r>
          </a:p>
          <a:p>
            <a:pPr indent="-324000" lvl="1" marL="864000">
              <a:spcBef>
                <a:spcPts val="1134"/>
              </a:spcBef>
              <a:buClr>
                <a:srgbClr val="000000"/>
              </a:buClr>
              <a:buSzPct val="75000"/>
              <a:buFont typeface="Symbol" charset="2"/>
              <a:buChar char=""/>
            </a:pPr>
            <a:r>
              <a:rPr b="0" sz="2800" lang="en-AE" spc="-1" strike="noStrike">
                <a:solidFill>
                  <a:srgbClr val="000000"/>
                </a:solidFill>
                <a:latin typeface="Arial"/>
              </a:rPr>
              <a:t>Second Outline Level</a:t>
            </a:r>
          </a:p>
          <a:p>
            <a:pPr indent="-288000" lvl="2" marL="1296000">
              <a:spcBef>
                <a:spcPts val="850"/>
              </a:spcBef>
              <a:buClr>
                <a:srgbClr val="000000"/>
              </a:buClr>
              <a:buSzPct val="45000"/>
              <a:buFont typeface="Wingdings" charset="2"/>
              <a:buChar char=""/>
            </a:pPr>
            <a:r>
              <a:rPr b="0" sz="2400" lang="en-AE" spc="-1" strike="noStrike">
                <a:solidFill>
                  <a:srgbClr val="000000"/>
                </a:solidFill>
                <a:latin typeface="Arial"/>
              </a:rPr>
              <a:t>Third Outline Level</a:t>
            </a:r>
          </a:p>
          <a:p>
            <a:pPr indent="-216000" lvl="3" marL="1728000">
              <a:spcBef>
                <a:spcPts val="567"/>
              </a:spcBef>
              <a:buClr>
                <a:srgbClr val="000000"/>
              </a:buClr>
              <a:buSzPct val="75000"/>
              <a:buFont typeface="Symbol" charset="2"/>
              <a:buChar char=""/>
            </a:pPr>
            <a:r>
              <a:rPr b="0" sz="2000" lang="en-AE" spc="-1" strike="noStrike">
                <a:solidFill>
                  <a:srgbClr val="000000"/>
                </a:solidFill>
                <a:latin typeface="Arial"/>
              </a:rPr>
              <a:t>Fourth Outline Level</a:t>
            </a:r>
          </a:p>
          <a:p>
            <a:pPr indent="-216000" lvl="4" marL="2160000">
              <a:spcBef>
                <a:spcPts val="283"/>
              </a:spcBef>
              <a:buClr>
                <a:srgbClr val="000000"/>
              </a:buClr>
              <a:buSzPct val="45000"/>
              <a:buFont typeface="Wingdings" charset="2"/>
              <a:buChar char=""/>
            </a:pPr>
            <a:r>
              <a:rPr b="0" sz="2000" lang="en-AE" spc="-1" strike="noStrike">
                <a:solidFill>
                  <a:srgbClr val="000000"/>
                </a:solidFill>
                <a:latin typeface="Arial"/>
              </a:rPr>
              <a:t>Fifth Outline Level</a:t>
            </a:r>
          </a:p>
          <a:p>
            <a:pPr indent="-216000" lvl="5" marL="2592000">
              <a:spcBef>
                <a:spcPts val="283"/>
              </a:spcBef>
              <a:buClr>
                <a:srgbClr val="000000"/>
              </a:buClr>
              <a:buSzPct val="45000"/>
              <a:buFont typeface="Wingdings" charset="2"/>
              <a:buChar char=""/>
            </a:pPr>
            <a:r>
              <a:rPr b="0" sz="2000" lang="en-AE" spc="-1" strike="noStrike">
                <a:solidFill>
                  <a:srgbClr val="000000"/>
                </a:solidFill>
                <a:latin typeface="Arial"/>
              </a:rPr>
              <a:t>Sixth Outline Level</a:t>
            </a:r>
          </a:p>
          <a:p>
            <a:pPr indent="-216000" lvl="6" marL="3024000">
              <a:spcBef>
                <a:spcPts val="283"/>
              </a:spcBef>
              <a:buClr>
                <a:srgbClr val="000000"/>
              </a:buClr>
              <a:buSzPct val="45000"/>
              <a:buFont typeface="Wingdings" charset="2"/>
              <a:buChar char=""/>
            </a:pPr>
            <a:r>
              <a:rPr b="0" sz="2000" lang="en-AE" spc="-1" strike="noStrike">
                <a:solidFill>
                  <a:srgbClr val="000000"/>
                </a:solidFill>
                <a:latin typeface="Arial"/>
              </a:rPr>
              <a:t>Seventh Outline Level</a:t>
            </a:r>
          </a:p>
        </p:txBody>
      </p:sp>
    </p:spTree>
  </p:cSld>
  <p:clrMap accent1="accent1" accent2="accent2" accent3="accent3" accent4="accent4" accent5="accent5" accent6="accent6" bg1="lt1" bg2="lt2" tx1="dk1" tx2="dk2"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xml"/><Relationship Id="rId3"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pic>
        <p:nvPicPr>
          <p:cNvPr id="2097154" name="Picture 2"/>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584" name="PlaceHolder 1"/>
          <p:cNvSpPr>
            <a:spLocks noGrp="1"/>
          </p:cNvSpPr>
          <p:nvPr>
            <p:ph type="title"/>
          </p:nvPr>
        </p:nvSpPr>
        <p:spPr>
          <a:xfrm>
            <a:off x="615040" y="767870"/>
            <a:ext cx="7886160" cy="735840"/>
          </a:xfrm>
          <a:prstGeom prst="rect"/>
          <a:noFill/>
          <a:ln w="0">
            <a:noFill/>
          </a:ln>
        </p:spPr>
        <p:txBody>
          <a:bodyPr anchor="ctr" bIns="34200" lIns="68400" rIns="68400" tIns="34200">
            <a:normAutofit/>
          </a:bodyPr>
          <a:p>
            <a:pPr algn="ctr" indent="0">
              <a:lnSpc>
                <a:spcPct val="90000"/>
              </a:lnSpc>
              <a:buNone/>
              <a:tabLst>
                <a:tab algn="l" pos="0"/>
              </a:tabLst>
            </a:pPr>
            <a:r>
              <a:rPr b="1" dirty="0" sz="3300" lang="en-AE" spc="-1" strike="noStrike">
                <a:solidFill>
                  <a:schemeClr val="bg1"/>
                </a:solidFill>
                <a:latin typeface="Times New Roman" pitchFamily="18" charset="0"/>
                <a:cs typeface="Times New Roman" pitchFamily="18" charset="0"/>
              </a:rPr>
              <a:t>RESUME PARSING SYSTEM USING NLP</a:t>
            </a:r>
          </a:p>
        </p:txBody>
      </p:sp>
      <p:sp>
        <p:nvSpPr>
          <p:cNvPr id="1048585" name="PlaceHolder 2"/>
          <p:cNvSpPr>
            <a:spLocks noGrp="1"/>
          </p:cNvSpPr>
          <p:nvPr>
            <p:ph/>
          </p:nvPr>
        </p:nvSpPr>
        <p:spPr>
          <a:xfrm>
            <a:off x="65684" y="1739807"/>
            <a:ext cx="2964567" cy="3252684"/>
          </a:xfrm>
          <a:prstGeom prst="rect"/>
          <a:noFill/>
          <a:ln w="0">
            <a:solidFill>
              <a:srgbClr val="0070C0"/>
            </a:solidFill>
          </a:ln>
        </p:spPr>
        <p:txBody>
          <a:bodyPr anchor="t" bIns="34200" lIns="68400" rIns="68400" tIns="34200">
            <a:noAutofit/>
          </a:bodyPr>
          <a:p>
            <a:pPr algn="ctr" indent="0" marL="114480">
              <a:lnSpc>
                <a:spcPct val="150000"/>
              </a:lnSpc>
              <a:buNone/>
              <a:tabLst>
                <a:tab algn="l" pos="0"/>
              </a:tabLst>
            </a:pPr>
            <a:r>
              <a:rPr b="1" dirty="0" sz="1800" lang="en-US" spc="-1" strike="noStrike">
                <a:solidFill>
                  <a:schemeClr val="bg1"/>
                </a:solidFill>
                <a:latin typeface="Times New Roman"/>
                <a:ea typeface="Times New Roman"/>
              </a:rPr>
              <a:t>Team Member-1</a:t>
            </a:r>
          </a:p>
          <a:p>
            <a:pPr indent="0" marL="114480">
              <a:lnSpc>
                <a:spcPct val="150000"/>
              </a:lnSpc>
              <a:buNone/>
              <a:tabLst>
                <a:tab algn="l" pos="0"/>
              </a:tabLst>
            </a:pPr>
            <a:r>
              <a:rPr b="0" dirty="0" sz="1800" lang="en-US" spc="-1" strike="noStrike">
                <a:solidFill>
                  <a:schemeClr val="bg1"/>
                </a:solidFill>
                <a:latin typeface="Times New Roman"/>
                <a:ea typeface="Times New Roman"/>
              </a:rPr>
              <a:t>Name:</a:t>
            </a:r>
            <a:r>
              <a:rPr dirty="0" sz="1800" lang="en-US" spc="-1">
                <a:solidFill>
                  <a:schemeClr val="bg1"/>
                </a:solidFill>
                <a:latin typeface="Times New Roman"/>
                <a:ea typeface="Times New Roman"/>
              </a:rPr>
              <a:t>Srinivasa Chakaravarti</a:t>
            </a:r>
          </a:p>
          <a:p>
            <a:pPr indent="0" marL="114480">
              <a:lnSpc>
                <a:spcPct val="150000"/>
              </a:lnSpc>
              <a:buNone/>
              <a:tabLst>
                <a:tab algn="l" pos="0"/>
              </a:tabLst>
            </a:pPr>
            <a:r>
              <a:rPr b="0" dirty="0" sz="1800" lang="en-US" spc="-1" strike="noStrike">
                <a:solidFill>
                  <a:schemeClr val="bg1"/>
                </a:solidFill>
                <a:latin typeface="Times New Roman"/>
                <a:ea typeface="Times New Roman"/>
              </a:rPr>
              <a:t>Register No.:192211907</a:t>
            </a:r>
          </a:p>
          <a:p>
            <a:pPr indent="0" marL="114480">
              <a:lnSpc>
                <a:spcPct val="150000"/>
              </a:lnSpc>
              <a:buNone/>
              <a:tabLst>
                <a:tab algn="l" pos="0"/>
              </a:tabLst>
            </a:pPr>
            <a:r>
              <a:rPr dirty="0" sz="1800" lang="en-US" spc="-1">
                <a:solidFill>
                  <a:schemeClr val="bg1"/>
                </a:solidFill>
                <a:latin typeface="Times New Roman"/>
                <a:ea typeface="Times New Roman"/>
              </a:rPr>
              <a:t>Year:II</a:t>
            </a:r>
            <a:r>
              <a:rPr b="0" dirty="0" sz="1800" lang="en-US" spc="-1" strike="noStrike">
                <a:solidFill>
                  <a:schemeClr val="bg1"/>
                </a:solidFill>
                <a:latin typeface="Times New Roman"/>
                <a:ea typeface="Times New Roman"/>
              </a:rPr>
              <a:t>	</a:t>
            </a:r>
          </a:p>
          <a:p>
            <a:pPr indent="0" marL="114480">
              <a:lnSpc>
                <a:spcPct val="150000"/>
              </a:lnSpc>
              <a:buNone/>
              <a:tabLst>
                <a:tab algn="l" pos="0"/>
              </a:tabLst>
            </a:pPr>
            <a:r>
              <a:rPr b="0" dirty="0" sz="1800" lang="en-US" spc="-1" strike="noStrike">
                <a:solidFill>
                  <a:schemeClr val="bg1"/>
                </a:solidFill>
                <a:latin typeface="Times New Roman"/>
                <a:ea typeface="Times New Roman"/>
              </a:rPr>
              <a:t>Department:CSE</a:t>
            </a:r>
            <a:endParaRPr dirty="0" sz="1800" lang="en-US" spc="-1">
              <a:solidFill>
                <a:schemeClr val="bg1"/>
              </a:solidFill>
              <a:latin typeface="Times New Roman"/>
              <a:ea typeface="Times New Roman"/>
            </a:endParaRPr>
          </a:p>
          <a:p>
            <a:pPr indent="0" marL="114480">
              <a:lnSpc>
                <a:spcPct val="150000"/>
              </a:lnSpc>
              <a:buNone/>
              <a:tabLst>
                <a:tab algn="l" pos="0"/>
              </a:tabLst>
            </a:pPr>
            <a:r>
              <a:rPr b="0" dirty="0" sz="1800" lang="en-US" spc="-1" strike="noStrike">
                <a:solidFill>
                  <a:schemeClr val="bg1"/>
                </a:solidFill>
                <a:latin typeface="Times New Roman"/>
                <a:ea typeface="Times New Roman"/>
              </a:rPr>
              <a:t>Institution:SSE,SIMATS		</a:t>
            </a:r>
            <a:endParaRPr b="0" dirty="0" sz="1800" lang="en-AE" spc="-1" strike="noStrike">
              <a:solidFill>
                <a:schemeClr val="bg1"/>
              </a:solidFill>
              <a:latin typeface="Arial"/>
            </a:endParaRPr>
          </a:p>
        </p:txBody>
      </p:sp>
      <p:sp>
        <p:nvSpPr>
          <p:cNvPr id="1048586" name="PlaceHolder 2"/>
          <p:cNvSpPr txBox="1"/>
          <p:nvPr/>
        </p:nvSpPr>
        <p:spPr>
          <a:xfrm>
            <a:off x="3123694" y="1730909"/>
            <a:ext cx="2964567" cy="3254907"/>
          </a:xfrm>
          <a:prstGeom prst="rect"/>
          <a:noFill/>
          <a:ln w="0">
            <a:solidFill>
              <a:srgbClr val="0070C0"/>
            </a:solidFill>
          </a:ln>
        </p:spPr>
        <p:txBody>
          <a:bodyPr anchor="t" bIns="34200" lIns="68400" rIns="68400" tIns="34200">
            <a:noAutofit/>
          </a:bodyP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indent="0" marL="114480">
              <a:lnSpc>
                <a:spcPct val="150000"/>
              </a:lnSpc>
              <a:buFont typeface="Arial" panose="020B0604020202020204" pitchFamily="34" charset="0"/>
              <a:buNone/>
              <a:tabLst>
                <a:tab algn="l" pos="0"/>
              </a:tabLst>
            </a:pPr>
            <a:r>
              <a:rPr b="1" dirty="0" sz="1800" lang="en-US" spc="-1">
                <a:solidFill>
                  <a:schemeClr val="bg1"/>
                </a:solidFill>
                <a:latin typeface="Times New Roman"/>
                <a:ea typeface="Times New Roman"/>
              </a:rPr>
              <a:t>Team Member-2</a:t>
            </a:r>
          </a:p>
          <a:p>
            <a:pPr indent="0" marL="114480">
              <a:lnSpc>
                <a:spcPct val="150000"/>
              </a:lnSpc>
              <a:buNone/>
              <a:tabLst>
                <a:tab algn="l" pos="0"/>
              </a:tabLst>
            </a:pPr>
            <a:r>
              <a:rPr dirty="0" sz="1800" lang="en-US" spc="-1">
                <a:solidFill>
                  <a:schemeClr val="bg1"/>
                </a:solidFill>
                <a:latin typeface="Times New Roman"/>
                <a:ea typeface="Times New Roman"/>
              </a:rPr>
              <a:t>Name:</a:t>
            </a:r>
            <a:r>
              <a:rPr dirty="0" sz="1800" lang="en-US" spc="-1">
                <a:solidFill>
                  <a:schemeClr val="bg1"/>
                </a:solidFill>
                <a:latin typeface="Times New Roman"/>
                <a:ea typeface="Times New Roman"/>
              </a:rPr>
              <a:t>V</a:t>
            </a:r>
            <a:r>
              <a:rPr dirty="0" sz="1800" lang="en-US" spc="-1">
                <a:solidFill>
                  <a:schemeClr val="bg1"/>
                </a:solidFill>
                <a:latin typeface="Times New Roman"/>
                <a:ea typeface="Times New Roman"/>
              </a:rPr>
              <a:t> </a:t>
            </a:r>
            <a:r>
              <a:rPr dirty="0" sz="1800" lang="en-US" spc="-1">
                <a:solidFill>
                  <a:schemeClr val="bg1"/>
                </a:solidFill>
                <a:latin typeface="Times New Roman"/>
                <a:ea typeface="Times New Roman"/>
              </a:rPr>
              <a:t>V</a:t>
            </a:r>
            <a:r>
              <a:rPr dirty="0" sz="1800" lang="en-US" spc="-1">
                <a:solidFill>
                  <a:schemeClr val="bg1"/>
                </a:solidFill>
                <a:latin typeface="Times New Roman"/>
                <a:ea typeface="Times New Roman"/>
              </a:rPr>
              <a:t>i</a:t>
            </a:r>
            <a:r>
              <a:rPr dirty="0" sz="1800" lang="en-US" spc="-1">
                <a:solidFill>
                  <a:schemeClr val="bg1"/>
                </a:solidFill>
                <a:latin typeface="Times New Roman"/>
                <a:ea typeface="Times New Roman"/>
              </a:rPr>
              <a:t>n</a:t>
            </a:r>
            <a:r>
              <a:rPr dirty="0" sz="1800" lang="en-US" spc="-1">
                <a:solidFill>
                  <a:schemeClr val="bg1"/>
                </a:solidFill>
                <a:latin typeface="Times New Roman"/>
                <a:ea typeface="Times New Roman"/>
              </a:rPr>
              <a:t>a</a:t>
            </a:r>
            <a:r>
              <a:rPr dirty="0" sz="1800" lang="en-US" spc="-1">
                <a:solidFill>
                  <a:schemeClr val="bg1"/>
                </a:solidFill>
                <a:latin typeface="Times New Roman"/>
                <a:ea typeface="Times New Roman"/>
              </a:rPr>
              <a:t>y</a:t>
            </a:r>
            <a:endParaRPr altLang="en-US" lang="zh-CN"/>
          </a:p>
          <a:p>
            <a:pPr indent="0" marL="114480">
              <a:lnSpc>
                <a:spcPct val="150000"/>
              </a:lnSpc>
              <a:buNone/>
              <a:tabLst>
                <a:tab algn="l" pos="0"/>
              </a:tabLst>
            </a:pPr>
            <a:r>
              <a:rPr dirty="0" sz="1800" lang="en-US" spc="-1">
                <a:solidFill>
                  <a:schemeClr val="bg1"/>
                </a:solidFill>
                <a:latin typeface="Times New Roman"/>
                <a:ea typeface="Times New Roman"/>
              </a:rPr>
              <a:t>Register No.:19221</a:t>
            </a:r>
            <a:r>
              <a:rPr dirty="0" sz="1800" lang="en-US" spc="-1">
                <a:solidFill>
                  <a:schemeClr val="bg1"/>
                </a:solidFill>
                <a:latin typeface="Times New Roman"/>
                <a:ea typeface="Times New Roman"/>
              </a:rPr>
              <a:t>1</a:t>
            </a:r>
            <a:r>
              <a:rPr dirty="0" sz="1800" lang="en-US" spc="-1">
                <a:solidFill>
                  <a:schemeClr val="bg1"/>
                </a:solidFill>
                <a:latin typeface="Times New Roman"/>
                <a:ea typeface="Times New Roman"/>
              </a:rPr>
              <a:t>9</a:t>
            </a:r>
            <a:r>
              <a:rPr dirty="0" sz="1800" lang="en-US" spc="-1">
                <a:solidFill>
                  <a:schemeClr val="bg1"/>
                </a:solidFill>
                <a:latin typeface="Times New Roman"/>
                <a:ea typeface="Times New Roman"/>
              </a:rPr>
              <a:t>9</a:t>
            </a:r>
            <a:r>
              <a:rPr dirty="0" sz="1800" lang="en-US" spc="-1">
                <a:solidFill>
                  <a:schemeClr val="bg1"/>
                </a:solidFill>
                <a:latin typeface="Times New Roman"/>
                <a:ea typeface="Times New Roman"/>
              </a:rPr>
              <a:t>5</a:t>
            </a:r>
            <a:endParaRPr altLang="en-US" lang="zh-CN"/>
          </a:p>
          <a:p>
            <a:pPr indent="0" marL="114480">
              <a:lnSpc>
                <a:spcPct val="150000"/>
              </a:lnSpc>
              <a:buNone/>
              <a:tabLst>
                <a:tab algn="l" pos="0"/>
              </a:tabLst>
            </a:pPr>
            <a:r>
              <a:rPr dirty="0" sz="1800" lang="en-US" spc="-1">
                <a:solidFill>
                  <a:schemeClr val="bg1"/>
                </a:solidFill>
                <a:latin typeface="Times New Roman"/>
                <a:ea typeface="Times New Roman"/>
              </a:rPr>
              <a:t>Year:II</a:t>
            </a:r>
          </a:p>
          <a:p>
            <a:pPr indent="0" marL="114480">
              <a:lnSpc>
                <a:spcPct val="150000"/>
              </a:lnSpc>
              <a:buNone/>
              <a:tabLst>
                <a:tab algn="l" pos="0"/>
              </a:tabLst>
            </a:pPr>
            <a:r>
              <a:rPr dirty="0" sz="1800" lang="en-US" spc="-1">
                <a:solidFill>
                  <a:schemeClr val="bg1"/>
                </a:solidFill>
                <a:latin typeface="Times New Roman"/>
                <a:ea typeface="Times New Roman"/>
              </a:rPr>
              <a:t>Department:CSE</a:t>
            </a:r>
          </a:p>
          <a:p>
            <a:pPr indent="0" marL="114480">
              <a:lnSpc>
                <a:spcPct val="150000"/>
              </a:lnSpc>
              <a:buNone/>
              <a:tabLst>
                <a:tab algn="l" pos="0"/>
              </a:tabLst>
            </a:pPr>
            <a:r>
              <a:rPr dirty="0" sz="1800" lang="en-US" spc="-1">
                <a:solidFill>
                  <a:schemeClr val="bg1"/>
                </a:solidFill>
                <a:latin typeface="Times New Roman"/>
                <a:ea typeface="Times New Roman"/>
              </a:rPr>
              <a:t>Institution:SSE,SIMATS</a:t>
            </a:r>
            <a:endParaRPr dirty="0" sz="1800" lang="en-AE" spc="-1">
              <a:solidFill>
                <a:schemeClr val="bg1"/>
              </a:solidFill>
              <a:latin typeface="Arial"/>
            </a:endParaRPr>
          </a:p>
        </p:txBody>
      </p:sp>
      <p:sp>
        <p:nvSpPr>
          <p:cNvPr id="1048587" name="PlaceHolder 2"/>
          <p:cNvSpPr txBox="1"/>
          <p:nvPr/>
        </p:nvSpPr>
        <p:spPr>
          <a:xfrm>
            <a:off x="6181704" y="1730908"/>
            <a:ext cx="2868853" cy="3254908"/>
          </a:xfrm>
          <a:prstGeom prst="rect"/>
          <a:noFill/>
          <a:ln w="0">
            <a:solidFill>
              <a:srgbClr val="0070C0"/>
            </a:solidFill>
          </a:ln>
        </p:spPr>
        <p:txBody>
          <a:bodyPr anchor="t" bIns="34200" lIns="68400" rIns="68400" tIns="34200">
            <a:noAutofit/>
          </a:bodyP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indent="0" marL="114480">
              <a:lnSpc>
                <a:spcPct val="150000"/>
              </a:lnSpc>
              <a:buFont typeface="Arial" panose="020B0604020202020204" pitchFamily="34" charset="0"/>
              <a:buNone/>
              <a:tabLst>
                <a:tab algn="l" pos="0"/>
              </a:tabLst>
            </a:pPr>
            <a:r>
              <a:rPr b="1" dirty="0" sz="1800" lang="en-US" spc="-1">
                <a:solidFill>
                  <a:schemeClr val="bg1"/>
                </a:solidFill>
                <a:latin typeface="Times New Roman"/>
                <a:ea typeface="Times New Roman"/>
              </a:rPr>
              <a:t>Team Member-3</a:t>
            </a:r>
          </a:p>
          <a:p>
            <a:pPr indent="0" marL="114480">
              <a:lnSpc>
                <a:spcPct val="150000"/>
              </a:lnSpc>
              <a:buNone/>
              <a:tabLst>
                <a:tab algn="l" pos="0"/>
              </a:tabLst>
            </a:pPr>
            <a:r>
              <a:rPr dirty="0" sz="1800" lang="en-US" spc="-1">
                <a:solidFill>
                  <a:schemeClr val="bg1"/>
                </a:solidFill>
                <a:latin typeface="Times New Roman"/>
                <a:ea typeface="Times New Roman"/>
              </a:rPr>
              <a:t>Name:</a:t>
            </a:r>
            <a:r>
              <a:rPr dirty="0" sz="1800" lang="en-US" spc="-1">
                <a:solidFill>
                  <a:schemeClr val="bg1"/>
                </a:solidFill>
                <a:latin typeface="Times New Roman"/>
                <a:ea typeface="Times New Roman"/>
              </a:rPr>
              <a:t>M</a:t>
            </a:r>
            <a:r>
              <a:rPr dirty="0" sz="1800" lang="en-US" spc="-1">
                <a:solidFill>
                  <a:schemeClr val="bg1"/>
                </a:solidFill>
                <a:latin typeface="Times New Roman"/>
                <a:ea typeface="Times New Roman"/>
              </a:rPr>
              <a:t>.</a:t>
            </a:r>
            <a:r>
              <a:rPr dirty="0" sz="1800" lang="en-US" spc="-1">
                <a:solidFill>
                  <a:schemeClr val="bg1"/>
                </a:solidFill>
                <a:latin typeface="Times New Roman"/>
                <a:ea typeface="Times New Roman"/>
              </a:rPr>
              <a:t>N</a:t>
            </a:r>
            <a:r>
              <a:rPr dirty="0" sz="1800" lang="en-US" spc="-1">
                <a:solidFill>
                  <a:schemeClr val="bg1"/>
                </a:solidFill>
                <a:latin typeface="Times New Roman"/>
                <a:ea typeface="Times New Roman"/>
              </a:rPr>
              <a:t>a</a:t>
            </a:r>
            <a:r>
              <a:rPr dirty="0" sz="1800" lang="en-US" spc="-1">
                <a:solidFill>
                  <a:schemeClr val="bg1"/>
                </a:solidFill>
                <a:latin typeface="Times New Roman"/>
                <a:ea typeface="Times New Roman"/>
              </a:rPr>
              <a:t>v</a:t>
            </a:r>
            <a:r>
              <a:rPr dirty="0" sz="1800" lang="en-US" spc="-1">
                <a:solidFill>
                  <a:schemeClr val="bg1"/>
                </a:solidFill>
                <a:latin typeface="Times New Roman"/>
                <a:ea typeface="Times New Roman"/>
              </a:rPr>
              <a:t>e</a:t>
            </a:r>
            <a:r>
              <a:rPr dirty="0" sz="1800" lang="en-US" spc="-1">
                <a:solidFill>
                  <a:schemeClr val="bg1"/>
                </a:solidFill>
                <a:latin typeface="Times New Roman"/>
                <a:ea typeface="Times New Roman"/>
              </a:rPr>
              <a:t>e</a:t>
            </a:r>
            <a:r>
              <a:rPr dirty="0" sz="1800" lang="en-US" spc="-1">
                <a:solidFill>
                  <a:schemeClr val="bg1"/>
                </a:solidFill>
                <a:latin typeface="Times New Roman"/>
                <a:ea typeface="Times New Roman"/>
              </a:rPr>
              <a:t>n</a:t>
            </a:r>
            <a:r>
              <a:rPr dirty="0" sz="1800" lang="en-US" spc="-1">
                <a:solidFill>
                  <a:schemeClr val="bg1"/>
                </a:solidFill>
                <a:latin typeface="Times New Roman"/>
                <a:ea typeface="Times New Roman"/>
              </a:rPr>
              <a:t>	</a:t>
            </a:r>
            <a:endParaRPr altLang="en-US" lang="zh-CN"/>
          </a:p>
          <a:p>
            <a:pPr indent="0" marL="114480">
              <a:lnSpc>
                <a:spcPct val="150000"/>
              </a:lnSpc>
              <a:buNone/>
              <a:tabLst>
                <a:tab algn="l" pos="0"/>
              </a:tabLst>
            </a:pPr>
            <a:r>
              <a:rPr dirty="0" sz="1800" lang="en-US" spc="-1">
                <a:solidFill>
                  <a:schemeClr val="bg1"/>
                </a:solidFill>
                <a:latin typeface="Times New Roman"/>
                <a:ea typeface="Times New Roman"/>
              </a:rPr>
              <a:t>Register No.:19221</a:t>
            </a:r>
            <a:r>
              <a:rPr dirty="0" sz="1800" lang="en-US" spc="-1">
                <a:solidFill>
                  <a:schemeClr val="bg1"/>
                </a:solidFill>
                <a:latin typeface="Times New Roman"/>
                <a:ea typeface="Times New Roman"/>
              </a:rPr>
              <a:t>1</a:t>
            </a:r>
            <a:r>
              <a:rPr dirty="0" sz="1800" lang="en-US" spc="-1">
                <a:solidFill>
                  <a:schemeClr val="bg1"/>
                </a:solidFill>
                <a:latin typeface="Times New Roman"/>
                <a:ea typeface="Times New Roman"/>
              </a:rPr>
              <a:t>8</a:t>
            </a:r>
            <a:r>
              <a:rPr dirty="0" sz="1800" lang="en-US" spc="-1">
                <a:solidFill>
                  <a:schemeClr val="bg1"/>
                </a:solidFill>
                <a:latin typeface="Times New Roman"/>
                <a:ea typeface="Times New Roman"/>
              </a:rPr>
              <a:t>7</a:t>
            </a:r>
            <a:r>
              <a:rPr dirty="0" sz="1800" lang="en-US" spc="-1">
                <a:solidFill>
                  <a:schemeClr val="bg1"/>
                </a:solidFill>
                <a:latin typeface="Times New Roman"/>
                <a:ea typeface="Times New Roman"/>
              </a:rPr>
              <a:t>8</a:t>
            </a:r>
            <a:endParaRPr altLang="en-US" lang="zh-CN"/>
          </a:p>
          <a:p>
            <a:pPr indent="0" marL="114480">
              <a:lnSpc>
                <a:spcPct val="150000"/>
              </a:lnSpc>
              <a:buNone/>
              <a:tabLst>
                <a:tab algn="l" pos="0"/>
              </a:tabLst>
            </a:pPr>
            <a:r>
              <a:rPr dirty="0" sz="1800" lang="en-US" spc="-1">
                <a:solidFill>
                  <a:schemeClr val="bg1"/>
                </a:solidFill>
                <a:latin typeface="Times New Roman"/>
                <a:ea typeface="Times New Roman"/>
              </a:rPr>
              <a:t>Year:II	</a:t>
            </a:r>
          </a:p>
          <a:p>
            <a:pPr indent="0" marL="114480">
              <a:lnSpc>
                <a:spcPct val="150000"/>
              </a:lnSpc>
              <a:buNone/>
              <a:tabLst>
                <a:tab algn="l" pos="0"/>
              </a:tabLst>
            </a:pPr>
            <a:r>
              <a:rPr dirty="0" sz="1800" lang="en-US" spc="-1">
                <a:solidFill>
                  <a:schemeClr val="bg1"/>
                </a:solidFill>
                <a:latin typeface="Times New Roman"/>
                <a:ea typeface="Times New Roman"/>
              </a:rPr>
              <a:t>Department:CSE</a:t>
            </a:r>
          </a:p>
          <a:p>
            <a:pPr indent="0" marL="114480">
              <a:lnSpc>
                <a:spcPct val="150000"/>
              </a:lnSpc>
              <a:buNone/>
              <a:tabLst>
                <a:tab algn="l" pos="0"/>
              </a:tabLst>
            </a:pPr>
            <a:r>
              <a:rPr dirty="0" sz="1800" lang="en-US" spc="-1">
                <a:solidFill>
                  <a:schemeClr val="bg1"/>
                </a:solidFill>
                <a:latin typeface="Times New Roman"/>
                <a:ea typeface="Times New Roman"/>
              </a:rPr>
              <a:t>Institution:SSE,SIMATS</a:t>
            </a:r>
            <a:endParaRPr dirty="0" sz="1800" lang="en-AE" spc="-1">
              <a:solidFill>
                <a:schemeClr val="bg1"/>
              </a:solidFill>
              <a:latin typeface="Arial"/>
            </a:endParaRPr>
          </a:p>
        </p:txBody>
      </p:sp>
      <p:pic>
        <p:nvPicPr>
          <p:cNvPr id="2097155" name="image1.png"/>
          <p:cNvPicPr>
            <a:picLocks/>
          </p:cNvPicPr>
          <p:nvPr/>
        </p:nvPicPr>
        <p:blipFill>
          <a:blip xmlns:r="http://schemas.openxmlformats.org/officeDocument/2006/relationships" r:embed="rId2" cstate="print"/>
          <a:stretch>
            <a:fillRect/>
          </a:stretch>
        </p:blipFill>
        <p:spPr>
          <a:xfrm>
            <a:off x="776572" y="57123"/>
            <a:ext cx="7372441" cy="663718"/>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split orient="ver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71" name="Picture 1"/>
          <p:cNvPicPr>
            <a:picLocks noChangeAspect="1"/>
          </p:cNvPicPr>
          <p:nvPr/>
        </p:nvPicPr>
        <p:blipFill>
          <a:blip xmlns:r="http://schemas.openxmlformats.org/officeDocument/2006/relationships" r:embed="rId1"/>
          <a:stretch>
            <a:fillRect/>
          </a:stretch>
        </p:blipFill>
        <p:spPr>
          <a:xfrm>
            <a:off x="0" y="0"/>
            <a:ext cx="9144000" cy="5143500"/>
          </a:xfrm>
          <a:prstGeom prst="rect"/>
        </p:spPr>
      </p:pic>
      <p:pic>
        <p:nvPicPr>
          <p:cNvPr id="2097172" name="image1.png"/>
          <p:cNvPicPr>
            <a:picLocks/>
          </p:cNvPicPr>
          <p:nvPr/>
        </p:nvPicPr>
        <p:blipFill>
          <a:blip xmlns:r="http://schemas.openxmlformats.org/officeDocument/2006/relationships" r:embed="rId2" cstate="print"/>
          <a:stretch>
            <a:fillRect/>
          </a:stretch>
        </p:blipFill>
        <p:spPr>
          <a:xfrm>
            <a:off x="776572" y="57123"/>
            <a:ext cx="7372441" cy="663718"/>
          </a:xfrm>
          <a:prstGeom prst="rect"/>
        </p:spPr>
      </p:pic>
      <p:sp>
        <p:nvSpPr>
          <p:cNvPr id="1048618" name="Title 1"/>
          <p:cNvSpPr>
            <a:spLocks noGrp="1"/>
          </p:cNvSpPr>
          <p:nvPr>
            <p:ph type="title"/>
          </p:nvPr>
        </p:nvSpPr>
        <p:spPr>
          <a:xfrm>
            <a:off x="477223" y="840980"/>
            <a:ext cx="8229240" cy="596589"/>
          </a:xfrm>
        </p:spPr>
        <p:txBody>
          <a:bodyPr/>
          <a:p>
            <a:r>
              <a:rPr b="1" dirty="0" sz="3000" lang="en-US">
                <a:solidFill>
                  <a:schemeClr val="bg1"/>
                </a:solidFill>
                <a:latin typeface="Times New Roman" pitchFamily="18" charset="0"/>
                <a:cs typeface="Times New Roman" pitchFamily="18" charset="0"/>
              </a:rPr>
              <a:t>Conclusion </a:t>
            </a:r>
            <a:endParaRPr dirty="0" sz="3000" lang="en-US">
              <a:solidFill>
                <a:schemeClr val="bg1"/>
              </a:solidFill>
              <a:latin typeface="Times New Roman" pitchFamily="18" charset="0"/>
              <a:cs typeface="Times New Roman" pitchFamily="18" charset="0"/>
            </a:endParaRPr>
          </a:p>
        </p:txBody>
      </p:sp>
      <p:sp>
        <p:nvSpPr>
          <p:cNvPr id="1048619" name="Content Placeholder 2"/>
          <p:cNvSpPr txBox="1"/>
          <p:nvPr/>
        </p:nvSpPr>
        <p:spPr>
          <a:xfrm>
            <a:off x="233680" y="1628565"/>
            <a:ext cx="8666480" cy="3210413"/>
          </a:xfrm>
          <a:prstGeom prst="rect"/>
          <a:noFill/>
          <a:ln w="0">
            <a:noFill/>
          </a:ln>
        </p:spPr>
        <p:txBody>
          <a:bodyPr anchor="ctr" bIns="34200" lIns="68400" rIns="68400" tIns="34200">
            <a:noAutofit/>
          </a:bodyPr>
          <a:lstStyle>
            <a:defPPr>
              <a:defRPr lang="en-US"/>
            </a:defPPr>
            <a:lvl1pPr algn="ctr" defTabSz="914400" eaLnBrk="1" hangingPunct="1" indent="0" latinLnBrk="0" marL="0" rtl="0">
              <a:lnSpc>
                <a:spcPct val="100000"/>
              </a:lnSpc>
              <a:buNone/>
              <a:tabLst>
                <a:tab algn="l" pos="0"/>
              </a:tabLst>
              <a:defRPr b="0" sz="1400" kern="1200" lang="en-AE" spc="-1" strike="noStrike">
                <a:solidFill>
                  <a:srgbClr val="000000"/>
                </a:solidFill>
                <a:latin typeface="Times New Roman"/>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just">
              <a:spcBef>
                <a:spcPts val="600"/>
              </a:spcBef>
            </a:pPr>
            <a:r>
              <a:rPr dirty="0" sz="2000" lang="en-US">
                <a:solidFill>
                  <a:schemeClr val="bg1"/>
                </a:solidFill>
              </a:rPr>
              <a:t>This paper represents brief overview of our Resume Parsing and Analyzing software system. Our system is able to parse most of the resumes in accurate way. Using of Natural Language Processing (NLP) for this system was best suitable option. As here we are dealing with raw data and for the processing of this data NLP is suitable. The power of computers is increasing day by day, hence most of the computers are now able to perform machine learning/deep learning tasks. Therefore, there is rapid increase in automation in every field. Our system fulfills one of areas where automation requires. When there are lakhs of applicants applying for same profile in an organization, there will be need of such software systems.</a:t>
            </a:r>
            <a:endParaRPr dirty="0" sz="1500" lang="en-US">
              <a:solidFill>
                <a:schemeClr val="bg1"/>
              </a:solidFill>
              <a:latin typeface="Cambria" pitchFamily="18" charset="0"/>
              <a:ea typeface="Cambria"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73" name="Picture 2"/>
          <p:cNvPicPr>
            <a:picLocks noChangeAspect="1"/>
          </p:cNvPicPr>
          <p:nvPr/>
        </p:nvPicPr>
        <p:blipFill>
          <a:blip xmlns:r="http://schemas.openxmlformats.org/officeDocument/2006/relationships" r:embed="rId1"/>
          <a:stretch>
            <a:fillRect/>
          </a:stretch>
        </p:blipFill>
        <p:spPr>
          <a:xfrm>
            <a:off x="0" y="0"/>
            <a:ext cx="9184088" cy="5143500"/>
          </a:xfrm>
          <a:prstGeom prst="rect"/>
        </p:spPr>
      </p:pic>
      <p:sp>
        <p:nvSpPr>
          <p:cNvPr id="1048624" name="Title 1"/>
          <p:cNvSpPr>
            <a:spLocks noGrp="1"/>
          </p:cNvSpPr>
          <p:nvPr>
            <p:ph type="title"/>
          </p:nvPr>
        </p:nvSpPr>
        <p:spPr>
          <a:xfrm>
            <a:off x="2536032" y="2048287"/>
            <a:ext cx="8265318" cy="858600"/>
          </a:xfrm>
        </p:spPr>
        <p:txBody>
          <a:bodyPr/>
          <a:p>
            <a:r>
              <a:rPr dirty="0" lang="en-US">
                <a:solidFill>
                  <a:schemeClr val="bg1"/>
                </a:solidFill>
              </a:rPr>
              <a:t>THANK YOU</a:t>
            </a:r>
            <a:endParaRPr dirty="0" lang="en-IN">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pic>
        <p:nvPicPr>
          <p:cNvPr id="2097156" name="Picture 1"/>
          <p:cNvPicPr>
            <a:picLocks noChangeAspect="1"/>
          </p:cNvPicPr>
          <p:nvPr/>
        </p:nvPicPr>
        <p:blipFill>
          <a:blip xmlns:r="http://schemas.openxmlformats.org/officeDocument/2006/relationships" r:embed="rId1"/>
          <a:stretch>
            <a:fillRect/>
          </a:stretch>
        </p:blipFill>
        <p:spPr>
          <a:xfrm>
            <a:off x="0" y="0"/>
            <a:ext cx="9144000" cy="5143500"/>
          </a:xfrm>
          <a:prstGeom prst="rect"/>
        </p:spPr>
      </p:pic>
      <p:pic>
        <p:nvPicPr>
          <p:cNvPr id="2097157" name="image1.png"/>
          <p:cNvPicPr>
            <a:picLocks/>
          </p:cNvPicPr>
          <p:nvPr/>
        </p:nvPicPr>
        <p:blipFill>
          <a:blip xmlns:r="http://schemas.openxmlformats.org/officeDocument/2006/relationships" r:embed="rId2" cstate="print"/>
          <a:stretch>
            <a:fillRect/>
          </a:stretch>
        </p:blipFill>
        <p:spPr>
          <a:xfrm>
            <a:off x="776572" y="57123"/>
            <a:ext cx="7372441" cy="663718"/>
          </a:xfrm>
          <a:prstGeom prst="rect"/>
        </p:spPr>
      </p:pic>
      <p:sp>
        <p:nvSpPr>
          <p:cNvPr id="1048593" name="Title 1"/>
          <p:cNvSpPr>
            <a:spLocks noGrp="1"/>
          </p:cNvSpPr>
          <p:nvPr>
            <p:ph type="title"/>
          </p:nvPr>
        </p:nvSpPr>
        <p:spPr>
          <a:xfrm>
            <a:off x="457380" y="576898"/>
            <a:ext cx="8229240" cy="596589"/>
          </a:xfrm>
        </p:spPr>
        <p:txBody>
          <a:bodyPr/>
          <a:p>
            <a:r>
              <a:rPr b="1" dirty="0" sz="3200" lang="en-US">
                <a:solidFill>
                  <a:schemeClr val="bg1"/>
                </a:solidFill>
                <a:latin typeface="Times New Roman" pitchFamily="18" charset="0"/>
                <a:cs typeface="Times New Roman" pitchFamily="18" charset="0"/>
              </a:rPr>
              <a:t>Abstract:</a:t>
            </a:r>
            <a:endParaRPr dirty="0" sz="3200" lang="en-US">
              <a:solidFill>
                <a:schemeClr val="bg1"/>
              </a:solidFill>
              <a:latin typeface="Times New Roman" pitchFamily="18" charset="0"/>
              <a:cs typeface="Times New Roman" pitchFamily="18" charset="0"/>
            </a:endParaRPr>
          </a:p>
        </p:txBody>
      </p:sp>
      <p:sp>
        <p:nvSpPr>
          <p:cNvPr id="1048594" name="Content Placeholder 2"/>
          <p:cNvSpPr txBox="1"/>
          <p:nvPr/>
        </p:nvSpPr>
        <p:spPr>
          <a:xfrm>
            <a:off x="193040" y="1148081"/>
            <a:ext cx="8676640" cy="3690898"/>
          </a:xfrm>
          <a:prstGeom prst="rect"/>
          <a:noFill/>
          <a:ln w="0">
            <a:noFill/>
          </a:ln>
        </p:spPr>
        <p:txBody>
          <a:bodyPr anchor="ctr" bIns="34200" lIns="68400" rIns="68400" tIns="34200">
            <a:noAutofit/>
          </a:bodyPr>
          <a:lstStyle>
            <a:defPPr>
              <a:defRPr lang="en-US"/>
            </a:defPPr>
            <a:lvl1pPr algn="ctr" defTabSz="914400" eaLnBrk="1" hangingPunct="1" indent="0" latinLnBrk="0" marL="0" rtl="0">
              <a:lnSpc>
                <a:spcPct val="100000"/>
              </a:lnSpc>
              <a:buNone/>
              <a:tabLst>
                <a:tab algn="l" pos="0"/>
              </a:tabLst>
              <a:defRPr b="0" sz="1400" kern="1200" lang="en-AE" spc="-1" strike="noStrike">
                <a:solidFill>
                  <a:srgbClr val="000000"/>
                </a:solidFill>
                <a:latin typeface="Times New Roman"/>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just">
              <a:spcBef>
                <a:spcPts val="600"/>
              </a:spcBef>
            </a:pPr>
            <a:r>
              <a:rPr dirty="0" sz="1800" lang="en-US">
                <a:solidFill>
                  <a:schemeClr val="bg1"/>
                </a:solidFill>
              </a:rPr>
              <a:t>In company’s or organization’s recruiting process, for a single opening there are multiple applying candidates. First process in recruiting procedure is to go with resumes one by one for the selection of best candidate. But this is time consuming and hectic process for recruiters. The reason behind this is each applicant has its own unique resume with different sections and different formats. So, it is not possible for recruiters to go with resumes one by one. To minimize the efforts of recruiters and investment of timing in this process we have proposed a system where recruiters can easily analyze resumes in simple file formats with the ranking. This project is based on Natural Language Processing (NLP). Two major components of this system are Job Seekers and Recruiters. Applicants will upload their resume in different formats mainly pdf or doc. Then parser will parse these resumes for field extraction, after analysis system will scale the resume and will give suggestions like required skills to be included in resume or courses to be done or fields to be included in resume to increase its rank. This ranking will be saved in databases where recruiter will get idea about most deserving candidates for a particular role. </a:t>
            </a:r>
            <a:endParaRPr dirty="0" sz="1800" lang="en-US">
              <a:solidFill>
                <a:schemeClr val="bg1"/>
              </a:solidFill>
              <a:latin typeface="Cambria" pitchFamily="18" charset="0"/>
              <a:ea typeface="Cambria"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pic>
        <p:nvPicPr>
          <p:cNvPr id="2097158" name="Picture 2"/>
          <p:cNvPicPr>
            <a:picLocks noChangeAspect="1"/>
          </p:cNvPicPr>
          <p:nvPr/>
        </p:nvPicPr>
        <p:blipFill>
          <a:blip xmlns:r="http://schemas.openxmlformats.org/officeDocument/2006/relationships" r:embed="rId1"/>
          <a:stretch>
            <a:fillRect/>
          </a:stretch>
        </p:blipFill>
        <p:spPr>
          <a:xfrm>
            <a:off x="0" y="0"/>
            <a:ext cx="9144000" cy="5143500"/>
          </a:xfrm>
          <a:prstGeom prst="rect"/>
        </p:spPr>
      </p:pic>
      <p:pic>
        <p:nvPicPr>
          <p:cNvPr id="2097159" name="image1.png"/>
          <p:cNvPicPr>
            <a:picLocks/>
          </p:cNvPicPr>
          <p:nvPr/>
        </p:nvPicPr>
        <p:blipFill>
          <a:blip xmlns:r="http://schemas.openxmlformats.org/officeDocument/2006/relationships" r:embed="rId2" cstate="print"/>
          <a:stretch>
            <a:fillRect/>
          </a:stretch>
        </p:blipFill>
        <p:spPr>
          <a:xfrm>
            <a:off x="776572" y="57123"/>
            <a:ext cx="7372441" cy="663718"/>
          </a:xfrm>
          <a:prstGeom prst="rect"/>
        </p:spPr>
      </p:pic>
      <p:sp>
        <p:nvSpPr>
          <p:cNvPr id="1048595" name="Title 1"/>
          <p:cNvSpPr>
            <a:spLocks noGrp="1"/>
          </p:cNvSpPr>
          <p:nvPr>
            <p:ph type="title"/>
          </p:nvPr>
        </p:nvSpPr>
        <p:spPr>
          <a:xfrm>
            <a:off x="457380" y="671732"/>
            <a:ext cx="8229240" cy="596589"/>
          </a:xfrm>
        </p:spPr>
        <p:txBody>
          <a:bodyPr/>
          <a:p>
            <a:r>
              <a:rPr b="1" dirty="0" sz="3000" lang="en-US">
                <a:solidFill>
                  <a:schemeClr val="bg1"/>
                </a:solidFill>
                <a:latin typeface="Times New Roman" panose="02020603050405020304" pitchFamily="18" charset="0"/>
                <a:cs typeface="Times New Roman" panose="02020603050405020304" pitchFamily="18" charset="0"/>
              </a:rPr>
              <a:t>Introduction:</a:t>
            </a:r>
          </a:p>
        </p:txBody>
      </p:sp>
      <p:sp>
        <p:nvSpPr>
          <p:cNvPr id="1048596" name="Content Placeholder 2"/>
          <p:cNvSpPr txBox="1"/>
          <p:nvPr/>
        </p:nvSpPr>
        <p:spPr>
          <a:xfrm>
            <a:off x="137160" y="1168400"/>
            <a:ext cx="8869680" cy="3830319"/>
          </a:xfrm>
          <a:prstGeom prst="rect"/>
          <a:noFill/>
          <a:ln w="0">
            <a:noFill/>
          </a:ln>
        </p:spPr>
        <p:txBody>
          <a:bodyPr anchor="ctr" bIns="34200" lIns="68400" rIns="68400" tIns="34200">
            <a:noAutofit/>
          </a:bodyPr>
          <a:lstStyle>
            <a:defPPr>
              <a:defRPr lang="en-US"/>
            </a:defPPr>
            <a:lvl1pPr algn="ctr" defTabSz="914400" eaLnBrk="1" hangingPunct="1" indent="0" latinLnBrk="0" marL="0" rtl="0">
              <a:lnSpc>
                <a:spcPct val="100000"/>
              </a:lnSpc>
              <a:buNone/>
              <a:tabLst>
                <a:tab algn="l" pos="0"/>
              </a:tabLst>
              <a:defRPr b="0" sz="1400" kern="1200" lang="en-AE" spc="-1" strike="noStrike">
                <a:solidFill>
                  <a:srgbClr val="000000"/>
                </a:solidFill>
                <a:latin typeface="Times New Roman"/>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just">
              <a:spcBef>
                <a:spcPts val="600"/>
              </a:spcBef>
            </a:pPr>
            <a:r>
              <a:rPr dirty="0" sz="1600" lang="en-US">
                <a:solidFill>
                  <a:schemeClr val="bg1"/>
                </a:solidFill>
              </a:rPr>
              <a:t>Organization has to deal with thousands or sometimes lakhs of resumes for single job profile. So, it is not possible for recruiters to analyze them one by one. Also, we know that these resumes do not have proper formats. Each resume might be different from others in sections like format, fields, patterns, etc. Though only some information is common or required for eligibility like individual’s name, email, education, skills, year of experience, projects, internships, etc. Recruiters only want to look upon this fields. Resume analyzing process may take too much time also it requires more efforts. Hence there is option for recruiters to use Resume parser and Analyzer which will save their efforts and time. Resume parsers structure the unstructured number of resumes into easily readable formats. This process of converting unstructured resumes into structured format is known as resume parsing. Here only required fields which are required are extracted from resumes. So, HR’s work become easy. Second user of this system are job seekers. They will apply for role they want. How would they know that where their resume stand. So, our system will analyze the field which are extracted from resumes and according to them system will suggest some areas where resume can be improve like required skills to be added in resume, quality of resume, enhancements required.</a:t>
            </a:r>
            <a:endParaRPr dirty="0" sz="1600" lang="en-US">
              <a:solidFill>
                <a:schemeClr val="bg1"/>
              </a:solidFill>
              <a:latin typeface="Cambria" pitchFamily="18" charset="0"/>
              <a:ea typeface="Cambria"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60" name="Picture 1"/>
          <p:cNvPicPr>
            <a:picLocks noChangeAspect="1"/>
          </p:cNvPicPr>
          <p:nvPr/>
        </p:nvPicPr>
        <p:blipFill>
          <a:blip xmlns:r="http://schemas.openxmlformats.org/officeDocument/2006/relationships" r:embed="rId1"/>
          <a:stretch>
            <a:fillRect/>
          </a:stretch>
        </p:blipFill>
        <p:spPr>
          <a:xfrm>
            <a:off x="0" y="0"/>
            <a:ext cx="9144000" cy="5143500"/>
          </a:xfrm>
          <a:prstGeom prst="rect"/>
        </p:spPr>
      </p:pic>
      <p:pic>
        <p:nvPicPr>
          <p:cNvPr id="2097161" name="image1.png"/>
          <p:cNvPicPr>
            <a:picLocks/>
          </p:cNvPicPr>
          <p:nvPr/>
        </p:nvPicPr>
        <p:blipFill>
          <a:blip xmlns:r="http://schemas.openxmlformats.org/officeDocument/2006/relationships" r:embed="rId2" cstate="print"/>
          <a:stretch>
            <a:fillRect/>
          </a:stretch>
        </p:blipFill>
        <p:spPr>
          <a:xfrm>
            <a:off x="776572" y="57123"/>
            <a:ext cx="7372441" cy="663718"/>
          </a:xfrm>
          <a:prstGeom prst="rect"/>
        </p:spPr>
      </p:pic>
      <p:sp>
        <p:nvSpPr>
          <p:cNvPr id="1048597" name="Title 1"/>
          <p:cNvSpPr>
            <a:spLocks noGrp="1"/>
          </p:cNvSpPr>
          <p:nvPr>
            <p:ph type="title"/>
          </p:nvPr>
        </p:nvSpPr>
        <p:spPr>
          <a:xfrm>
            <a:off x="348172" y="580120"/>
            <a:ext cx="8229240" cy="596589"/>
          </a:xfrm>
        </p:spPr>
        <p:txBody>
          <a:bodyPr/>
          <a:p>
            <a:r>
              <a:rPr b="1" dirty="0" sz="3000" lang="en-US">
                <a:solidFill>
                  <a:schemeClr val="bg1"/>
                </a:solidFill>
                <a:latin typeface="Times New Roman" panose="02020603050405020304" pitchFamily="18" charset="0"/>
                <a:cs typeface="Times New Roman" panose="02020603050405020304" pitchFamily="18" charset="0"/>
              </a:rPr>
              <a:t>Rationale and Relevance:</a:t>
            </a:r>
            <a:endParaRPr dirty="0" sz="3000" lang="en-US">
              <a:solidFill>
                <a:schemeClr val="bg1"/>
              </a:solidFill>
              <a:latin typeface="Times New Roman" pitchFamily="18" charset="0"/>
              <a:cs typeface="Times New Roman" pitchFamily="18" charset="0"/>
            </a:endParaRPr>
          </a:p>
        </p:txBody>
      </p:sp>
      <p:sp>
        <p:nvSpPr>
          <p:cNvPr id="1048598" name="Content Placeholder 2"/>
          <p:cNvSpPr txBox="1"/>
          <p:nvPr/>
        </p:nvSpPr>
        <p:spPr>
          <a:xfrm>
            <a:off x="157480" y="1606809"/>
            <a:ext cx="8829040" cy="2898418"/>
          </a:xfrm>
          <a:prstGeom prst="rect"/>
          <a:noFill/>
          <a:ln w="0">
            <a:noFill/>
          </a:ln>
        </p:spPr>
        <p:txBody>
          <a:bodyPr anchor="ctr" bIns="34200" lIns="68400" rIns="68400" tIns="34200">
            <a:noAutofit/>
          </a:bodyPr>
          <a:lstStyle>
            <a:defPPr>
              <a:defRPr lang="en-US"/>
            </a:defPPr>
            <a:lvl1pPr algn="ctr" defTabSz="914400" eaLnBrk="1" hangingPunct="1" indent="0" latinLnBrk="0" marL="0" rtl="0">
              <a:lnSpc>
                <a:spcPct val="100000"/>
              </a:lnSpc>
              <a:buNone/>
              <a:tabLst>
                <a:tab algn="l" pos="0"/>
              </a:tabLst>
              <a:defRPr b="0" sz="1400" kern="1200" lang="en-AE" spc="-1" strike="noStrike">
                <a:solidFill>
                  <a:srgbClr val="000000"/>
                </a:solidFill>
                <a:latin typeface="Times New Roman"/>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just">
              <a:spcBef>
                <a:spcPts val="600"/>
              </a:spcBef>
            </a:pPr>
            <a:r>
              <a:rPr dirty="0" sz="1800" lang="en-US">
                <a:solidFill>
                  <a:schemeClr val="bg1"/>
                </a:solidFill>
                <a:latin typeface="Times New Roman" panose="02020603050405020304" pitchFamily="18" charset="0"/>
                <a:ea typeface="Cambria" pitchFamily="18" charset="0"/>
                <a:cs typeface="Times New Roman" panose="02020603050405020304" pitchFamily="18" charset="0"/>
              </a:rPr>
              <a:t>Rationale: Implementing an RPS using NLP streamlines recruitment by automating resume evaluation, enhancing efficiency, and ensuring accuracy. It optimizes the candidate screening process, improves hiring outcomes, and offers scalability to handle large volumes of resumes effectively. This advanced solution accelerates recruitment workflows, enabling recruiters to focus on strategic tasks and improving overall efficiency in talent acquisition.</a:t>
            </a:r>
          </a:p>
          <a:p>
            <a:pPr algn="just">
              <a:spcBef>
                <a:spcPts val="600"/>
              </a:spcBef>
            </a:pPr>
            <a:r>
              <a:rPr dirty="0" sz="1800" lang="en-US">
                <a:solidFill>
                  <a:schemeClr val="bg1"/>
                </a:solidFill>
                <a:latin typeface="Times New Roman" panose="02020603050405020304" pitchFamily="18" charset="0"/>
                <a:ea typeface="Cambria" pitchFamily="18" charset="0"/>
                <a:cs typeface="Times New Roman" panose="02020603050405020304" pitchFamily="18" charset="0"/>
              </a:rPr>
              <a:t>Relevance: Implementing an RPS using NLP is relevant as it revolutionizes recruitment by automating resume parsing, improving efficiency, accuracy, and scalability. This advanced solution aligns with organizational needs, streamlining candidate screening, enhancing the candidate experience, and ensuring compliance with data privacy regulations. Overall, it offers a modern, efficient, and effective approach to talent acquisition, driving better hiring outcomes and organizational success.</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pic>
        <p:nvPicPr>
          <p:cNvPr id="2097162" name="Picture 1"/>
          <p:cNvPicPr>
            <a:picLocks noChangeAspect="1"/>
          </p:cNvPicPr>
          <p:nvPr/>
        </p:nvPicPr>
        <p:blipFill>
          <a:blip xmlns:r="http://schemas.openxmlformats.org/officeDocument/2006/relationships" r:embed="rId1"/>
          <a:stretch>
            <a:fillRect/>
          </a:stretch>
        </p:blipFill>
        <p:spPr>
          <a:xfrm>
            <a:off x="0" y="0"/>
            <a:ext cx="9144000" cy="5143500"/>
          </a:xfrm>
          <a:prstGeom prst="rect"/>
        </p:spPr>
      </p:pic>
      <p:pic>
        <p:nvPicPr>
          <p:cNvPr id="2097163" name="image1.png"/>
          <p:cNvPicPr>
            <a:picLocks/>
          </p:cNvPicPr>
          <p:nvPr/>
        </p:nvPicPr>
        <p:blipFill>
          <a:blip xmlns:r="http://schemas.openxmlformats.org/officeDocument/2006/relationships" r:embed="rId2" cstate="print"/>
          <a:stretch>
            <a:fillRect/>
          </a:stretch>
        </p:blipFill>
        <p:spPr>
          <a:xfrm>
            <a:off x="776572" y="57123"/>
            <a:ext cx="7372441" cy="663718"/>
          </a:xfrm>
          <a:prstGeom prst="rect"/>
        </p:spPr>
      </p:pic>
      <p:sp>
        <p:nvSpPr>
          <p:cNvPr id="1048599" name="Title 1"/>
          <p:cNvSpPr>
            <a:spLocks noGrp="1"/>
          </p:cNvSpPr>
          <p:nvPr>
            <p:ph type="title"/>
          </p:nvPr>
        </p:nvSpPr>
        <p:spPr>
          <a:xfrm>
            <a:off x="477223" y="840980"/>
            <a:ext cx="8229240" cy="596589"/>
          </a:xfrm>
        </p:spPr>
        <p:txBody>
          <a:bodyPr/>
          <a:p>
            <a:r>
              <a:rPr b="1" dirty="0" sz="3000" lang="en-US">
                <a:solidFill>
                  <a:schemeClr val="bg1"/>
                </a:solidFill>
                <a:latin typeface="Times New Roman" pitchFamily="18" charset="0"/>
                <a:cs typeface="Times New Roman" pitchFamily="18" charset="0"/>
              </a:rPr>
              <a:t>Objectives of the Project:</a:t>
            </a:r>
            <a:endParaRPr dirty="0" sz="3000" lang="en-US">
              <a:solidFill>
                <a:schemeClr val="bg1"/>
              </a:solidFill>
              <a:latin typeface="Times New Roman" pitchFamily="18" charset="0"/>
              <a:cs typeface="Times New Roman" pitchFamily="18" charset="0"/>
            </a:endParaRPr>
          </a:p>
        </p:txBody>
      </p:sp>
      <p:sp>
        <p:nvSpPr>
          <p:cNvPr id="1048600" name="Content Placeholder 2"/>
          <p:cNvSpPr txBox="1"/>
          <p:nvPr/>
        </p:nvSpPr>
        <p:spPr>
          <a:xfrm>
            <a:off x="223520" y="1557708"/>
            <a:ext cx="8686800" cy="1439122"/>
          </a:xfrm>
          <a:prstGeom prst="rect"/>
          <a:noFill/>
          <a:ln w="0">
            <a:noFill/>
          </a:ln>
        </p:spPr>
        <p:txBody>
          <a:bodyPr anchor="ctr" bIns="34200" lIns="68400" rIns="68400" tIns="34200">
            <a:noAutofit/>
          </a:bodyPr>
          <a:lstStyle>
            <a:defPPr>
              <a:defRPr lang="en-US"/>
            </a:defPPr>
            <a:lvl1pPr algn="ctr" defTabSz="914400" eaLnBrk="1" hangingPunct="1" indent="0" latinLnBrk="0" marL="0" rtl="0">
              <a:lnSpc>
                <a:spcPct val="100000"/>
              </a:lnSpc>
              <a:buNone/>
              <a:tabLst>
                <a:tab algn="l" pos="0"/>
              </a:tabLst>
              <a:defRPr b="0" sz="1400" kern="1200" lang="en-AE" spc="-1" strike="noStrike">
                <a:solidFill>
                  <a:srgbClr val="000000"/>
                </a:solidFill>
                <a:latin typeface="Times New Roman"/>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just">
              <a:spcBef>
                <a:spcPts val="600"/>
              </a:spcBef>
            </a:pPr>
            <a:r>
              <a:rPr dirty="0" sz="1800" lang="en-US">
                <a:solidFill>
                  <a:schemeClr val="bg1"/>
                </a:solidFill>
                <a:latin typeface="Times New Roman" panose="02020603050405020304" pitchFamily="18" charset="0"/>
                <a:ea typeface="Cambria" pitchFamily="18" charset="0"/>
                <a:cs typeface="Times New Roman" panose="02020603050405020304" pitchFamily="18" charset="0"/>
              </a:rPr>
              <a:t>The objective of the project is to develop a resume parsing system using natural language processing (NLP) to automate the extraction of key information from resumes. This system aims to increase efficiency in the recruitment process, improve accuracy and consistency in candidate evaluation, enhance the candidate experience, enable customization and adaptability to different job roles, facilitate data analysis for strategic hiring decisions, and ensure compliance with data privacy and security regulations.</a:t>
            </a:r>
          </a:p>
        </p:txBody>
      </p:sp>
      <p:sp>
        <p:nvSpPr>
          <p:cNvPr id="1048601" name="Title 1"/>
          <p:cNvSpPr txBox="1"/>
          <p:nvPr/>
        </p:nvSpPr>
        <p:spPr>
          <a:xfrm>
            <a:off x="367455" y="3149228"/>
            <a:ext cx="8229240" cy="596589"/>
          </a:xfrm>
          <a:prstGeom prst="rect"/>
          <a:noFill/>
          <a:ln w="0">
            <a:noFill/>
          </a:ln>
        </p:spPr>
        <p:txBody>
          <a:bodyPr anchor="ctr" bIns="0" lIns="0" rIns="0" tIns="0">
            <a:noAutofit/>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r>
              <a:rPr b="1" dirty="0" sz="3000" lang="en-US">
                <a:solidFill>
                  <a:schemeClr val="bg1"/>
                </a:solidFill>
                <a:latin typeface="Times New Roman" pitchFamily="18" charset="0"/>
                <a:cs typeface="Times New Roman" pitchFamily="18" charset="0"/>
              </a:rPr>
              <a:t>Applications of the Project:</a:t>
            </a:r>
            <a:endParaRPr dirty="0" sz="3000" lang="en-US">
              <a:solidFill>
                <a:schemeClr val="bg1"/>
              </a:solidFill>
              <a:latin typeface="Times New Roman" pitchFamily="18" charset="0"/>
              <a:cs typeface="Times New Roman" pitchFamily="18" charset="0"/>
            </a:endParaRPr>
          </a:p>
        </p:txBody>
      </p:sp>
      <p:sp>
        <p:nvSpPr>
          <p:cNvPr id="1048602" name="Content Placeholder 2"/>
          <p:cNvSpPr txBox="1"/>
          <p:nvPr/>
        </p:nvSpPr>
        <p:spPr>
          <a:xfrm>
            <a:off x="223520" y="3774124"/>
            <a:ext cx="8686800" cy="1153476"/>
          </a:xfrm>
          <a:prstGeom prst="rect"/>
          <a:noFill/>
          <a:ln w="0">
            <a:noFill/>
          </a:ln>
        </p:spPr>
        <p:txBody>
          <a:bodyPr anchor="ctr" bIns="34200" lIns="68400" rIns="68400" tIns="34200">
            <a:noAutofit/>
          </a:bodyPr>
          <a:lstStyle>
            <a:defPPr>
              <a:defRPr lang="en-US"/>
            </a:defPPr>
            <a:lvl1pPr algn="ctr" defTabSz="914400" eaLnBrk="1" hangingPunct="1" indent="0" latinLnBrk="0" marL="0" rtl="0">
              <a:lnSpc>
                <a:spcPct val="100000"/>
              </a:lnSpc>
              <a:buNone/>
              <a:tabLst>
                <a:tab algn="l" pos="0"/>
              </a:tabLst>
              <a:defRPr b="0" sz="1400" kern="1200" lang="en-AE" spc="-1" strike="noStrike">
                <a:solidFill>
                  <a:srgbClr val="000000"/>
                </a:solidFill>
                <a:latin typeface="Times New Roman"/>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just">
              <a:spcBef>
                <a:spcPts val="600"/>
              </a:spcBef>
            </a:pPr>
            <a:r>
              <a:rPr dirty="0" sz="1800" lang="en-US">
                <a:solidFill>
                  <a:schemeClr val="bg1"/>
                </a:solidFill>
                <a:latin typeface="Times New Roman" panose="02020603050405020304" pitchFamily="18" charset="0"/>
                <a:ea typeface="Cambria" pitchFamily="18" charset="0"/>
                <a:cs typeface="Times New Roman" panose="02020603050405020304" pitchFamily="18" charset="0"/>
              </a:rPr>
              <a:t>Applications of a resume parsing system using natural language processing (NLP) include automating resume screening processes, increasing recruitment efficiency, improving candidate evaluation accuracy, enhancing candidate experience, enabling customization for different job roles, facilitating data analysis for strategic hiring decisions, and ensuring compliance with data privacy regulations.</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circ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pic>
        <p:nvPicPr>
          <p:cNvPr id="2097164" name="Picture 1"/>
          <p:cNvPicPr>
            <a:picLocks noChangeAspect="1"/>
          </p:cNvPicPr>
          <p:nvPr/>
        </p:nvPicPr>
        <p:blipFill>
          <a:blip xmlns:r="http://schemas.openxmlformats.org/officeDocument/2006/relationships" r:embed="rId1"/>
          <a:stretch>
            <a:fillRect/>
          </a:stretch>
        </p:blipFill>
        <p:spPr>
          <a:xfrm>
            <a:off x="0" y="0"/>
            <a:ext cx="9144000" cy="5143500"/>
          </a:xfrm>
          <a:prstGeom prst="rect"/>
        </p:spPr>
      </p:pic>
      <p:pic>
        <p:nvPicPr>
          <p:cNvPr id="2097165" name="image1.png"/>
          <p:cNvPicPr>
            <a:picLocks/>
          </p:cNvPicPr>
          <p:nvPr/>
        </p:nvPicPr>
        <p:blipFill>
          <a:blip xmlns:r="http://schemas.openxmlformats.org/officeDocument/2006/relationships" r:embed="rId2" cstate="print"/>
          <a:stretch>
            <a:fillRect/>
          </a:stretch>
        </p:blipFill>
        <p:spPr>
          <a:xfrm>
            <a:off x="776572" y="57123"/>
            <a:ext cx="7372441" cy="663718"/>
          </a:xfrm>
          <a:prstGeom prst="rect"/>
        </p:spPr>
      </p:pic>
      <p:sp>
        <p:nvSpPr>
          <p:cNvPr id="1048603" name="Title 1"/>
          <p:cNvSpPr>
            <a:spLocks noGrp="1"/>
          </p:cNvSpPr>
          <p:nvPr>
            <p:ph type="title"/>
          </p:nvPr>
        </p:nvSpPr>
        <p:spPr>
          <a:xfrm>
            <a:off x="477223" y="840980"/>
            <a:ext cx="8229240" cy="596589"/>
          </a:xfrm>
        </p:spPr>
        <p:txBody>
          <a:bodyPr/>
          <a:p>
            <a:r>
              <a:rPr b="1" dirty="0" sz="3000" lang="en-US">
                <a:solidFill>
                  <a:schemeClr val="bg1"/>
                </a:solidFill>
                <a:latin typeface="Times New Roman" panose="02020603050405020304" pitchFamily="18" charset="0"/>
                <a:cs typeface="Times New Roman" panose="02020603050405020304" pitchFamily="18" charset="0"/>
              </a:rPr>
              <a:t>Procedures and Methodology:</a:t>
            </a:r>
            <a:endParaRPr dirty="0" sz="3000" lang="en-US">
              <a:solidFill>
                <a:schemeClr val="bg1"/>
              </a:solidFill>
              <a:latin typeface="Times New Roman" pitchFamily="18" charset="0"/>
              <a:cs typeface="Times New Roman" pitchFamily="18" charset="0"/>
            </a:endParaRPr>
          </a:p>
        </p:txBody>
      </p:sp>
      <p:sp>
        <p:nvSpPr>
          <p:cNvPr id="1048604" name="Content Placeholder 2"/>
          <p:cNvSpPr txBox="1"/>
          <p:nvPr/>
        </p:nvSpPr>
        <p:spPr>
          <a:xfrm>
            <a:off x="162560" y="1437569"/>
            <a:ext cx="8788400" cy="3500191"/>
          </a:xfrm>
          <a:prstGeom prst="rect"/>
          <a:noFill/>
          <a:ln w="0">
            <a:noFill/>
          </a:ln>
        </p:spPr>
        <p:txBody>
          <a:bodyPr anchor="ctr" bIns="34200" lIns="68400" rIns="68400" tIns="34200">
            <a:noAutofit/>
          </a:bodyPr>
          <a:lstStyle>
            <a:defPPr>
              <a:defRPr lang="en-US"/>
            </a:defPPr>
            <a:lvl1pPr algn="ctr" defTabSz="914400" eaLnBrk="1" hangingPunct="1" indent="0" latinLnBrk="0" marL="0" rtl="0">
              <a:lnSpc>
                <a:spcPct val="100000"/>
              </a:lnSpc>
              <a:buNone/>
              <a:tabLst>
                <a:tab algn="l" pos="0"/>
              </a:tabLst>
              <a:defRPr b="0" sz="1400" kern="1200" lang="en-AE" spc="-1" strike="noStrike">
                <a:solidFill>
                  <a:srgbClr val="000000"/>
                </a:solidFill>
                <a:latin typeface="Times New Roman"/>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just">
              <a:spcBef>
                <a:spcPts val="600"/>
              </a:spcBef>
            </a:pPr>
            <a:r>
              <a:rPr dirty="0" sz="1700" lang="en-US">
                <a:solidFill>
                  <a:schemeClr val="bg1"/>
                </a:solidFill>
              </a:rPr>
              <a:t>There are several techniques and algorithms are available to solve NLP based problems. As these problems are based on Deep Learning concepts, Python Language is preferred. Libraries available in Python language such as </a:t>
            </a:r>
            <a:r>
              <a:rPr dirty="0" sz="1700" lang="en-US" err="1">
                <a:solidFill>
                  <a:schemeClr val="bg1"/>
                </a:solidFill>
              </a:rPr>
              <a:t>nltk</a:t>
            </a:r>
            <a:r>
              <a:rPr dirty="0" sz="1700" lang="en-US">
                <a:solidFill>
                  <a:schemeClr val="bg1"/>
                </a:solidFill>
              </a:rPr>
              <a:t> and spacy are used to extract text/information from documents. For text cleaning, Regular Expression (RE) library is used. NLTK and Spacy libraries are used for Natural Language Processing (NLP) related tasks like eliminating stop words, extracting root words, POS, NER. Pre-processing data is a difficult task. As text preprocessing is the initial stage of any NLP project, text pre-processing is done in order to prepare the text data. The following are some of the pre-processing steps: • Removing Stop words • Lower casing • Tokenization • Lemmatization Steps in Parsing: a) Extract the text from pdf b) Extract Text from Doc files c) Detect the file extension d) Extract the entities e) Extract the email f) Extract Name from Resume g) Extract Mobile Number h) Extract Skills from the resume </a:t>
            </a:r>
            <a:r>
              <a:rPr dirty="0" sz="1700" lang="en-US" err="1">
                <a:solidFill>
                  <a:schemeClr val="bg1"/>
                </a:solidFill>
              </a:rPr>
              <a:t>i</a:t>
            </a:r>
            <a:r>
              <a:rPr dirty="0" sz="1700" lang="en-US">
                <a:solidFill>
                  <a:schemeClr val="bg1"/>
                </a:solidFill>
              </a:rPr>
              <a:t>) Extract Technical Skills j) Extract Education and Year k) Extract Experience After parsing analysis is done on extracted fields and stored in database which can be used by recruiter’s visualization and decision process also it will be used for job seeker’s suggestions.</a:t>
            </a:r>
            <a:endParaRPr dirty="0" sz="1700" lang="en-US">
              <a:solidFill>
                <a:schemeClr val="bg1"/>
              </a:solidFill>
              <a:latin typeface="Cambria" pitchFamily="18" charset="0"/>
              <a:ea typeface="Cambria" pitchFamily="18" charset="0"/>
            </a:endParaRP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35" name="Shape 91"/>
        <p:cNvGrpSpPr/>
        <p:nvPr/>
      </p:nvGrpSpPr>
      <p:grpSpPr>
        <a:xfrm>
          <a:off x="0" y="0"/>
          <a:ext cx="0" cy="0"/>
          <a:chOff x="0" y="0"/>
          <a:chExt cx="0" cy="0"/>
        </a:xfrm>
      </p:grpSpPr>
      <p:pic>
        <p:nvPicPr>
          <p:cNvPr id="2097166" name="Picture 1"/>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10" name="Google Shape;92;p14"/>
          <p:cNvSpPr txBox="1">
            <a:spLocks noGrp="1"/>
          </p:cNvSpPr>
          <p:nvPr>
            <p:ph type="title"/>
          </p:nvPr>
        </p:nvSpPr>
        <p:spPr>
          <a:xfrm>
            <a:off x="628650" y="117637"/>
            <a:ext cx="7886700" cy="463575"/>
          </a:xfrm>
          <a:prstGeom prst="rect"/>
        </p:spPr>
        <p:txBody>
          <a:bodyPr anchor="ctr" anchorCtr="0" bIns="34275" lIns="68575" rIns="68575" spcFirstLastPara="1" tIns="34275" wrap="square">
            <a:normAutofit fontScale="90000"/>
          </a:bodyPr>
          <a:p>
            <a:pPr algn="ctr"/>
            <a:r>
              <a:rPr b="1" dirty="0" lang="en-US">
                <a:solidFill>
                  <a:schemeClr val="bg1"/>
                </a:solidFill>
                <a:latin typeface="Times New Roman" pitchFamily="18" charset="0"/>
                <a:cs typeface="Times New Roman" pitchFamily="18" charset="0"/>
              </a:rPr>
              <a:t>Project</a:t>
            </a:r>
            <a:r>
              <a:rPr b="1" dirty="0" lang="en-US">
                <a:latin typeface="Times New Roman" pitchFamily="18" charset="0"/>
                <a:cs typeface="Times New Roman" pitchFamily="18" charset="0"/>
              </a:rPr>
              <a:t> </a:t>
            </a:r>
            <a:r>
              <a:rPr b="1" dirty="0" lang="en-US">
                <a:solidFill>
                  <a:schemeClr val="bg1"/>
                </a:solidFill>
                <a:latin typeface="Times New Roman" pitchFamily="18" charset="0"/>
                <a:cs typeface="Times New Roman" pitchFamily="18" charset="0"/>
              </a:rPr>
              <a:t>Requirements</a:t>
            </a:r>
            <a:endParaRPr b="1" dirty="0">
              <a:solidFill>
                <a:schemeClr val="bg1"/>
              </a:solidFill>
              <a:latin typeface="Times New Roman" pitchFamily="18" charset="0"/>
              <a:cs typeface="Times New Roman" pitchFamily="18" charset="0"/>
            </a:endParaRPr>
          </a:p>
        </p:txBody>
      </p:sp>
      <p:sp>
        <p:nvSpPr>
          <p:cNvPr id="1048611" name="Google Shape;93;p14"/>
          <p:cNvSpPr txBox="1">
            <a:spLocks noGrp="1"/>
          </p:cNvSpPr>
          <p:nvPr>
            <p:ph type="body" idx="1"/>
          </p:nvPr>
        </p:nvSpPr>
        <p:spPr>
          <a:xfrm>
            <a:off x="309880" y="581212"/>
            <a:ext cx="8524240" cy="4305022"/>
          </a:xfrm>
          <a:prstGeom prst="rect"/>
        </p:spPr>
        <p:txBody>
          <a:bodyPr anchor="t" anchorCtr="0" bIns="34275" lIns="68575" rIns="68575" spcFirstLastPara="1" tIns="34275" wrap="square">
            <a:noAutofit/>
          </a:bodyPr>
          <a:p>
            <a:pPr algn="l" indent="0" lvl="0" marL="0">
              <a:buNone/>
            </a:pPr>
            <a:r>
              <a:rPr b="1" dirty="0" lang="en-US">
                <a:solidFill>
                  <a:schemeClr val="bg1"/>
                </a:solidFill>
                <a:latin typeface="Times New Roman" pitchFamily="18" charset="0"/>
                <a:cs typeface="Times New Roman" pitchFamily="18" charset="0"/>
              </a:rPr>
              <a:t>Hardware Requirements: </a:t>
            </a:r>
          </a:p>
          <a:p>
            <a:pPr algn="l" indent="0" lvl="0" marL="0">
              <a:buNone/>
            </a:pPr>
            <a:endParaRPr b="1" dirty="0" lang="en-US">
              <a:solidFill>
                <a:schemeClr val="bg1"/>
              </a:solidFill>
              <a:latin typeface="Times New Roman" pitchFamily="18" charset="0"/>
              <a:cs typeface="Times New Roman" pitchFamily="18" charset="0"/>
            </a:endParaRPr>
          </a:p>
          <a:p>
            <a:pPr algn="l">
              <a:buFont typeface="+mj-lt"/>
              <a:buAutoNum type="arabicPeriod"/>
            </a:pPr>
            <a:r>
              <a:rPr b="1" dirty="0" i="0" lang="en-US">
                <a:solidFill>
                  <a:schemeClr val="bg1"/>
                </a:solidFill>
                <a:effectLst/>
                <a:latin typeface="Times New Roman" panose="02020603050405020304" pitchFamily="18" charset="0"/>
                <a:cs typeface="Times New Roman" panose="02020603050405020304" pitchFamily="18" charset="0"/>
              </a:rPr>
              <a:t>Server Infrastructure</a:t>
            </a:r>
            <a:r>
              <a:rPr b="0" dirty="0" i="0" lang="en-US">
                <a:solidFill>
                  <a:schemeClr val="bg1"/>
                </a:solidFill>
                <a:effectLst/>
                <a:latin typeface="Times New Roman" panose="02020603050405020304" pitchFamily="18" charset="0"/>
                <a:cs typeface="Times New Roman" panose="02020603050405020304" pitchFamily="18" charset="0"/>
              </a:rPr>
              <a:t>: A reliable server infrastructure capable of handling the processing demands of NLP algorithms and the storage requirements of parsed resume data.</a:t>
            </a:r>
          </a:p>
          <a:p>
            <a:pPr algn="l">
              <a:buFont typeface="+mj-lt"/>
              <a:buAutoNum type="arabicPeriod"/>
            </a:pPr>
            <a:r>
              <a:rPr b="1" dirty="0" i="0" lang="en-US">
                <a:solidFill>
                  <a:schemeClr val="bg1"/>
                </a:solidFill>
                <a:effectLst/>
                <a:latin typeface="Times New Roman" panose="02020603050405020304" pitchFamily="18" charset="0"/>
                <a:cs typeface="Times New Roman" panose="02020603050405020304" pitchFamily="18" charset="0"/>
              </a:rPr>
              <a:t>Sufficient RAM</a:t>
            </a:r>
            <a:r>
              <a:rPr b="0" dirty="0" i="0" lang="en-US">
                <a:solidFill>
                  <a:schemeClr val="bg1"/>
                </a:solidFill>
                <a:effectLst/>
                <a:latin typeface="Times New Roman" panose="02020603050405020304" pitchFamily="18" charset="0"/>
                <a:cs typeface="Times New Roman" panose="02020603050405020304" pitchFamily="18" charset="0"/>
              </a:rPr>
              <a:t>: Sufficient RAM to support the execution of NLP models, especially if dealing with large volumes of resumes simultaneously.</a:t>
            </a:r>
          </a:p>
          <a:p>
            <a:pPr algn="l">
              <a:buFont typeface="+mj-lt"/>
              <a:buAutoNum type="arabicPeriod"/>
            </a:pPr>
            <a:r>
              <a:rPr b="1" dirty="0" i="0" lang="en-US">
                <a:solidFill>
                  <a:schemeClr val="bg1"/>
                </a:solidFill>
                <a:effectLst/>
                <a:latin typeface="Times New Roman" panose="02020603050405020304" pitchFamily="18" charset="0"/>
                <a:cs typeface="Times New Roman" panose="02020603050405020304" pitchFamily="18" charset="0"/>
              </a:rPr>
              <a:t>High-Speed Storage</a:t>
            </a:r>
            <a:r>
              <a:rPr b="0" dirty="0" i="0" lang="en-US">
                <a:solidFill>
                  <a:schemeClr val="bg1"/>
                </a:solidFill>
                <a:effectLst/>
                <a:latin typeface="Times New Roman" panose="02020603050405020304" pitchFamily="18" charset="0"/>
                <a:cs typeface="Times New Roman" panose="02020603050405020304" pitchFamily="18" charset="0"/>
              </a:rPr>
              <a:t>: Fast storage solutions to handle the processing and storage of large datasets efficiently.</a:t>
            </a:r>
          </a:p>
          <a:p>
            <a:pPr algn="l">
              <a:buFont typeface="+mj-lt"/>
              <a:buAutoNum type="arabicPeriod"/>
            </a:pPr>
            <a:r>
              <a:rPr b="1" dirty="0" i="0" lang="en-US">
                <a:solidFill>
                  <a:schemeClr val="bg1"/>
                </a:solidFill>
                <a:effectLst/>
                <a:latin typeface="Times New Roman" panose="02020603050405020304" pitchFamily="18" charset="0"/>
                <a:cs typeface="Times New Roman" panose="02020603050405020304" pitchFamily="18" charset="0"/>
              </a:rPr>
              <a:t>Scalability</a:t>
            </a:r>
            <a:r>
              <a:rPr b="0" dirty="0" i="0" lang="en-US">
                <a:solidFill>
                  <a:schemeClr val="bg1"/>
                </a:solidFill>
                <a:effectLst/>
                <a:latin typeface="Times New Roman" panose="02020603050405020304" pitchFamily="18" charset="0"/>
                <a:cs typeface="Times New Roman" panose="02020603050405020304" pitchFamily="18" charset="0"/>
              </a:rPr>
              <a:t>: Scalable hardware architecture to accommodate increases in processing demands as the system scales, especially during peak recruitment seasons or periods of high activity.</a:t>
            </a:r>
          </a:p>
          <a:p>
            <a:pPr algn="l" indent="0" lvl="0" marL="0">
              <a:buNone/>
            </a:pPr>
            <a:endParaRPr dirty="0" lang="en-US">
              <a:solidFill>
                <a:schemeClr val="bg1"/>
              </a:solidFill>
              <a:latin typeface="Times New Roman" panose="02020603050405020304" pitchFamily="18" charset="0"/>
              <a:cs typeface="Times New Roman" pitchFamily="18" charset="0"/>
            </a:endParaRPr>
          </a:p>
          <a:p>
            <a:pPr algn="l" indent="0" lvl="0" marL="0">
              <a:buNone/>
            </a:pPr>
            <a:r>
              <a:rPr b="1" dirty="0" lang="en-US">
                <a:solidFill>
                  <a:schemeClr val="bg1"/>
                </a:solidFill>
                <a:latin typeface="Times New Roman" pitchFamily="18" charset="0"/>
                <a:cs typeface="Times New Roman" pitchFamily="18" charset="0"/>
              </a:rPr>
              <a:t>Software Requirements: </a:t>
            </a:r>
          </a:p>
          <a:p>
            <a:pPr algn="l" indent="0" lvl="0" marL="0">
              <a:buNone/>
            </a:pPr>
            <a:endParaRPr b="1" dirty="0" lang="en-US">
              <a:solidFill>
                <a:schemeClr val="bg1"/>
              </a:solidFill>
              <a:latin typeface="Times New Roman" pitchFamily="18" charset="0"/>
              <a:cs typeface="Times New Roman" pitchFamily="18" charset="0"/>
            </a:endParaRPr>
          </a:p>
          <a:p>
            <a:pPr algn="l">
              <a:buFont typeface="+mj-lt"/>
              <a:buAutoNum type="arabicPeriod"/>
            </a:pPr>
            <a:r>
              <a:rPr b="1" dirty="0" i="0" lang="en-US">
                <a:solidFill>
                  <a:schemeClr val="bg1"/>
                </a:solidFill>
                <a:effectLst/>
                <a:latin typeface="Times New Roman" panose="02020603050405020304" pitchFamily="18" charset="0"/>
                <a:cs typeface="Times New Roman" panose="02020603050405020304" pitchFamily="18" charset="0"/>
              </a:rPr>
              <a:t> Operating System</a:t>
            </a:r>
            <a:r>
              <a:rPr b="0" dirty="0" i="0" lang="en-US">
                <a:solidFill>
                  <a:schemeClr val="bg1"/>
                </a:solidFill>
                <a:effectLst/>
                <a:latin typeface="Times New Roman" panose="02020603050405020304" pitchFamily="18" charset="0"/>
                <a:cs typeface="Times New Roman" panose="02020603050405020304" pitchFamily="18" charset="0"/>
              </a:rPr>
              <a:t>: A stable and reliable operating system such as Linux or Windows Server to host the resume parsing system.</a:t>
            </a:r>
          </a:p>
          <a:p>
            <a:pPr algn="l">
              <a:buFont typeface="+mj-lt"/>
              <a:buAutoNum type="arabicPeriod"/>
            </a:pPr>
            <a:r>
              <a:rPr b="1" dirty="0" i="0" lang="en-US">
                <a:solidFill>
                  <a:schemeClr val="bg1"/>
                </a:solidFill>
                <a:effectLst/>
                <a:latin typeface="Times New Roman" panose="02020603050405020304" pitchFamily="18" charset="0"/>
                <a:cs typeface="Times New Roman" panose="02020603050405020304" pitchFamily="18" charset="0"/>
              </a:rPr>
              <a:t>NLP Libraries</a:t>
            </a:r>
            <a:r>
              <a:rPr b="0" dirty="0" i="0" lang="en-US">
                <a:solidFill>
                  <a:schemeClr val="bg1"/>
                </a:solidFill>
                <a:effectLst/>
                <a:latin typeface="Times New Roman" panose="02020603050405020304" pitchFamily="18" charset="0"/>
                <a:cs typeface="Times New Roman" panose="02020603050405020304" pitchFamily="18" charset="0"/>
              </a:rPr>
              <a:t>: Installation of NLP libraries such as </a:t>
            </a:r>
            <a:r>
              <a:rPr b="0" dirty="0" i="0" lang="en-US" err="1">
                <a:solidFill>
                  <a:schemeClr val="bg1"/>
                </a:solidFill>
                <a:effectLst/>
                <a:latin typeface="Times New Roman" panose="02020603050405020304" pitchFamily="18" charset="0"/>
                <a:cs typeface="Times New Roman" panose="02020603050405020304" pitchFamily="18" charset="0"/>
              </a:rPr>
              <a:t>SpaCy</a:t>
            </a:r>
            <a:r>
              <a:rPr b="0" dirty="0" i="0" lang="en-US">
                <a:solidFill>
                  <a:schemeClr val="bg1"/>
                </a:solidFill>
                <a:effectLst/>
                <a:latin typeface="Times New Roman" panose="02020603050405020304" pitchFamily="18" charset="0"/>
                <a:cs typeface="Times New Roman" panose="02020603050405020304" pitchFamily="18" charset="0"/>
              </a:rPr>
              <a:t>, NLTK, or Transformers for text preprocessing, entity extraction, and other NLP tasks.</a:t>
            </a:r>
          </a:p>
          <a:p>
            <a:pPr algn="l">
              <a:buFont typeface="+mj-lt"/>
              <a:buAutoNum type="arabicPeriod"/>
            </a:pPr>
            <a:r>
              <a:rPr b="1" dirty="0" i="0" lang="en-US">
                <a:solidFill>
                  <a:schemeClr val="bg1"/>
                </a:solidFill>
                <a:effectLst/>
                <a:latin typeface="Times New Roman" panose="02020603050405020304" pitchFamily="18" charset="0"/>
                <a:cs typeface="Times New Roman" panose="02020603050405020304" pitchFamily="18" charset="0"/>
              </a:rPr>
              <a:t>Machine Learning Frameworks</a:t>
            </a:r>
            <a:r>
              <a:rPr b="0" dirty="0" i="0" lang="en-US">
                <a:solidFill>
                  <a:schemeClr val="bg1"/>
                </a:solidFill>
                <a:effectLst/>
                <a:latin typeface="Times New Roman" panose="02020603050405020304" pitchFamily="18" charset="0"/>
                <a:cs typeface="Times New Roman" panose="02020603050405020304" pitchFamily="18" charset="0"/>
              </a:rPr>
              <a:t>: Installation of machine learning frameworks such as TensorFlow or </a:t>
            </a:r>
            <a:r>
              <a:rPr b="0" dirty="0" i="0" lang="en-US" err="1">
                <a:solidFill>
                  <a:schemeClr val="bg1"/>
                </a:solidFill>
                <a:effectLst/>
                <a:latin typeface="Times New Roman" panose="02020603050405020304" pitchFamily="18" charset="0"/>
                <a:cs typeface="Times New Roman" panose="02020603050405020304" pitchFamily="18" charset="0"/>
              </a:rPr>
              <a:t>PyTorch</a:t>
            </a:r>
            <a:r>
              <a:rPr b="0" dirty="0" i="0" lang="en-US">
                <a:solidFill>
                  <a:schemeClr val="bg1"/>
                </a:solidFill>
                <a:effectLst/>
                <a:latin typeface="Times New Roman" panose="02020603050405020304" pitchFamily="18" charset="0"/>
                <a:cs typeface="Times New Roman" panose="02020603050405020304" pitchFamily="18" charset="0"/>
              </a:rPr>
              <a:t> for training and deploying NLP models, if applicable.</a:t>
            </a:r>
          </a:p>
          <a:p>
            <a:pPr algn="l">
              <a:buFont typeface="+mj-lt"/>
              <a:buAutoNum type="arabicPeriod"/>
            </a:pPr>
            <a:r>
              <a:rPr b="1" dirty="0" i="0" lang="en-US">
                <a:solidFill>
                  <a:schemeClr val="bg1"/>
                </a:solidFill>
                <a:effectLst/>
                <a:latin typeface="Times New Roman" panose="02020603050405020304" pitchFamily="18" charset="0"/>
                <a:cs typeface="Times New Roman" panose="02020603050405020304" pitchFamily="18" charset="0"/>
              </a:rPr>
              <a:t>Database Management System</a:t>
            </a:r>
            <a:r>
              <a:rPr b="0" dirty="0" i="0" lang="en-US">
                <a:solidFill>
                  <a:schemeClr val="bg1"/>
                </a:solidFill>
                <a:effectLst/>
                <a:latin typeface="Times New Roman" panose="02020603050405020304" pitchFamily="18" charset="0"/>
                <a:cs typeface="Times New Roman" panose="02020603050405020304" pitchFamily="18" charset="0"/>
              </a:rPr>
              <a:t>: Integration with a database management system (e.g., MySQL, PostgreSQL) to store and manage parsed resume data efficiently.</a:t>
            </a:r>
          </a:p>
          <a:p>
            <a:pPr algn="l" indent="0" lvl="0" marL="0" rtl="0">
              <a:spcBef>
                <a:spcPts val="800"/>
              </a:spcBef>
              <a:spcAft>
                <a:spcPts val="0"/>
              </a:spcAft>
              <a:buNone/>
            </a:pPr>
            <a:endParaRPr dirty="0">
              <a:solidFill>
                <a:schemeClr val="bg1"/>
              </a:solidFill>
              <a:latin typeface="Times New Roman" panose="02020603050405020304"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7" name="Picture 1"/>
          <p:cNvPicPr>
            <a:picLocks noChangeAspect="1"/>
          </p:cNvPicPr>
          <p:nvPr/>
        </p:nvPicPr>
        <p:blipFill>
          <a:blip xmlns:r="http://schemas.openxmlformats.org/officeDocument/2006/relationships" r:embed="rId1"/>
          <a:stretch>
            <a:fillRect/>
          </a:stretch>
        </p:blipFill>
        <p:spPr>
          <a:xfrm>
            <a:off x="0" y="0"/>
            <a:ext cx="9144000" cy="5143500"/>
          </a:xfrm>
          <a:prstGeom prst="rect"/>
        </p:spPr>
      </p:pic>
      <p:pic>
        <p:nvPicPr>
          <p:cNvPr id="2097168" name="image1.png"/>
          <p:cNvPicPr>
            <a:picLocks/>
          </p:cNvPicPr>
          <p:nvPr/>
        </p:nvPicPr>
        <p:blipFill>
          <a:blip xmlns:r="http://schemas.openxmlformats.org/officeDocument/2006/relationships" r:embed="rId2" cstate="print"/>
          <a:stretch>
            <a:fillRect/>
          </a:stretch>
        </p:blipFill>
        <p:spPr>
          <a:xfrm>
            <a:off x="776572" y="57123"/>
            <a:ext cx="7372441" cy="663718"/>
          </a:xfrm>
          <a:prstGeom prst="rect"/>
        </p:spPr>
      </p:pic>
      <p:sp>
        <p:nvSpPr>
          <p:cNvPr id="1048614" name="Title 1"/>
          <p:cNvSpPr>
            <a:spLocks noGrp="1"/>
          </p:cNvSpPr>
          <p:nvPr>
            <p:ph type="title"/>
          </p:nvPr>
        </p:nvSpPr>
        <p:spPr>
          <a:xfrm>
            <a:off x="457380" y="577966"/>
            <a:ext cx="8229240" cy="596589"/>
          </a:xfrm>
        </p:spPr>
        <p:txBody>
          <a:bodyPr/>
          <a:p>
            <a:r>
              <a:rPr b="1" dirty="0" sz="2800" lang="en-US">
                <a:solidFill>
                  <a:schemeClr val="bg1"/>
                </a:solidFill>
                <a:latin typeface="Times New Roman" panose="02020603050405020304" pitchFamily="18" charset="0"/>
                <a:cs typeface="Times New Roman" panose="02020603050405020304" pitchFamily="18" charset="0"/>
              </a:rPr>
              <a:t>Research and Analysis:</a:t>
            </a:r>
            <a:endParaRPr dirty="0" sz="3000" lang="en-US">
              <a:solidFill>
                <a:schemeClr val="bg1"/>
              </a:solidFill>
              <a:latin typeface="Times New Roman" pitchFamily="18" charset="0"/>
              <a:cs typeface="Times New Roman" pitchFamily="18" charset="0"/>
            </a:endParaRPr>
          </a:p>
        </p:txBody>
      </p:sp>
      <p:sp>
        <p:nvSpPr>
          <p:cNvPr id="1048615" name="Content Placeholder 2"/>
          <p:cNvSpPr txBox="1"/>
          <p:nvPr/>
        </p:nvSpPr>
        <p:spPr>
          <a:xfrm>
            <a:off x="196453" y="1428539"/>
            <a:ext cx="8751094" cy="3210413"/>
          </a:xfrm>
          <a:prstGeom prst="rect"/>
          <a:noFill/>
          <a:ln w="0">
            <a:noFill/>
          </a:ln>
        </p:spPr>
        <p:txBody>
          <a:bodyPr anchor="ctr" bIns="34200" lIns="68400" rIns="68400" tIns="34200">
            <a:noAutofit/>
          </a:bodyPr>
          <a:lstStyle>
            <a:defPPr>
              <a:defRPr lang="en-US"/>
            </a:defPPr>
            <a:lvl1pPr algn="ctr" defTabSz="914400" eaLnBrk="1" hangingPunct="1" indent="0" latinLnBrk="0" marL="0" rtl="0">
              <a:lnSpc>
                <a:spcPct val="100000"/>
              </a:lnSpc>
              <a:buNone/>
              <a:tabLst>
                <a:tab algn="l" pos="0"/>
              </a:tabLst>
              <a:defRPr b="0" sz="1400" kern="1200" lang="en-AE" spc="-1" strike="noStrike">
                <a:solidFill>
                  <a:srgbClr val="000000"/>
                </a:solidFill>
                <a:latin typeface="Times New Roman"/>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just">
              <a:spcBef>
                <a:spcPts val="600"/>
              </a:spcBef>
            </a:pPr>
            <a:r>
              <a:rPr dirty="0" sz="2000" lang="en-US">
                <a:solidFill>
                  <a:schemeClr val="bg1"/>
                </a:solidFill>
                <a:latin typeface="Times New Roman" panose="02020603050405020304" pitchFamily="18" charset="0"/>
                <a:ea typeface="Cambria" pitchFamily="18" charset="0"/>
                <a:cs typeface="Times New Roman" panose="02020603050405020304" pitchFamily="18" charset="0"/>
              </a:rPr>
              <a:t>Research and analysis for a resume parsing system using natural language processing (NLP) is a multifaceted process that encompasses various key activities. This includes exploring existing solutions in the market, gathering user requirements from stakeholders such as recruiters and HR professionals, delving into the technological landscape of NLP techniques and frameworks, collecting and annotating a diverse dataset of resumes for training and evaluation, assessing model performance metrics, ensuring compliance with data privacy regulations, conducting cost-benefit analysis to evaluate the feasibility and potential benefits of the system, and identifying and mitigating potential risks associated with development and deployment. Through this thorough research and analysis, organizations can develop a robust and effective resume parsing system that streamlines the recruitment process, improves efficiency, and meets the needs of both users and regulatory standards.</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400">
        <p14:ripp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9" name="Picture 1"/>
          <p:cNvPicPr>
            <a:picLocks noChangeAspect="1"/>
          </p:cNvPicPr>
          <p:nvPr/>
        </p:nvPicPr>
        <p:blipFill>
          <a:blip xmlns:r="http://schemas.openxmlformats.org/officeDocument/2006/relationships" r:embed="rId1"/>
          <a:stretch>
            <a:fillRect/>
          </a:stretch>
        </p:blipFill>
        <p:spPr>
          <a:xfrm>
            <a:off x="0" y="0"/>
            <a:ext cx="9144000" cy="5143500"/>
          </a:xfrm>
          <a:prstGeom prst="rect"/>
        </p:spPr>
      </p:pic>
      <p:pic>
        <p:nvPicPr>
          <p:cNvPr id="2097170" name="Picture 3"/>
          <p:cNvPicPr>
            <a:picLocks noChangeAspect="1"/>
          </p:cNvPicPr>
          <p:nvPr/>
        </p:nvPicPr>
        <p:blipFill>
          <a:blip xmlns:r="http://schemas.openxmlformats.org/officeDocument/2006/relationships" r:embed="rId2"/>
          <a:stretch>
            <a:fillRect/>
          </a:stretch>
        </p:blipFill>
        <p:spPr>
          <a:xfrm>
            <a:off x="1052021" y="714116"/>
            <a:ext cx="7039957" cy="3715268"/>
          </a:xfrm>
          <a:prstGeom prst="rect"/>
        </p:spPr>
      </p:pic>
      <p:sp>
        <p:nvSpPr>
          <p:cNvPr id="1048616" name="TextBox 4"/>
          <p:cNvSpPr txBox="1"/>
          <p:nvPr/>
        </p:nvSpPr>
        <p:spPr>
          <a:xfrm>
            <a:off x="542925" y="362346"/>
            <a:ext cx="5557837" cy="561339"/>
          </a:xfrm>
          <a:prstGeom prst="rect"/>
          <a:noFill/>
        </p:spPr>
        <p:txBody>
          <a:bodyPr rtlCol="0" wrap="square">
            <a:spAutoFit/>
          </a:bodyPr>
          <a:p>
            <a:r>
              <a:rPr dirty="0" sz="2800" lang="en-US">
                <a:solidFill>
                  <a:schemeClr val="bg1"/>
                </a:solidFill>
                <a:latin typeface="Times New Roman" panose="02020603050405020304" pitchFamily="18" charset="0"/>
                <a:cs typeface="Times New Roman" panose="02020603050405020304" pitchFamily="18" charset="0"/>
              </a:rPr>
              <a:t>Graph/Findings</a:t>
            </a:r>
          </a:p>
        </p:txBody>
      </p:sp>
      <p:sp>
        <p:nvSpPr>
          <p:cNvPr id="1048617" name="TextBox 5"/>
          <p:cNvSpPr txBox="1"/>
          <p:nvPr/>
        </p:nvSpPr>
        <p:spPr>
          <a:xfrm>
            <a:off x="814388" y="4029274"/>
            <a:ext cx="7898361" cy="751839"/>
          </a:xfrm>
          <a:prstGeom prst="rect"/>
          <a:noFill/>
        </p:spPr>
        <p:txBody>
          <a:bodyPr rtlCol="0" wrap="square">
            <a:spAutoFit/>
          </a:bodyPr>
          <a:p>
            <a:r>
              <a:rPr dirty="0" sz="2000" lang="en-US">
                <a:solidFill>
                  <a:schemeClr val="bg1"/>
                </a:solidFill>
                <a:latin typeface="Times New Roman" panose="02020603050405020304" pitchFamily="18" charset="0"/>
                <a:cs typeface="Times New Roman" panose="02020603050405020304" pitchFamily="18" charset="0"/>
              </a:rPr>
              <a:t>This shows the pictorial representation of applicants based on their skills. </a:t>
            </a:r>
            <a:endParaRPr dirty="0" sz="2000" lang="en-IN">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Order to be followed for Departments</dc:title>
  <dc:creator>HP</dc:creator>
  <cp:lastModifiedBy>Varshini Gangatharan</cp:lastModifiedBy>
  <dcterms:created xsi:type="dcterms:W3CDTF">2024-04-02T21:55:15Z</dcterms:created>
  <dcterms:modified xsi:type="dcterms:W3CDTF">2024-04-04T03:31:07Z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On-screen Show (16:9)</vt:lpwstr>
  </property>
  <property fmtid="{D5CDD505-2E9C-101B-9397-08002B2CF9AE}" pid="4" name="Slides">
    <vt:i4>3</vt:i4>
  </property>
  <property fmtid="{D5CDD505-2E9C-101B-9397-08002B2CF9AE}" pid="5" name="ICV">
    <vt:lpwstr>63cf26f62c47455c810acde5e4d540c7</vt:lpwstr>
  </property>
</Properties>
</file>