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2DC5-7C36-5450-4CC5-4071FD66D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00EBC-BC9B-6B58-93DD-FC362AFA9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C1B7-5DF2-0B2C-5073-FA471D58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CF6-91C9-4FA6-A4AF-AF4FC66D44E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DCA0-CB04-5D22-BC43-989AEF38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9942-BE0F-AF8E-3A02-F409AB67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74A-3CFC-4FC2-8546-03BD86A7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88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ED2A-ED1D-C2CD-8559-AF79D892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69EA9-5D10-2C4B-2CEF-109B3C5A8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CF273-D0E6-F8D1-70D2-D1F46D8E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CF6-91C9-4FA6-A4AF-AF4FC66D44E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D2CD6-8EA3-0E4B-B1D2-79F3B9F0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E6826-1D5E-E276-83AE-9E8031FF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74A-3CFC-4FC2-8546-03BD86A7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46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75D1E-7D8D-B2B9-3733-EF0C1D147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2A706-F214-0255-33EF-266448844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3EB37-802F-BC6C-7F02-46A1E344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CF6-91C9-4FA6-A4AF-AF4FC66D44E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63569-F745-EBC3-6FC1-C9868E7B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8942C-A0A2-DBF9-39A2-9CF76F55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74A-3CFC-4FC2-8546-03BD86A7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00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79B9-2A9D-DA1D-4F7D-23EB0CCF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228E-5A9C-FE31-24BB-7904D9AF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5A2E2-1A9D-BC80-297D-11E9406F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CF6-91C9-4FA6-A4AF-AF4FC66D44E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80088-7120-0411-DD38-1FAE7926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EDEF3-1766-529F-6662-0EB60672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74A-3CFC-4FC2-8546-03BD86A7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11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1C5E-CEA3-FC97-E534-99938B03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8856A-80F9-1647-04FF-4F02F9149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8F09F-4CF5-7BFD-B28A-71610779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CF6-91C9-4FA6-A4AF-AF4FC66D44E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98DA-420C-9AC6-2181-09895ED9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D2D04-9764-67D1-612C-794D130F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74A-3CFC-4FC2-8546-03BD86A7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66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7280-8C0A-8389-6BE4-EA2405C2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9C0-AC7E-713C-D78E-CB0B2C989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CA09B-0FD8-DC4D-2332-5C7385978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32062-C6B3-017D-AC69-DF30D33E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CF6-91C9-4FA6-A4AF-AF4FC66D44E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CE3A7-85B0-0CD4-BC9E-CBAD3E57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61105-6FFB-2049-39CF-44110BBA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74A-3CFC-4FC2-8546-03BD86A7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72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3347-1181-F3D2-78A4-C01D9A6D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23AA1-5810-4012-8043-9A260859C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6EBDE-411A-C5DD-2DC9-1C29AE13D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8F6AD-3791-BB29-B7DF-E63D2830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27EF1-A360-8895-7EB9-BAAC6037F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120B9-97FA-75C2-CAEB-66626CEE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CF6-91C9-4FA6-A4AF-AF4FC66D44E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FD08A-2089-D3E3-7B65-8CED172D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0E3FD-8E9C-FA1B-2A74-6D5F577B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74A-3CFC-4FC2-8546-03BD86A7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57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F716-A457-3DF9-90AF-93AD01C2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75555-C92C-0681-6022-37719710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CF6-91C9-4FA6-A4AF-AF4FC66D44E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CB474-0177-10C1-5EAE-ECF668EE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84136-1CCE-4ADB-B615-4CDC863A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74A-3CFC-4FC2-8546-03BD86A7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5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57BD3-DE24-04F4-21AD-E853A9E9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CF6-91C9-4FA6-A4AF-AF4FC66D44E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34BF3-AE0E-C29D-F244-8DD06575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B4D34-E6FF-ACDB-E670-9212BD65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74A-3CFC-4FC2-8546-03BD86A7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29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B54E-E26D-862C-4D05-25A5F10B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181E-8EC9-1213-C698-ED3DA047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6300A-AD4E-837F-8E6F-2A8E71612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7F21D-5102-0943-F382-BED0489F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CF6-91C9-4FA6-A4AF-AF4FC66D44E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B6B19-F70C-49CB-DF1B-ACFB7753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94AFE-85EB-B852-83B9-DF802058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74A-3CFC-4FC2-8546-03BD86A7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54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7B17-5E9D-294F-555A-6A1DB1E7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5CEC4-5765-8C47-93E4-47DAC8FBF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979FE-129B-1753-2FDE-4C295F69D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405C-CF1E-A48F-3067-38A71A86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CF6-91C9-4FA6-A4AF-AF4FC66D44E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A77C5-2F53-D9D6-2EF3-0DBDB109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90322-508A-D8EF-ECE1-4E38D26B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74A-3CFC-4FC2-8546-03BD86A7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33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5FCD7-6FCE-788F-5CFE-5BBE4ECF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3FF14-926E-2ADC-1966-8360B04D0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1A852-1713-808A-1B8D-7D40B72CF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2FCF6-91C9-4FA6-A4AF-AF4FC66D44E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A25A-E9D6-377F-2131-ABC6C3F24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28D37-98B1-04F9-DA4B-D4632FC73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FD74A-3CFC-4FC2-8546-03BD86A7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92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akrifavofvd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2CF3-FE69-D71E-0C18-ECC589743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Bahnschrift SemiCondensed" panose="020B0502040204020203" pitchFamily="34" charset="0"/>
              </a:rPr>
              <a:t>Agentic RAG Chatbot for Multi-Format Document QA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1E39C-44F0-20C5-C6C2-FEEE83A88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8126" y="4465068"/>
            <a:ext cx="9144000" cy="1655762"/>
          </a:xfrm>
        </p:spPr>
        <p:txBody>
          <a:bodyPr/>
          <a:lstStyle/>
          <a:p>
            <a:pPr algn="r"/>
            <a:r>
              <a:rPr lang="en-US" dirty="0" err="1"/>
              <a:t>Korsa</a:t>
            </a:r>
            <a:r>
              <a:rPr lang="en-US" dirty="0"/>
              <a:t> Chakri</a:t>
            </a:r>
          </a:p>
          <a:p>
            <a:pPr algn="r"/>
            <a:r>
              <a:rPr lang="en-US" dirty="0">
                <a:hlinkClick r:id="rId2"/>
              </a:rPr>
              <a:t>chakrifavofvd@gmail.com</a:t>
            </a:r>
            <a:endParaRPr lang="en-US" dirty="0"/>
          </a:p>
          <a:p>
            <a:pPr algn="r"/>
            <a:r>
              <a:rPr lang="en-US" dirty="0"/>
              <a:t>NIT SURAT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77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E6BC-964B-FC0A-7F99-E95EB0B8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Agentic RAG Chatbot for Multi-Format Document QA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0E843B-6B05-D1D8-2F29-513193FDD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6238" y="2122448"/>
            <a:ext cx="11599524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Content: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Build an intelligent chatbot that can answer user queries based on uploaded documents using Retrieval-Augmented Generation (RAG)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Features: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Multi-format support: PDF, PPTX, DOCX, CSV, TXT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Designed with modular agents for ingestion, retrieval, and response generation.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600" dirty="0">
                <a:cs typeface="Arial" panose="020B0604020202020204" pitchFamily="34" charset="0"/>
              </a:rPr>
              <a:t>Utilizes Model Context Protocol (MCP) for agent communication</a:t>
            </a:r>
            <a:r>
              <a:rPr lang="en-IN" sz="1600" dirty="0"/>
              <a:t>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-based UI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632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19FB-754A-3AF6-632D-4053B123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62C136-4987-13ED-67D5-75D2B9A8E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91" y="553167"/>
            <a:ext cx="11026418" cy="5751665"/>
          </a:xfrm>
        </p:spPr>
      </p:pic>
    </p:spTree>
    <p:extLst>
      <p:ext uri="{BB962C8B-B14F-4D97-AF65-F5344CB8AC3E}">
        <p14:creationId xmlns:p14="http://schemas.microsoft.com/office/powerpoint/2010/main" val="207717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7F81-DC44-B2EA-79EF-3BA76DF9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Architecture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8D0DA-0E39-3DF0-FB88-8F3667B27075}"/>
              </a:ext>
            </a:extLst>
          </p:cNvPr>
          <p:cNvSpPr txBox="1"/>
          <p:nvPr/>
        </p:nvSpPr>
        <p:spPr>
          <a:xfrm>
            <a:off x="224746" y="1879208"/>
            <a:ext cx="30745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UI Layer (</a:t>
            </a:r>
            <a:r>
              <a:rPr lang="en-IN" b="1" dirty="0" err="1"/>
              <a:t>Streamlit</a:t>
            </a:r>
            <a:r>
              <a:rPr lang="en-IN" b="1" dirty="0"/>
              <a:t>): </a:t>
            </a:r>
            <a:r>
              <a:rPr lang="en-IN" dirty="0"/>
              <a:t>handles file uploads and user queries.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797FF-CA8D-959F-9BB6-BCE860A6249A}"/>
              </a:ext>
            </a:extLst>
          </p:cNvPr>
          <p:cNvSpPr txBox="1"/>
          <p:nvPr/>
        </p:nvSpPr>
        <p:spPr>
          <a:xfrm>
            <a:off x="224746" y="2777051"/>
            <a:ext cx="3380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IngestionAgent</a:t>
            </a:r>
            <a:r>
              <a:rPr lang="fr-FR" dirty="0"/>
              <a:t>: parses &amp; </a:t>
            </a:r>
            <a:r>
              <a:rPr lang="fr-FR" dirty="0" err="1"/>
              <a:t>chunks</a:t>
            </a:r>
            <a:r>
              <a:rPr lang="fr-FR" dirty="0"/>
              <a:t> </a:t>
            </a:r>
            <a:r>
              <a:rPr lang="fr-FR" dirty="0" err="1"/>
              <a:t>multi-format</a:t>
            </a:r>
            <a:r>
              <a:rPr lang="fr-FR" dirty="0"/>
              <a:t> documents.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936FF-EF33-5DAE-F3DB-6576B3F8FDE8}"/>
              </a:ext>
            </a:extLst>
          </p:cNvPr>
          <p:cNvSpPr txBox="1"/>
          <p:nvPr/>
        </p:nvSpPr>
        <p:spPr>
          <a:xfrm>
            <a:off x="224746" y="3717599"/>
            <a:ext cx="3155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Vector Store (FAISS): </a:t>
            </a:r>
            <a:r>
              <a:rPr lang="en-IN" dirty="0"/>
              <a:t>stores document embeddings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C42AA7-4915-8C72-208D-E10E5230393E}"/>
              </a:ext>
            </a:extLst>
          </p:cNvPr>
          <p:cNvSpPr txBox="1"/>
          <p:nvPr/>
        </p:nvSpPr>
        <p:spPr>
          <a:xfrm>
            <a:off x="201629" y="4658147"/>
            <a:ext cx="3178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RetrievalAgent</a:t>
            </a:r>
            <a:r>
              <a:rPr lang="en-IN" b="1" dirty="0"/>
              <a:t>: </a:t>
            </a:r>
            <a:r>
              <a:rPr lang="en-IN" dirty="0"/>
              <a:t>searches for relevant context.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90B180-232C-658E-02AE-E1547EA66864}"/>
              </a:ext>
            </a:extLst>
          </p:cNvPr>
          <p:cNvSpPr txBox="1"/>
          <p:nvPr/>
        </p:nvSpPr>
        <p:spPr>
          <a:xfrm>
            <a:off x="8874303" y="1870164"/>
            <a:ext cx="3403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LLMResponseAgent</a:t>
            </a:r>
            <a:r>
              <a:rPr lang="en-IN" b="1" dirty="0"/>
              <a:t>: </a:t>
            </a:r>
            <a:r>
              <a:rPr lang="en-IN" dirty="0"/>
              <a:t>generates accurate answers.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1BE9F4-3F61-D310-8107-A3D3EC093355}"/>
              </a:ext>
            </a:extLst>
          </p:cNvPr>
          <p:cNvSpPr txBox="1"/>
          <p:nvPr/>
        </p:nvSpPr>
        <p:spPr>
          <a:xfrm>
            <a:off x="8874303" y="2430342"/>
            <a:ext cx="33801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b="1" dirty="0"/>
              <a:t>MCP: </a:t>
            </a:r>
            <a:r>
              <a:rPr lang="en-IN" dirty="0"/>
              <a:t>message passing protocol between agents.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BA24795C-3F68-5581-1A3C-A700EEDD2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44" y="1337508"/>
            <a:ext cx="5406512" cy="5406512"/>
          </a:xfrm>
        </p:spPr>
      </p:pic>
    </p:spTree>
    <p:extLst>
      <p:ext uri="{BB962C8B-B14F-4D97-AF65-F5344CB8AC3E}">
        <p14:creationId xmlns:p14="http://schemas.microsoft.com/office/powerpoint/2010/main" val="190653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08CC-A9B2-BD9A-F9E3-08E42890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Tech 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B67C99-30C3-1E60-BD0C-58691CD68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426334"/>
              </p:ext>
            </p:extLst>
          </p:nvPr>
        </p:nvGraphicFramePr>
        <p:xfrm>
          <a:off x="1859622" y="2848819"/>
          <a:ext cx="7613152" cy="2926080"/>
        </p:xfrm>
        <a:graphic>
          <a:graphicData uri="http://schemas.openxmlformats.org/drawingml/2006/table">
            <a:tbl>
              <a:tblPr/>
              <a:tblGrid>
                <a:gridCol w="3806576">
                  <a:extLst>
                    <a:ext uri="{9D8B030D-6E8A-4147-A177-3AD203B41FA5}">
                      <a16:colId xmlns:a16="http://schemas.microsoft.com/office/drawing/2014/main" val="2800738304"/>
                    </a:ext>
                  </a:extLst>
                </a:gridCol>
                <a:gridCol w="3806576">
                  <a:extLst>
                    <a:ext uri="{9D8B030D-6E8A-4147-A177-3AD203B41FA5}">
                      <a16:colId xmlns:a16="http://schemas.microsoft.com/office/drawing/2014/main" val="16398141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Layer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Technology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290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UI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Streamlit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494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Backend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Python, </a:t>
                      </a:r>
                      <a:r>
                        <a:rPr lang="en-IN" dirty="0" err="1"/>
                        <a:t>LangChain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333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Vector DB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FAISS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866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Embeddings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SentenceTransformers / HuggingFace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900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LLM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FLAN-T5 / </a:t>
                      </a:r>
                      <a:r>
                        <a:rPr lang="en-IN" dirty="0" err="1"/>
                        <a:t>LLaMA</a:t>
                      </a:r>
                      <a:r>
                        <a:rPr lang="en-IN" dirty="0"/>
                        <a:t> / </a:t>
                      </a:r>
                      <a:r>
                        <a:rPr lang="en-IN" dirty="0" err="1"/>
                        <a:t>WizardLM</a:t>
                      </a:r>
                      <a:r>
                        <a:rPr lang="en-IN" dirty="0"/>
                        <a:t> (GGUF)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834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Document Parsing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PyMuPDF, python-docx, pandas, pptx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50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Orchestration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Context Protocol (MCP)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2871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935CF8-EE7F-46B5-8CCD-EB2A4F8D3221}"/>
              </a:ext>
            </a:extLst>
          </p:cNvPr>
          <p:cNvSpPr txBox="1"/>
          <p:nvPr/>
        </p:nvSpPr>
        <p:spPr>
          <a:xfrm>
            <a:off x="1137862" y="1890147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Tech Stack Used</a:t>
            </a:r>
          </a:p>
        </p:txBody>
      </p:sp>
    </p:spTree>
    <p:extLst>
      <p:ext uri="{BB962C8B-B14F-4D97-AF65-F5344CB8AC3E}">
        <p14:creationId xmlns:p14="http://schemas.microsoft.com/office/powerpoint/2010/main" val="292839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EDA7-0E40-E4B4-EA11-4E53E483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52116" y="21034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/>
              <a:t>User </a:t>
            </a:r>
            <a:br>
              <a:rPr lang="en-IN" sz="2800" b="1" dirty="0"/>
            </a:br>
            <a:r>
              <a:rPr lang="en-IN" sz="2800" b="1" dirty="0"/>
              <a:t>Interface </a:t>
            </a:r>
            <a:br>
              <a:rPr lang="en-IN" sz="2800" b="1" dirty="0"/>
            </a:br>
            <a:r>
              <a:rPr lang="en-IN" sz="2800" b="1" dirty="0"/>
              <a:t>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0F0787-AE3E-D085-BD00-4FDD57360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174" y="283776"/>
            <a:ext cx="7736442" cy="6290447"/>
          </a:xfrm>
        </p:spPr>
      </p:pic>
    </p:spTree>
    <p:extLst>
      <p:ext uri="{BB962C8B-B14F-4D97-AF65-F5344CB8AC3E}">
        <p14:creationId xmlns:p14="http://schemas.microsoft.com/office/powerpoint/2010/main" val="336665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2BDD-CEA7-D139-1794-DA735664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Challenges &amp; Learnings/Future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F7F30-F9C8-C3C9-F279-518A9491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Challenges Faced</a:t>
            </a:r>
            <a:endParaRPr lang="en-US" sz="2000" dirty="0"/>
          </a:p>
          <a:p>
            <a:pPr lvl="1"/>
            <a:r>
              <a:rPr lang="en-US" sz="1800" dirty="0"/>
              <a:t>Integrating multiple file formats into a unified pipeline</a:t>
            </a:r>
          </a:p>
          <a:p>
            <a:pPr lvl="1"/>
            <a:r>
              <a:rPr lang="en-US" sz="1800" dirty="0"/>
              <a:t>Efficient chunking for large documents</a:t>
            </a:r>
          </a:p>
          <a:p>
            <a:pPr lvl="1"/>
            <a:r>
              <a:rPr lang="en-US" sz="1800" dirty="0"/>
              <a:t>Latency issues with large models on CPU (40s+ response)</a:t>
            </a:r>
          </a:p>
          <a:p>
            <a:pPr lvl="1"/>
            <a:r>
              <a:rPr lang="en-US" sz="1800" dirty="0"/>
              <a:t>Agent coordination and message passing using MCP</a:t>
            </a:r>
            <a:endParaRPr lang="en-US" sz="1800" b="1" dirty="0"/>
          </a:p>
          <a:p>
            <a:pPr marL="0" indent="0">
              <a:buNone/>
            </a:pPr>
            <a:r>
              <a:rPr lang="en-US" sz="2000" b="1" dirty="0"/>
              <a:t>Learnings:</a:t>
            </a:r>
          </a:p>
          <a:p>
            <a:pPr lvl="1"/>
            <a:r>
              <a:rPr lang="en-US" sz="1800" dirty="0"/>
              <a:t>Deeper understanding of agentic workflows, LLMs, streaming UI, and semantic search.</a:t>
            </a:r>
          </a:p>
          <a:p>
            <a:pPr marL="0" indent="0">
              <a:buNone/>
            </a:pPr>
            <a:r>
              <a:rPr lang="en-IN" sz="2000" b="1" dirty="0"/>
              <a:t>Future Scope / Improvements</a:t>
            </a:r>
            <a:endParaRPr lang="en-IN" sz="2000" dirty="0"/>
          </a:p>
          <a:p>
            <a:pPr lvl="1"/>
            <a:r>
              <a:rPr lang="en-IN" sz="1800" dirty="0"/>
              <a:t>GPU support or model quantization for faster inference</a:t>
            </a:r>
          </a:p>
          <a:p>
            <a:pPr lvl="1"/>
            <a:r>
              <a:rPr lang="en-IN" sz="1800" dirty="0"/>
              <a:t>Plug-in based custom agents (e.g., summarizer, verifier)</a:t>
            </a:r>
          </a:p>
          <a:p>
            <a:pPr lvl="1"/>
            <a:r>
              <a:rPr lang="en-IN" sz="1800" dirty="0"/>
              <a:t>User personalization or memory support</a:t>
            </a:r>
          </a:p>
          <a:p>
            <a:pPr lvl="1"/>
            <a:r>
              <a:rPr lang="en-IN" sz="1800" dirty="0"/>
              <a:t>Deploy as a full-stack app with </a:t>
            </a:r>
            <a:r>
              <a:rPr lang="en-IN" sz="1800" dirty="0" err="1"/>
              <a:t>FastAPI</a:t>
            </a:r>
            <a:r>
              <a:rPr lang="en-IN" sz="1800" dirty="0"/>
              <a:t> backend</a:t>
            </a:r>
          </a:p>
          <a:p>
            <a:pPr lvl="1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9521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283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SemiCondensed</vt:lpstr>
      <vt:lpstr>Calibri</vt:lpstr>
      <vt:lpstr>Calibri Light</vt:lpstr>
      <vt:lpstr>Office Theme</vt:lpstr>
      <vt:lpstr>Agentic RAG Chatbot for Multi-Format Document QA</vt:lpstr>
      <vt:lpstr>Agentic RAG Chatbot for Multi-Format Document QA</vt:lpstr>
      <vt:lpstr>PowerPoint Presentation</vt:lpstr>
      <vt:lpstr>System Architecture</vt:lpstr>
      <vt:lpstr>Tech Stack</vt:lpstr>
      <vt:lpstr>User  Interface  Preview</vt:lpstr>
      <vt:lpstr>Challenges &amp; Learnings/Future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Chakri K</dc:creator>
  <cp:lastModifiedBy>Chakri K</cp:lastModifiedBy>
  <cp:revision>1</cp:revision>
  <dcterms:created xsi:type="dcterms:W3CDTF">2025-07-26T08:37:19Z</dcterms:created>
  <dcterms:modified xsi:type="dcterms:W3CDTF">2025-07-26T08:50:08Z</dcterms:modified>
</cp:coreProperties>
</file>