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81" r:id="rId20"/>
    <p:sldId id="282" r:id="rId21"/>
    <p:sldId id="283" r:id="rId22"/>
    <p:sldId id="284" r:id="rId23"/>
    <p:sldId id="285" r:id="rId24"/>
    <p:sldId id="286" r:id="rId25"/>
    <p:sldId id="287" r:id="rId26"/>
    <p:sldId id="288" r:id="rId27"/>
    <p:sldId id="289" r:id="rId28"/>
    <p:sldId id="290" r:id="rId29"/>
  </p:sldIdLst>
  <p:sldSz cx="9144000" cy="6858000" type="screen4x3"/>
  <p:notesSz cx="6858000" cy="9144000"/>
  <p:embeddedFontLst>
    <p:embeddedFont>
      <p:font typeface="Corbel" panose="020B0503020204020204" pitchFamily="34" charset="0"/>
      <p:regular r:id="rId31"/>
      <p:bold r:id="rId32"/>
      <p:italic r:id="rId33"/>
      <p:boldItalic r:id="rId34"/>
    </p:embeddedFont>
    <p:embeddedFont>
      <p:font typeface="Verdana" panose="020B0604030504040204" pitchFamily="34"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5" roundtripDataSignature="AMtx7mhKMibZzhcPWhLRtFVeBp3iOK7i2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1" d="100"/>
          <a:sy n="61" d="100"/>
        </p:scale>
        <p:origin x="1428" y="2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4.fntdata"/><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5"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4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2pPr>
            <a:lvl3pPr marR="0" lvl="2"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3pPr>
            <a:lvl4pPr marR="0" lvl="3"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4pPr>
            <a:lvl5pPr marR="0" lvl="4"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5pPr>
            <a:lvl6pPr marR="0" lvl="5"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6pPr>
            <a:lvl7pPr marR="0" lvl="6"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7pPr>
            <a:lvl8pPr marR="0" lvl="7"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8pPr>
            <a:lvl9pPr marR="0" lvl="8"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2pPr>
            <a:lvl3pPr marR="0" lvl="2"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3pPr>
            <a:lvl4pPr marR="0" lvl="3"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4pPr>
            <a:lvl5pPr marR="0" lvl="4"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5pPr>
            <a:lvl6pPr marR="0" lvl="5"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6pPr>
            <a:lvl7pPr marR="0" lvl="6"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7pPr>
            <a:lvl8pPr marR="0" lvl="7"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8pPr>
            <a:lvl9pPr marR="0" lvl="8"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2pPr>
            <a:lvl3pPr marR="0" lvl="2"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3pPr>
            <a:lvl4pPr marR="0" lvl="3"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4pPr>
            <a:lvl5pPr marR="0" lvl="4"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5pPr>
            <a:lvl6pPr marR="0" lvl="5"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6pPr>
            <a:lvl7pPr marR="0" lvl="6"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7pPr>
            <a:lvl8pPr marR="0" lvl="7"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8pPr>
            <a:lvl9pPr marR="0" lvl="8"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5" name="Google Shape;85;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86" name="Google Shape;86;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42" name="Google Shape;142;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6104f4b78a_0_6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49" name="Google Shape;149;g6104f4b78a_0_6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6104f4b78a_0_8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55" name="Google Shape;155;g6104f4b78a_0_8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61" name="Google Shape;161;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68" name="Google Shape;168;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73" name="Google Shape;173;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79" name="Google Shape;179;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6104f4b78a_0_9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85" name="Google Shape;185;g6104f4b78a_0_9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6104f4b78a_0_10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6104f4b78a_0_10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96" name="Google Shape;196;g6104f4b78a_0_10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46" name="Google Shape;246;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2" name="Google Shape;92;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610ca7d042_1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51" name="Google Shape;251;g610ca7d042_1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611046cda1_1_2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57" name="Google Shape;257;g611046cda1_1_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610ca7d042_1_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63" name="Google Shape;263;g610ca7d042_1_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610ca7d042_1_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69" name="Google Shape;269;g610ca7d042_1_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611046cda1_3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75" name="Google Shape;275;g611046cda1_3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611046cda1_3_2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81" name="Google Shape;281;g611046cda1_3_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611046cda1_3_4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87" name="Google Shape;287;g611046cda1_3_4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611046cda1_3_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93" name="Google Shape;293;g611046cda1_3_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p4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99" name="Google Shape;299;p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6104f4b78a_0_6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8" name="Google Shape;98;g6104f4b78a_0_6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04" name="Google Shape;104;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09" name="Google Shape;109;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611046cda1_1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14" name="Google Shape;114;g611046cda1_1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19" name="Google Shape;119;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25" name="Google Shape;125;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6104f4b78a_0_7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32" name="Google Shape;132;g6104f4b78a_0_7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5"/>
        <p:cNvGrpSpPr/>
        <p:nvPr/>
      </p:nvGrpSpPr>
      <p:grpSpPr>
        <a:xfrm>
          <a:off x="0" y="0"/>
          <a:ext cx="0" cy="0"/>
          <a:chOff x="0" y="0"/>
          <a:chExt cx="0" cy="0"/>
        </a:xfrm>
      </p:grpSpPr>
      <p:sp>
        <p:nvSpPr>
          <p:cNvPr id="16" name="Google Shape;16;p42"/>
          <p:cNvSpPr txBox="1">
            <a:spLocks noGrp="1"/>
          </p:cNvSpPr>
          <p:nvPr>
            <p:ph type="ctrTitle"/>
          </p:nvPr>
        </p:nvSpPr>
        <p:spPr>
          <a:xfrm>
            <a:off x="685800" y="990600"/>
            <a:ext cx="7772400" cy="13716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SzPts val="1400"/>
              <a:buNone/>
              <a:defRPr sz="4000" b="0"/>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 name="Google Shape;17;p42"/>
          <p:cNvSpPr txBox="1">
            <a:spLocks noGrp="1"/>
          </p:cNvSpPr>
          <p:nvPr>
            <p:ph type="subTitle" idx="1"/>
          </p:nvPr>
        </p:nvSpPr>
        <p:spPr>
          <a:xfrm>
            <a:off x="1447800" y="3429000"/>
            <a:ext cx="7010400" cy="1600200"/>
          </a:xfrm>
          <a:prstGeom prst="rect">
            <a:avLst/>
          </a:prstGeom>
          <a:noFill/>
          <a:ln>
            <a:noFill/>
          </a:ln>
        </p:spPr>
        <p:txBody>
          <a:bodyPr spcFirstLastPara="1" wrap="square" lIns="91425" tIns="45700" rIns="91425" bIns="45700" anchor="t" anchorCtr="0">
            <a:noAutofit/>
          </a:bodyPr>
          <a:lstStyle>
            <a:lvl1pPr lvl="0" algn="l" rtl="0">
              <a:spcBef>
                <a:spcPts val="560"/>
              </a:spcBef>
              <a:spcAft>
                <a:spcPts val="0"/>
              </a:spcAft>
              <a:buSzPts val="2800"/>
              <a:buFont typeface="Noto Sans Symbols"/>
              <a:buNone/>
              <a:defRPr sz="2800" b="1"/>
            </a:lvl1pPr>
            <a:lvl2pPr lvl="1" algn="l" rtl="0">
              <a:spcBef>
                <a:spcPts val="360"/>
              </a:spcBef>
              <a:spcAft>
                <a:spcPts val="0"/>
              </a:spcAft>
              <a:buSzPts val="1800"/>
              <a:buChar char="■"/>
              <a:defRPr/>
            </a:lvl2pPr>
            <a:lvl3pPr lvl="2" algn="l" rtl="0">
              <a:spcBef>
                <a:spcPts val="360"/>
              </a:spcBef>
              <a:spcAft>
                <a:spcPts val="0"/>
              </a:spcAft>
              <a:buSzPts val="1800"/>
              <a:buChar char="□"/>
              <a:defRPr/>
            </a:lvl3pPr>
            <a:lvl4pPr lvl="3" algn="l" rtl="0">
              <a:spcBef>
                <a:spcPts val="360"/>
              </a:spcBef>
              <a:spcAft>
                <a:spcPts val="0"/>
              </a:spcAft>
              <a:buSzPts val="1800"/>
              <a:buChar char="■"/>
              <a:defRPr/>
            </a:lvl4pPr>
            <a:lvl5pPr lvl="4" algn="l" rtl="0">
              <a:spcBef>
                <a:spcPts val="450"/>
              </a:spcBef>
              <a:spcAft>
                <a:spcPts val="0"/>
              </a:spcAft>
              <a:buSzPts val="1800"/>
              <a:buChar char="▪"/>
              <a:defRPr/>
            </a:lvl5pPr>
            <a:lvl6pPr lvl="5" algn="l" rtl="0">
              <a:spcBef>
                <a:spcPts val="450"/>
              </a:spcBef>
              <a:spcAft>
                <a:spcPts val="0"/>
              </a:spcAft>
              <a:buSzPts val="1800"/>
              <a:buChar char="▪"/>
              <a:defRPr/>
            </a:lvl6pPr>
            <a:lvl7pPr lvl="6" algn="l" rtl="0">
              <a:spcBef>
                <a:spcPts val="450"/>
              </a:spcBef>
              <a:spcAft>
                <a:spcPts val="0"/>
              </a:spcAft>
              <a:buSzPts val="1800"/>
              <a:buChar char="▪"/>
              <a:defRPr/>
            </a:lvl7pPr>
            <a:lvl8pPr lvl="7" algn="l" rtl="0">
              <a:spcBef>
                <a:spcPts val="450"/>
              </a:spcBef>
              <a:spcAft>
                <a:spcPts val="0"/>
              </a:spcAft>
              <a:buSzPts val="1800"/>
              <a:buChar char="▪"/>
              <a:defRPr/>
            </a:lvl8pPr>
            <a:lvl9pPr lvl="8" algn="l" rtl="0">
              <a:spcBef>
                <a:spcPts val="450"/>
              </a:spcBef>
              <a:spcAft>
                <a:spcPts val="0"/>
              </a:spcAft>
              <a:buSzPts val="1800"/>
              <a:buChar char="▪"/>
              <a:defRPr/>
            </a:lvl9pPr>
          </a:lstStyle>
          <a:p>
            <a:endParaRPr/>
          </a:p>
        </p:txBody>
      </p:sp>
      <p:sp>
        <p:nvSpPr>
          <p:cNvPr id="18" name="Google Shape;18;p42"/>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9" name="Google Shape;19;p42"/>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0" name="Google Shape;20;p42"/>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lvl="0" indent="0" algn="r" rtl="0">
              <a:spcBef>
                <a:spcPts val="0"/>
              </a:spcBef>
              <a:spcAft>
                <a:spcPts val="0"/>
              </a:spcAft>
              <a:buNone/>
              <a:defRPr sz="1200" b="0" i="0" u="none" strike="noStrike" cap="none">
                <a:solidFill>
                  <a:schemeClr val="dk1"/>
                </a:solidFill>
                <a:latin typeface="Twentieth Century"/>
                <a:ea typeface="Twentieth Century"/>
                <a:cs typeface="Twentieth Century"/>
                <a:sym typeface="Twentieth Century"/>
              </a:defRPr>
            </a:lvl1pPr>
            <a:lvl2pPr marL="0" lvl="1" indent="0" algn="r" rtl="0">
              <a:spcBef>
                <a:spcPts val="0"/>
              </a:spcBef>
              <a:spcAft>
                <a:spcPts val="0"/>
              </a:spcAft>
              <a:buNone/>
              <a:defRPr sz="1200" b="0" i="0" u="none" strike="noStrike" cap="none">
                <a:solidFill>
                  <a:schemeClr val="dk1"/>
                </a:solidFill>
                <a:latin typeface="Twentieth Century"/>
                <a:ea typeface="Twentieth Century"/>
                <a:cs typeface="Twentieth Century"/>
                <a:sym typeface="Twentieth Century"/>
              </a:defRPr>
            </a:lvl2pPr>
            <a:lvl3pPr marL="0" lvl="2" indent="0" algn="r" rtl="0">
              <a:spcBef>
                <a:spcPts val="0"/>
              </a:spcBef>
              <a:spcAft>
                <a:spcPts val="0"/>
              </a:spcAft>
              <a:buNone/>
              <a:defRPr sz="1200" b="0" i="0" u="none" strike="noStrike" cap="none">
                <a:solidFill>
                  <a:schemeClr val="dk1"/>
                </a:solidFill>
                <a:latin typeface="Twentieth Century"/>
                <a:ea typeface="Twentieth Century"/>
                <a:cs typeface="Twentieth Century"/>
                <a:sym typeface="Twentieth Century"/>
              </a:defRPr>
            </a:lvl3pPr>
            <a:lvl4pPr marL="0" lvl="3" indent="0" algn="r" rtl="0">
              <a:spcBef>
                <a:spcPts val="0"/>
              </a:spcBef>
              <a:spcAft>
                <a:spcPts val="0"/>
              </a:spcAft>
              <a:buNone/>
              <a:defRPr sz="1200" b="0" i="0" u="none" strike="noStrike" cap="none">
                <a:solidFill>
                  <a:schemeClr val="dk1"/>
                </a:solidFill>
                <a:latin typeface="Twentieth Century"/>
                <a:ea typeface="Twentieth Century"/>
                <a:cs typeface="Twentieth Century"/>
                <a:sym typeface="Twentieth Century"/>
              </a:defRPr>
            </a:lvl4pPr>
            <a:lvl5pPr marL="0" lvl="4" indent="0" algn="r" rtl="0">
              <a:spcBef>
                <a:spcPts val="0"/>
              </a:spcBef>
              <a:spcAft>
                <a:spcPts val="0"/>
              </a:spcAft>
              <a:buNone/>
              <a:defRPr sz="1200" b="0" i="0" u="none" strike="noStrike" cap="none">
                <a:solidFill>
                  <a:schemeClr val="dk1"/>
                </a:solidFill>
                <a:latin typeface="Twentieth Century"/>
                <a:ea typeface="Twentieth Century"/>
                <a:cs typeface="Twentieth Century"/>
                <a:sym typeface="Twentieth Century"/>
              </a:defRPr>
            </a:lvl5pPr>
            <a:lvl6pPr marL="0" lvl="5" indent="0" algn="r" rtl="0">
              <a:spcBef>
                <a:spcPts val="0"/>
              </a:spcBef>
              <a:spcAft>
                <a:spcPts val="0"/>
              </a:spcAft>
              <a:buNone/>
              <a:defRPr sz="1200" b="0" i="0" u="none" strike="noStrike" cap="none">
                <a:solidFill>
                  <a:schemeClr val="dk1"/>
                </a:solidFill>
                <a:latin typeface="Twentieth Century"/>
                <a:ea typeface="Twentieth Century"/>
                <a:cs typeface="Twentieth Century"/>
                <a:sym typeface="Twentieth Century"/>
              </a:defRPr>
            </a:lvl6pPr>
            <a:lvl7pPr marL="0" lvl="6" indent="0" algn="r" rtl="0">
              <a:spcBef>
                <a:spcPts val="0"/>
              </a:spcBef>
              <a:spcAft>
                <a:spcPts val="0"/>
              </a:spcAft>
              <a:buNone/>
              <a:defRPr sz="1200" b="0" i="0" u="none" strike="noStrike" cap="none">
                <a:solidFill>
                  <a:schemeClr val="dk1"/>
                </a:solidFill>
                <a:latin typeface="Twentieth Century"/>
                <a:ea typeface="Twentieth Century"/>
                <a:cs typeface="Twentieth Century"/>
                <a:sym typeface="Twentieth Century"/>
              </a:defRPr>
            </a:lvl7pPr>
            <a:lvl8pPr marL="0" lvl="7" indent="0" algn="r" rtl="0">
              <a:spcBef>
                <a:spcPts val="0"/>
              </a:spcBef>
              <a:spcAft>
                <a:spcPts val="0"/>
              </a:spcAft>
              <a:buNone/>
              <a:defRPr sz="1200" b="0" i="0" u="none" strike="noStrike" cap="none">
                <a:solidFill>
                  <a:schemeClr val="dk1"/>
                </a:solidFill>
                <a:latin typeface="Twentieth Century"/>
                <a:ea typeface="Twentieth Century"/>
                <a:cs typeface="Twentieth Century"/>
                <a:sym typeface="Twentieth Century"/>
              </a:defRPr>
            </a:lvl8pPr>
            <a:lvl9pPr marL="0" lvl="8" indent="0" algn="r" rtl="0">
              <a:spcBef>
                <a:spcPts val="0"/>
              </a:spcBef>
              <a:spcAft>
                <a:spcPts val="0"/>
              </a:spcAft>
              <a:buNone/>
              <a:defRPr sz="1200" b="0" i="0" u="none" strike="noStrike" cap="none">
                <a:solidFill>
                  <a:schemeClr val="dk1"/>
                </a:solidFill>
                <a:latin typeface="Twentieth Century"/>
                <a:ea typeface="Twentieth Century"/>
                <a:cs typeface="Twentieth Century"/>
                <a:sym typeface="Twentieth Century"/>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69"/>
        <p:cNvGrpSpPr/>
        <p:nvPr/>
      </p:nvGrpSpPr>
      <p:grpSpPr>
        <a:xfrm>
          <a:off x="0" y="0"/>
          <a:ext cx="0" cy="0"/>
          <a:chOff x="0" y="0"/>
          <a:chExt cx="0" cy="0"/>
        </a:xfrm>
      </p:grpSpPr>
      <p:sp>
        <p:nvSpPr>
          <p:cNvPr id="70" name="Google Shape;70;p51"/>
          <p:cNvSpPr txBox="1">
            <a:spLocks noGrp="1"/>
          </p:cNvSpPr>
          <p:nvPr>
            <p:ph type="title"/>
          </p:nvPr>
        </p:nvSpPr>
        <p:spPr>
          <a:xfrm>
            <a:off x="574675" y="304800"/>
            <a:ext cx="8001000" cy="62187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sz="2800">
                <a:latin typeface="Arial"/>
                <a:ea typeface="Arial"/>
                <a:cs typeface="Arial"/>
                <a:sym typeface="Aria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52"/>
          <p:cNvSpPr txBox="1">
            <a:spLocks noGrp="1"/>
          </p:cNvSpPr>
          <p:nvPr>
            <p:ph type="title"/>
          </p:nvPr>
        </p:nvSpPr>
        <p:spPr>
          <a:xfrm>
            <a:off x="574675" y="304800"/>
            <a:ext cx="8001000" cy="12159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3" name="Google Shape;73;p52"/>
          <p:cNvSpPr txBox="1">
            <a:spLocks noGrp="1"/>
          </p:cNvSpPr>
          <p:nvPr>
            <p:ph type="body" idx="1"/>
          </p:nvPr>
        </p:nvSpPr>
        <p:spPr>
          <a:xfrm rot="5400000">
            <a:off x="2433638" y="-114300"/>
            <a:ext cx="4267200" cy="8001000"/>
          </a:xfrm>
          <a:prstGeom prst="rect">
            <a:avLst/>
          </a:prstGeom>
          <a:noFill/>
          <a:ln>
            <a:noFill/>
          </a:ln>
        </p:spPr>
        <p:txBody>
          <a:bodyPr spcFirstLastPara="1" wrap="square" lIns="91425" tIns="45700" rIns="91425" bIns="45700" anchor="t" anchorCtr="0">
            <a:noAutofit/>
          </a:bodyPr>
          <a:lstStyle>
            <a:lvl1pPr marL="457200" lvl="0" indent="-342900" algn="l" rtl="0">
              <a:spcBef>
                <a:spcPts val="360"/>
              </a:spcBef>
              <a:spcAft>
                <a:spcPts val="0"/>
              </a:spcAft>
              <a:buSzPts val="1800"/>
              <a:buChar char="□"/>
              <a:defRPr/>
            </a:lvl1pPr>
            <a:lvl2pPr marL="914400" lvl="1" indent="-342900" algn="l" rtl="0">
              <a:spcBef>
                <a:spcPts val="360"/>
              </a:spcBef>
              <a:spcAft>
                <a:spcPts val="0"/>
              </a:spcAft>
              <a:buSzPts val="1800"/>
              <a:buChar char="■"/>
              <a:defRPr/>
            </a:lvl2pPr>
            <a:lvl3pPr marL="1371600" lvl="2" indent="-342900" algn="l" rtl="0">
              <a:spcBef>
                <a:spcPts val="360"/>
              </a:spcBef>
              <a:spcAft>
                <a:spcPts val="0"/>
              </a:spcAft>
              <a:buSzPts val="1800"/>
              <a:buChar char="□"/>
              <a:defRPr/>
            </a:lvl3pPr>
            <a:lvl4pPr marL="1828800" lvl="3" indent="-342900" algn="l" rtl="0">
              <a:spcBef>
                <a:spcPts val="360"/>
              </a:spcBef>
              <a:spcAft>
                <a:spcPts val="0"/>
              </a:spcAft>
              <a:buSzPts val="1800"/>
              <a:buChar char="■"/>
              <a:defRPr/>
            </a:lvl4pPr>
            <a:lvl5pPr marL="2286000" lvl="4" indent="-342900" algn="l" rtl="0">
              <a:spcBef>
                <a:spcPts val="450"/>
              </a:spcBef>
              <a:spcAft>
                <a:spcPts val="0"/>
              </a:spcAft>
              <a:buSzPts val="1800"/>
              <a:buChar char="▪"/>
              <a:defRPr/>
            </a:lvl5pPr>
            <a:lvl6pPr marL="2743200" lvl="5" indent="-342900" algn="l" rtl="0">
              <a:spcBef>
                <a:spcPts val="450"/>
              </a:spcBef>
              <a:spcAft>
                <a:spcPts val="0"/>
              </a:spcAft>
              <a:buSzPts val="1800"/>
              <a:buChar char="▪"/>
              <a:defRPr/>
            </a:lvl6pPr>
            <a:lvl7pPr marL="3200400" lvl="6" indent="-342900" algn="l" rtl="0">
              <a:spcBef>
                <a:spcPts val="450"/>
              </a:spcBef>
              <a:spcAft>
                <a:spcPts val="0"/>
              </a:spcAft>
              <a:buSzPts val="1800"/>
              <a:buChar char="▪"/>
              <a:defRPr/>
            </a:lvl7pPr>
            <a:lvl8pPr marL="3657600" lvl="7" indent="-342900" algn="l" rtl="0">
              <a:spcBef>
                <a:spcPts val="450"/>
              </a:spcBef>
              <a:spcAft>
                <a:spcPts val="0"/>
              </a:spcAft>
              <a:buSzPts val="1800"/>
              <a:buChar char="▪"/>
              <a:defRPr/>
            </a:lvl8pPr>
            <a:lvl9pPr marL="4114800" lvl="8" indent="-342900" algn="l" rtl="0">
              <a:spcBef>
                <a:spcPts val="450"/>
              </a:spcBef>
              <a:spcAft>
                <a:spcPts val="0"/>
              </a:spcAft>
              <a:buSzPts val="1800"/>
              <a:buChar char="▪"/>
              <a:defRPr/>
            </a:lvl9pPr>
          </a:lstStyle>
          <a:p>
            <a:endParaRPr/>
          </a:p>
        </p:txBody>
      </p:sp>
      <p:sp>
        <p:nvSpPr>
          <p:cNvPr id="74" name="Google Shape;74;p52"/>
          <p:cNvSpPr txBox="1">
            <a:spLocks noGrp="1"/>
          </p:cNvSpPr>
          <p:nvPr>
            <p:ph type="dt" idx="10"/>
          </p:nvPr>
        </p:nvSpPr>
        <p:spPr>
          <a:xfrm>
            <a:off x="609600" y="6245225"/>
            <a:ext cx="1981200" cy="4761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5" name="Google Shape;75;p52"/>
          <p:cNvSpPr txBox="1">
            <a:spLocks noGrp="1"/>
          </p:cNvSpPr>
          <p:nvPr>
            <p:ph type="ftr" idx="11"/>
          </p:nvPr>
        </p:nvSpPr>
        <p:spPr>
          <a:xfrm>
            <a:off x="3124200" y="6245225"/>
            <a:ext cx="2895600" cy="476100"/>
          </a:xfrm>
          <a:prstGeom prst="rect">
            <a:avLst/>
          </a:prstGeom>
          <a:noFill/>
          <a:ln>
            <a:noFill/>
          </a:ln>
        </p:spPr>
        <p:txBody>
          <a:bodyPr spcFirstLastPara="1" wrap="square" lIns="91425" tIns="45700" rIns="91425" bIns="45700" anchor="t"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6" name="Google Shape;76;p52"/>
          <p:cNvSpPr txBox="1">
            <a:spLocks noGrp="1"/>
          </p:cNvSpPr>
          <p:nvPr>
            <p:ph type="sldNum" idx="12"/>
          </p:nvPr>
        </p:nvSpPr>
        <p:spPr>
          <a:xfrm>
            <a:off x="6553200" y="6245225"/>
            <a:ext cx="1981200" cy="476100"/>
          </a:xfrm>
          <a:prstGeom prst="rect">
            <a:avLst/>
          </a:prstGeom>
          <a:noFill/>
          <a:ln>
            <a:noFill/>
          </a:ln>
        </p:spPr>
        <p:txBody>
          <a:bodyPr spcFirstLastPara="1" wrap="square" lIns="91425" tIns="45700" rIns="91425" bIns="45700" anchor="t" anchorCtr="0">
            <a:noAutofit/>
          </a:bodyPr>
          <a:lstStyle>
            <a:lvl1pPr marL="0" lvl="0" indent="0" algn="r" rtl="0">
              <a:spcBef>
                <a:spcPts val="0"/>
              </a:spcBef>
              <a:spcAft>
                <a:spcPts val="0"/>
              </a:spcAft>
              <a:buNone/>
              <a:defRPr sz="1200" b="0" i="0" u="none" strike="noStrike" cap="none">
                <a:solidFill>
                  <a:schemeClr val="dk1"/>
                </a:solidFill>
                <a:latin typeface="Twentieth Century"/>
                <a:ea typeface="Twentieth Century"/>
                <a:cs typeface="Twentieth Century"/>
                <a:sym typeface="Twentieth Century"/>
              </a:defRPr>
            </a:lvl1pPr>
            <a:lvl2pPr marL="0" lvl="1" indent="0" algn="r" rtl="0">
              <a:spcBef>
                <a:spcPts val="0"/>
              </a:spcBef>
              <a:spcAft>
                <a:spcPts val="0"/>
              </a:spcAft>
              <a:buNone/>
              <a:defRPr sz="1200" b="0" i="0" u="none" strike="noStrike" cap="none">
                <a:solidFill>
                  <a:schemeClr val="dk1"/>
                </a:solidFill>
                <a:latin typeface="Twentieth Century"/>
                <a:ea typeface="Twentieth Century"/>
                <a:cs typeface="Twentieth Century"/>
                <a:sym typeface="Twentieth Century"/>
              </a:defRPr>
            </a:lvl2pPr>
            <a:lvl3pPr marL="0" lvl="2" indent="0" algn="r" rtl="0">
              <a:spcBef>
                <a:spcPts val="0"/>
              </a:spcBef>
              <a:spcAft>
                <a:spcPts val="0"/>
              </a:spcAft>
              <a:buNone/>
              <a:defRPr sz="1200" b="0" i="0" u="none" strike="noStrike" cap="none">
                <a:solidFill>
                  <a:schemeClr val="dk1"/>
                </a:solidFill>
                <a:latin typeface="Twentieth Century"/>
                <a:ea typeface="Twentieth Century"/>
                <a:cs typeface="Twentieth Century"/>
                <a:sym typeface="Twentieth Century"/>
              </a:defRPr>
            </a:lvl3pPr>
            <a:lvl4pPr marL="0" lvl="3" indent="0" algn="r" rtl="0">
              <a:spcBef>
                <a:spcPts val="0"/>
              </a:spcBef>
              <a:spcAft>
                <a:spcPts val="0"/>
              </a:spcAft>
              <a:buNone/>
              <a:defRPr sz="1200" b="0" i="0" u="none" strike="noStrike" cap="none">
                <a:solidFill>
                  <a:schemeClr val="dk1"/>
                </a:solidFill>
                <a:latin typeface="Twentieth Century"/>
                <a:ea typeface="Twentieth Century"/>
                <a:cs typeface="Twentieth Century"/>
                <a:sym typeface="Twentieth Century"/>
              </a:defRPr>
            </a:lvl4pPr>
            <a:lvl5pPr marL="0" lvl="4" indent="0" algn="r" rtl="0">
              <a:spcBef>
                <a:spcPts val="0"/>
              </a:spcBef>
              <a:spcAft>
                <a:spcPts val="0"/>
              </a:spcAft>
              <a:buNone/>
              <a:defRPr sz="1200" b="0" i="0" u="none" strike="noStrike" cap="none">
                <a:solidFill>
                  <a:schemeClr val="dk1"/>
                </a:solidFill>
                <a:latin typeface="Twentieth Century"/>
                <a:ea typeface="Twentieth Century"/>
                <a:cs typeface="Twentieth Century"/>
                <a:sym typeface="Twentieth Century"/>
              </a:defRPr>
            </a:lvl5pPr>
            <a:lvl6pPr marL="0" lvl="5" indent="0" algn="r" rtl="0">
              <a:spcBef>
                <a:spcPts val="0"/>
              </a:spcBef>
              <a:spcAft>
                <a:spcPts val="0"/>
              </a:spcAft>
              <a:buNone/>
              <a:defRPr sz="1200" b="0" i="0" u="none" strike="noStrike" cap="none">
                <a:solidFill>
                  <a:schemeClr val="dk1"/>
                </a:solidFill>
                <a:latin typeface="Twentieth Century"/>
                <a:ea typeface="Twentieth Century"/>
                <a:cs typeface="Twentieth Century"/>
                <a:sym typeface="Twentieth Century"/>
              </a:defRPr>
            </a:lvl6pPr>
            <a:lvl7pPr marL="0" lvl="6" indent="0" algn="r" rtl="0">
              <a:spcBef>
                <a:spcPts val="0"/>
              </a:spcBef>
              <a:spcAft>
                <a:spcPts val="0"/>
              </a:spcAft>
              <a:buNone/>
              <a:defRPr sz="1200" b="0" i="0" u="none" strike="noStrike" cap="none">
                <a:solidFill>
                  <a:schemeClr val="dk1"/>
                </a:solidFill>
                <a:latin typeface="Twentieth Century"/>
                <a:ea typeface="Twentieth Century"/>
                <a:cs typeface="Twentieth Century"/>
                <a:sym typeface="Twentieth Century"/>
              </a:defRPr>
            </a:lvl7pPr>
            <a:lvl8pPr marL="0" lvl="7" indent="0" algn="r" rtl="0">
              <a:spcBef>
                <a:spcPts val="0"/>
              </a:spcBef>
              <a:spcAft>
                <a:spcPts val="0"/>
              </a:spcAft>
              <a:buNone/>
              <a:defRPr sz="1200" b="0" i="0" u="none" strike="noStrike" cap="none">
                <a:solidFill>
                  <a:schemeClr val="dk1"/>
                </a:solidFill>
                <a:latin typeface="Twentieth Century"/>
                <a:ea typeface="Twentieth Century"/>
                <a:cs typeface="Twentieth Century"/>
                <a:sym typeface="Twentieth Century"/>
              </a:defRPr>
            </a:lvl8pPr>
            <a:lvl9pPr marL="0" lvl="8" indent="0" algn="r" rtl="0">
              <a:spcBef>
                <a:spcPts val="0"/>
              </a:spcBef>
              <a:spcAft>
                <a:spcPts val="0"/>
              </a:spcAft>
              <a:buNone/>
              <a:defRPr sz="1200" b="0" i="0" u="none" strike="noStrike" cap="none">
                <a:solidFill>
                  <a:schemeClr val="dk1"/>
                </a:solidFill>
                <a:latin typeface="Twentieth Century"/>
                <a:ea typeface="Twentieth Century"/>
                <a:cs typeface="Twentieth Century"/>
                <a:sym typeface="Twentieth Century"/>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53"/>
          <p:cNvSpPr txBox="1">
            <a:spLocks noGrp="1"/>
          </p:cNvSpPr>
          <p:nvPr>
            <p:ph type="title"/>
          </p:nvPr>
        </p:nvSpPr>
        <p:spPr>
          <a:xfrm rot="5400000">
            <a:off x="4717225" y="2161350"/>
            <a:ext cx="5715000" cy="20019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9" name="Google Shape;79;p53"/>
          <p:cNvSpPr txBox="1">
            <a:spLocks noGrp="1"/>
          </p:cNvSpPr>
          <p:nvPr>
            <p:ph type="body" idx="1"/>
          </p:nvPr>
        </p:nvSpPr>
        <p:spPr>
          <a:xfrm rot="5400000">
            <a:off x="636538" y="234900"/>
            <a:ext cx="5715000" cy="5854800"/>
          </a:xfrm>
          <a:prstGeom prst="rect">
            <a:avLst/>
          </a:prstGeom>
          <a:noFill/>
          <a:ln>
            <a:noFill/>
          </a:ln>
        </p:spPr>
        <p:txBody>
          <a:bodyPr spcFirstLastPara="1" wrap="square" lIns="91425" tIns="45700" rIns="91425" bIns="45700" anchor="t" anchorCtr="0">
            <a:noAutofit/>
          </a:bodyPr>
          <a:lstStyle>
            <a:lvl1pPr marL="457200" lvl="0" indent="-342900" algn="l" rtl="0">
              <a:spcBef>
                <a:spcPts val="360"/>
              </a:spcBef>
              <a:spcAft>
                <a:spcPts val="0"/>
              </a:spcAft>
              <a:buSzPts val="1800"/>
              <a:buChar char="□"/>
              <a:defRPr/>
            </a:lvl1pPr>
            <a:lvl2pPr marL="914400" lvl="1" indent="-342900" algn="l" rtl="0">
              <a:spcBef>
                <a:spcPts val="360"/>
              </a:spcBef>
              <a:spcAft>
                <a:spcPts val="0"/>
              </a:spcAft>
              <a:buSzPts val="1800"/>
              <a:buChar char="■"/>
              <a:defRPr/>
            </a:lvl2pPr>
            <a:lvl3pPr marL="1371600" lvl="2" indent="-342900" algn="l" rtl="0">
              <a:spcBef>
                <a:spcPts val="360"/>
              </a:spcBef>
              <a:spcAft>
                <a:spcPts val="0"/>
              </a:spcAft>
              <a:buSzPts val="1800"/>
              <a:buChar char="□"/>
              <a:defRPr/>
            </a:lvl3pPr>
            <a:lvl4pPr marL="1828800" lvl="3" indent="-342900" algn="l" rtl="0">
              <a:spcBef>
                <a:spcPts val="360"/>
              </a:spcBef>
              <a:spcAft>
                <a:spcPts val="0"/>
              </a:spcAft>
              <a:buSzPts val="1800"/>
              <a:buChar char="■"/>
              <a:defRPr/>
            </a:lvl4pPr>
            <a:lvl5pPr marL="2286000" lvl="4" indent="-342900" algn="l" rtl="0">
              <a:spcBef>
                <a:spcPts val="450"/>
              </a:spcBef>
              <a:spcAft>
                <a:spcPts val="0"/>
              </a:spcAft>
              <a:buSzPts val="1800"/>
              <a:buChar char="▪"/>
              <a:defRPr/>
            </a:lvl5pPr>
            <a:lvl6pPr marL="2743200" lvl="5" indent="-342900" algn="l" rtl="0">
              <a:spcBef>
                <a:spcPts val="450"/>
              </a:spcBef>
              <a:spcAft>
                <a:spcPts val="0"/>
              </a:spcAft>
              <a:buSzPts val="1800"/>
              <a:buChar char="▪"/>
              <a:defRPr/>
            </a:lvl6pPr>
            <a:lvl7pPr marL="3200400" lvl="6" indent="-342900" algn="l" rtl="0">
              <a:spcBef>
                <a:spcPts val="450"/>
              </a:spcBef>
              <a:spcAft>
                <a:spcPts val="0"/>
              </a:spcAft>
              <a:buSzPts val="1800"/>
              <a:buChar char="▪"/>
              <a:defRPr/>
            </a:lvl7pPr>
            <a:lvl8pPr marL="3657600" lvl="7" indent="-342900" algn="l" rtl="0">
              <a:spcBef>
                <a:spcPts val="450"/>
              </a:spcBef>
              <a:spcAft>
                <a:spcPts val="0"/>
              </a:spcAft>
              <a:buSzPts val="1800"/>
              <a:buChar char="▪"/>
              <a:defRPr/>
            </a:lvl8pPr>
            <a:lvl9pPr marL="4114800" lvl="8" indent="-342900" algn="l" rtl="0">
              <a:spcBef>
                <a:spcPts val="450"/>
              </a:spcBef>
              <a:spcAft>
                <a:spcPts val="0"/>
              </a:spcAft>
              <a:buSzPts val="1800"/>
              <a:buChar char="▪"/>
              <a:defRPr/>
            </a:lvl9pPr>
          </a:lstStyle>
          <a:p>
            <a:endParaRPr/>
          </a:p>
        </p:txBody>
      </p:sp>
      <p:sp>
        <p:nvSpPr>
          <p:cNvPr id="80" name="Google Shape;80;p53"/>
          <p:cNvSpPr txBox="1">
            <a:spLocks noGrp="1"/>
          </p:cNvSpPr>
          <p:nvPr>
            <p:ph type="dt" idx="10"/>
          </p:nvPr>
        </p:nvSpPr>
        <p:spPr>
          <a:xfrm>
            <a:off x="609600" y="6245225"/>
            <a:ext cx="1981200" cy="4761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1" name="Google Shape;81;p53"/>
          <p:cNvSpPr txBox="1">
            <a:spLocks noGrp="1"/>
          </p:cNvSpPr>
          <p:nvPr>
            <p:ph type="ftr" idx="11"/>
          </p:nvPr>
        </p:nvSpPr>
        <p:spPr>
          <a:xfrm>
            <a:off x="3124200" y="6245225"/>
            <a:ext cx="2895600" cy="476100"/>
          </a:xfrm>
          <a:prstGeom prst="rect">
            <a:avLst/>
          </a:prstGeom>
          <a:noFill/>
          <a:ln>
            <a:noFill/>
          </a:ln>
        </p:spPr>
        <p:txBody>
          <a:bodyPr spcFirstLastPara="1" wrap="square" lIns="91425" tIns="45700" rIns="91425" bIns="45700" anchor="t"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2" name="Google Shape;82;p53"/>
          <p:cNvSpPr txBox="1">
            <a:spLocks noGrp="1"/>
          </p:cNvSpPr>
          <p:nvPr>
            <p:ph type="sldNum" idx="12"/>
          </p:nvPr>
        </p:nvSpPr>
        <p:spPr>
          <a:xfrm>
            <a:off x="6553200" y="6245225"/>
            <a:ext cx="1981200" cy="476100"/>
          </a:xfrm>
          <a:prstGeom prst="rect">
            <a:avLst/>
          </a:prstGeom>
          <a:noFill/>
          <a:ln>
            <a:noFill/>
          </a:ln>
        </p:spPr>
        <p:txBody>
          <a:bodyPr spcFirstLastPara="1" wrap="square" lIns="91425" tIns="45700" rIns="91425" bIns="45700" anchor="t" anchorCtr="0">
            <a:noAutofit/>
          </a:bodyPr>
          <a:lstStyle>
            <a:lvl1pPr marL="0" lvl="0" indent="0" algn="r" rtl="0">
              <a:spcBef>
                <a:spcPts val="0"/>
              </a:spcBef>
              <a:spcAft>
                <a:spcPts val="0"/>
              </a:spcAft>
              <a:buNone/>
              <a:defRPr sz="1200" b="0" i="0" u="none" strike="noStrike" cap="none">
                <a:solidFill>
                  <a:schemeClr val="dk1"/>
                </a:solidFill>
                <a:latin typeface="Twentieth Century"/>
                <a:ea typeface="Twentieth Century"/>
                <a:cs typeface="Twentieth Century"/>
                <a:sym typeface="Twentieth Century"/>
              </a:defRPr>
            </a:lvl1pPr>
            <a:lvl2pPr marL="0" lvl="1" indent="0" algn="r" rtl="0">
              <a:spcBef>
                <a:spcPts val="0"/>
              </a:spcBef>
              <a:spcAft>
                <a:spcPts val="0"/>
              </a:spcAft>
              <a:buNone/>
              <a:defRPr sz="1200" b="0" i="0" u="none" strike="noStrike" cap="none">
                <a:solidFill>
                  <a:schemeClr val="dk1"/>
                </a:solidFill>
                <a:latin typeface="Twentieth Century"/>
                <a:ea typeface="Twentieth Century"/>
                <a:cs typeface="Twentieth Century"/>
                <a:sym typeface="Twentieth Century"/>
              </a:defRPr>
            </a:lvl2pPr>
            <a:lvl3pPr marL="0" lvl="2" indent="0" algn="r" rtl="0">
              <a:spcBef>
                <a:spcPts val="0"/>
              </a:spcBef>
              <a:spcAft>
                <a:spcPts val="0"/>
              </a:spcAft>
              <a:buNone/>
              <a:defRPr sz="1200" b="0" i="0" u="none" strike="noStrike" cap="none">
                <a:solidFill>
                  <a:schemeClr val="dk1"/>
                </a:solidFill>
                <a:latin typeface="Twentieth Century"/>
                <a:ea typeface="Twentieth Century"/>
                <a:cs typeface="Twentieth Century"/>
                <a:sym typeface="Twentieth Century"/>
              </a:defRPr>
            </a:lvl3pPr>
            <a:lvl4pPr marL="0" lvl="3" indent="0" algn="r" rtl="0">
              <a:spcBef>
                <a:spcPts val="0"/>
              </a:spcBef>
              <a:spcAft>
                <a:spcPts val="0"/>
              </a:spcAft>
              <a:buNone/>
              <a:defRPr sz="1200" b="0" i="0" u="none" strike="noStrike" cap="none">
                <a:solidFill>
                  <a:schemeClr val="dk1"/>
                </a:solidFill>
                <a:latin typeface="Twentieth Century"/>
                <a:ea typeface="Twentieth Century"/>
                <a:cs typeface="Twentieth Century"/>
                <a:sym typeface="Twentieth Century"/>
              </a:defRPr>
            </a:lvl4pPr>
            <a:lvl5pPr marL="0" lvl="4" indent="0" algn="r" rtl="0">
              <a:spcBef>
                <a:spcPts val="0"/>
              </a:spcBef>
              <a:spcAft>
                <a:spcPts val="0"/>
              </a:spcAft>
              <a:buNone/>
              <a:defRPr sz="1200" b="0" i="0" u="none" strike="noStrike" cap="none">
                <a:solidFill>
                  <a:schemeClr val="dk1"/>
                </a:solidFill>
                <a:latin typeface="Twentieth Century"/>
                <a:ea typeface="Twentieth Century"/>
                <a:cs typeface="Twentieth Century"/>
                <a:sym typeface="Twentieth Century"/>
              </a:defRPr>
            </a:lvl5pPr>
            <a:lvl6pPr marL="0" lvl="5" indent="0" algn="r" rtl="0">
              <a:spcBef>
                <a:spcPts val="0"/>
              </a:spcBef>
              <a:spcAft>
                <a:spcPts val="0"/>
              </a:spcAft>
              <a:buNone/>
              <a:defRPr sz="1200" b="0" i="0" u="none" strike="noStrike" cap="none">
                <a:solidFill>
                  <a:schemeClr val="dk1"/>
                </a:solidFill>
                <a:latin typeface="Twentieth Century"/>
                <a:ea typeface="Twentieth Century"/>
                <a:cs typeface="Twentieth Century"/>
                <a:sym typeface="Twentieth Century"/>
              </a:defRPr>
            </a:lvl6pPr>
            <a:lvl7pPr marL="0" lvl="6" indent="0" algn="r" rtl="0">
              <a:spcBef>
                <a:spcPts val="0"/>
              </a:spcBef>
              <a:spcAft>
                <a:spcPts val="0"/>
              </a:spcAft>
              <a:buNone/>
              <a:defRPr sz="1200" b="0" i="0" u="none" strike="noStrike" cap="none">
                <a:solidFill>
                  <a:schemeClr val="dk1"/>
                </a:solidFill>
                <a:latin typeface="Twentieth Century"/>
                <a:ea typeface="Twentieth Century"/>
                <a:cs typeface="Twentieth Century"/>
                <a:sym typeface="Twentieth Century"/>
              </a:defRPr>
            </a:lvl7pPr>
            <a:lvl8pPr marL="0" lvl="7" indent="0" algn="r" rtl="0">
              <a:spcBef>
                <a:spcPts val="0"/>
              </a:spcBef>
              <a:spcAft>
                <a:spcPts val="0"/>
              </a:spcAft>
              <a:buNone/>
              <a:defRPr sz="1200" b="0" i="0" u="none" strike="noStrike" cap="none">
                <a:solidFill>
                  <a:schemeClr val="dk1"/>
                </a:solidFill>
                <a:latin typeface="Twentieth Century"/>
                <a:ea typeface="Twentieth Century"/>
                <a:cs typeface="Twentieth Century"/>
                <a:sym typeface="Twentieth Century"/>
              </a:defRPr>
            </a:lvl8pPr>
            <a:lvl9pPr marL="0" lvl="8" indent="0" algn="r" rtl="0">
              <a:spcBef>
                <a:spcPts val="0"/>
              </a:spcBef>
              <a:spcAft>
                <a:spcPts val="0"/>
              </a:spcAft>
              <a:buNone/>
              <a:defRPr sz="1200" b="0" i="0" u="none" strike="noStrike" cap="none">
                <a:solidFill>
                  <a:schemeClr val="dk1"/>
                </a:solidFill>
                <a:latin typeface="Twentieth Century"/>
                <a:ea typeface="Twentieth Century"/>
                <a:cs typeface="Twentieth Century"/>
                <a:sym typeface="Twentieth Century"/>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1"/>
        <p:cNvGrpSpPr/>
        <p:nvPr/>
      </p:nvGrpSpPr>
      <p:grpSpPr>
        <a:xfrm>
          <a:off x="0" y="0"/>
          <a:ext cx="0" cy="0"/>
          <a:chOff x="0" y="0"/>
          <a:chExt cx="0" cy="0"/>
        </a:xfrm>
      </p:grpSpPr>
      <p:sp>
        <p:nvSpPr>
          <p:cNvPr id="22" name="Google Shape;22;p43"/>
          <p:cNvSpPr txBox="1">
            <a:spLocks noGrp="1"/>
          </p:cNvSpPr>
          <p:nvPr>
            <p:ph type="title"/>
          </p:nvPr>
        </p:nvSpPr>
        <p:spPr>
          <a:xfrm>
            <a:off x="574675" y="304800"/>
            <a:ext cx="8001000" cy="12159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 name="Google Shape;23;p43"/>
          <p:cNvSpPr txBox="1">
            <a:spLocks noGrp="1"/>
          </p:cNvSpPr>
          <p:nvPr>
            <p:ph type="body" idx="1"/>
          </p:nvPr>
        </p:nvSpPr>
        <p:spPr>
          <a:xfrm>
            <a:off x="566738" y="1752600"/>
            <a:ext cx="3924300" cy="4267200"/>
          </a:xfrm>
          <a:prstGeom prst="rect">
            <a:avLst/>
          </a:prstGeom>
          <a:noFill/>
          <a:ln>
            <a:noFill/>
          </a:ln>
        </p:spPr>
        <p:txBody>
          <a:bodyPr spcFirstLastPara="1" wrap="square" lIns="91425" tIns="45700" rIns="91425" bIns="45700" anchor="t" anchorCtr="0">
            <a:noAutofit/>
          </a:bodyPr>
          <a:lstStyle>
            <a:lvl1pPr marL="457200" lvl="0" indent="-406400" algn="l" rtl="0">
              <a:spcBef>
                <a:spcPts val="560"/>
              </a:spcBef>
              <a:spcAft>
                <a:spcPts val="0"/>
              </a:spcAft>
              <a:buSzPts val="2800"/>
              <a:buChar char="□"/>
              <a:defRPr sz="2800"/>
            </a:lvl1pPr>
            <a:lvl2pPr marL="914400" lvl="1" indent="-381000" algn="l" rtl="0">
              <a:spcBef>
                <a:spcPts val="480"/>
              </a:spcBef>
              <a:spcAft>
                <a:spcPts val="0"/>
              </a:spcAft>
              <a:buSzPts val="2400"/>
              <a:buChar char="■"/>
              <a:defRPr sz="2400"/>
            </a:lvl2pPr>
            <a:lvl3pPr marL="1371600" lvl="2" indent="-355600" algn="l" rtl="0">
              <a:spcBef>
                <a:spcPts val="400"/>
              </a:spcBef>
              <a:spcAft>
                <a:spcPts val="0"/>
              </a:spcAft>
              <a:buSzPts val="2000"/>
              <a:buChar char="□"/>
              <a:defRPr sz="2000"/>
            </a:lvl3pPr>
            <a:lvl4pPr marL="1828800" lvl="3" indent="-342900" algn="l" rtl="0">
              <a:spcBef>
                <a:spcPts val="360"/>
              </a:spcBef>
              <a:spcAft>
                <a:spcPts val="0"/>
              </a:spcAft>
              <a:buSzPts val="1800"/>
              <a:buChar char="■"/>
              <a:defRPr sz="1800"/>
            </a:lvl4pPr>
            <a:lvl5pPr marL="2286000" lvl="4" indent="-342900" algn="l" rtl="0">
              <a:spcBef>
                <a:spcPts val="450"/>
              </a:spcBef>
              <a:spcAft>
                <a:spcPts val="0"/>
              </a:spcAft>
              <a:buSzPts val="1800"/>
              <a:buChar char="▪"/>
              <a:defRPr sz="1800"/>
            </a:lvl5pPr>
            <a:lvl6pPr marL="2743200" lvl="5" indent="-342900" algn="l" rtl="0">
              <a:spcBef>
                <a:spcPts val="450"/>
              </a:spcBef>
              <a:spcAft>
                <a:spcPts val="0"/>
              </a:spcAft>
              <a:buSzPts val="1800"/>
              <a:buChar char="▪"/>
              <a:defRPr sz="1800"/>
            </a:lvl6pPr>
            <a:lvl7pPr marL="3200400" lvl="6" indent="-342900" algn="l" rtl="0">
              <a:spcBef>
                <a:spcPts val="450"/>
              </a:spcBef>
              <a:spcAft>
                <a:spcPts val="0"/>
              </a:spcAft>
              <a:buSzPts val="1800"/>
              <a:buChar char="▪"/>
              <a:defRPr sz="1800"/>
            </a:lvl7pPr>
            <a:lvl8pPr marL="3657600" lvl="7" indent="-342900" algn="l" rtl="0">
              <a:spcBef>
                <a:spcPts val="450"/>
              </a:spcBef>
              <a:spcAft>
                <a:spcPts val="0"/>
              </a:spcAft>
              <a:buSzPts val="1800"/>
              <a:buChar char="▪"/>
              <a:defRPr sz="1800"/>
            </a:lvl8pPr>
            <a:lvl9pPr marL="4114800" lvl="8" indent="-342900" algn="l" rtl="0">
              <a:spcBef>
                <a:spcPts val="450"/>
              </a:spcBef>
              <a:spcAft>
                <a:spcPts val="0"/>
              </a:spcAft>
              <a:buSzPts val="1800"/>
              <a:buChar char="▪"/>
              <a:defRPr sz="1800"/>
            </a:lvl9pPr>
          </a:lstStyle>
          <a:p>
            <a:endParaRPr/>
          </a:p>
        </p:txBody>
      </p:sp>
      <p:sp>
        <p:nvSpPr>
          <p:cNvPr id="24" name="Google Shape;24;p43"/>
          <p:cNvSpPr txBox="1">
            <a:spLocks noGrp="1"/>
          </p:cNvSpPr>
          <p:nvPr>
            <p:ph type="body" idx="2"/>
          </p:nvPr>
        </p:nvSpPr>
        <p:spPr>
          <a:xfrm>
            <a:off x="4643438" y="1752600"/>
            <a:ext cx="3924300" cy="4267200"/>
          </a:xfrm>
          <a:prstGeom prst="rect">
            <a:avLst/>
          </a:prstGeom>
          <a:noFill/>
          <a:ln>
            <a:noFill/>
          </a:ln>
        </p:spPr>
        <p:txBody>
          <a:bodyPr spcFirstLastPara="1" wrap="square" lIns="91425" tIns="45700" rIns="91425" bIns="45700" anchor="t" anchorCtr="0">
            <a:noAutofit/>
          </a:bodyPr>
          <a:lstStyle>
            <a:lvl1pPr marL="457200" lvl="0" indent="-406400" algn="l" rtl="0">
              <a:spcBef>
                <a:spcPts val="560"/>
              </a:spcBef>
              <a:spcAft>
                <a:spcPts val="0"/>
              </a:spcAft>
              <a:buSzPts val="2800"/>
              <a:buChar char="□"/>
              <a:defRPr sz="2800"/>
            </a:lvl1pPr>
            <a:lvl2pPr marL="914400" lvl="1" indent="-381000" algn="l" rtl="0">
              <a:spcBef>
                <a:spcPts val="480"/>
              </a:spcBef>
              <a:spcAft>
                <a:spcPts val="0"/>
              </a:spcAft>
              <a:buSzPts val="2400"/>
              <a:buChar char="■"/>
              <a:defRPr sz="2400"/>
            </a:lvl2pPr>
            <a:lvl3pPr marL="1371600" lvl="2" indent="-355600" algn="l" rtl="0">
              <a:spcBef>
                <a:spcPts val="400"/>
              </a:spcBef>
              <a:spcAft>
                <a:spcPts val="0"/>
              </a:spcAft>
              <a:buSzPts val="2000"/>
              <a:buChar char="□"/>
              <a:defRPr sz="2000"/>
            </a:lvl3pPr>
            <a:lvl4pPr marL="1828800" lvl="3" indent="-342900" algn="l" rtl="0">
              <a:spcBef>
                <a:spcPts val="360"/>
              </a:spcBef>
              <a:spcAft>
                <a:spcPts val="0"/>
              </a:spcAft>
              <a:buSzPts val="1800"/>
              <a:buChar char="■"/>
              <a:defRPr sz="1800"/>
            </a:lvl4pPr>
            <a:lvl5pPr marL="2286000" lvl="4" indent="-342900" algn="l" rtl="0">
              <a:spcBef>
                <a:spcPts val="450"/>
              </a:spcBef>
              <a:spcAft>
                <a:spcPts val="0"/>
              </a:spcAft>
              <a:buSzPts val="1800"/>
              <a:buChar char="▪"/>
              <a:defRPr sz="1800"/>
            </a:lvl5pPr>
            <a:lvl6pPr marL="2743200" lvl="5" indent="-342900" algn="l" rtl="0">
              <a:spcBef>
                <a:spcPts val="450"/>
              </a:spcBef>
              <a:spcAft>
                <a:spcPts val="0"/>
              </a:spcAft>
              <a:buSzPts val="1800"/>
              <a:buChar char="▪"/>
              <a:defRPr sz="1800"/>
            </a:lvl6pPr>
            <a:lvl7pPr marL="3200400" lvl="6" indent="-342900" algn="l" rtl="0">
              <a:spcBef>
                <a:spcPts val="450"/>
              </a:spcBef>
              <a:spcAft>
                <a:spcPts val="0"/>
              </a:spcAft>
              <a:buSzPts val="1800"/>
              <a:buChar char="▪"/>
              <a:defRPr sz="1800"/>
            </a:lvl7pPr>
            <a:lvl8pPr marL="3657600" lvl="7" indent="-342900" algn="l" rtl="0">
              <a:spcBef>
                <a:spcPts val="450"/>
              </a:spcBef>
              <a:spcAft>
                <a:spcPts val="0"/>
              </a:spcAft>
              <a:buSzPts val="1800"/>
              <a:buChar char="▪"/>
              <a:defRPr sz="1800"/>
            </a:lvl8pPr>
            <a:lvl9pPr marL="4114800" lvl="8" indent="-342900" algn="l" rtl="0">
              <a:spcBef>
                <a:spcPts val="450"/>
              </a:spcBef>
              <a:spcAft>
                <a:spcPts val="0"/>
              </a:spcAft>
              <a:buSzPts val="1800"/>
              <a:buChar char="▪"/>
              <a:defRPr sz="1800"/>
            </a:lvl9pPr>
          </a:lstStyle>
          <a:p>
            <a:endParaRPr/>
          </a:p>
        </p:txBody>
      </p:sp>
      <p:sp>
        <p:nvSpPr>
          <p:cNvPr id="25" name="Google Shape;25;p43"/>
          <p:cNvSpPr txBox="1">
            <a:spLocks noGrp="1"/>
          </p:cNvSpPr>
          <p:nvPr>
            <p:ph type="dt" idx="10"/>
          </p:nvPr>
        </p:nvSpPr>
        <p:spPr>
          <a:xfrm>
            <a:off x="609600" y="6245225"/>
            <a:ext cx="1981200" cy="4761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6" name="Google Shape;26;p43"/>
          <p:cNvSpPr txBox="1">
            <a:spLocks noGrp="1"/>
          </p:cNvSpPr>
          <p:nvPr>
            <p:ph type="ftr" idx="11"/>
          </p:nvPr>
        </p:nvSpPr>
        <p:spPr>
          <a:xfrm>
            <a:off x="3124200" y="6245225"/>
            <a:ext cx="2895600" cy="476100"/>
          </a:xfrm>
          <a:prstGeom prst="rect">
            <a:avLst/>
          </a:prstGeom>
          <a:noFill/>
          <a:ln>
            <a:noFill/>
          </a:ln>
        </p:spPr>
        <p:txBody>
          <a:bodyPr spcFirstLastPara="1" wrap="square" lIns="91425" tIns="45700" rIns="91425" bIns="45700" anchor="t"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7" name="Google Shape;27;p43"/>
          <p:cNvSpPr txBox="1">
            <a:spLocks noGrp="1"/>
          </p:cNvSpPr>
          <p:nvPr>
            <p:ph type="sldNum" idx="12"/>
          </p:nvPr>
        </p:nvSpPr>
        <p:spPr>
          <a:xfrm>
            <a:off x="6553200" y="6245225"/>
            <a:ext cx="1981200" cy="476100"/>
          </a:xfrm>
          <a:prstGeom prst="rect">
            <a:avLst/>
          </a:prstGeom>
          <a:noFill/>
          <a:ln>
            <a:noFill/>
          </a:ln>
        </p:spPr>
        <p:txBody>
          <a:bodyPr spcFirstLastPara="1" wrap="square" lIns="91425" tIns="45700" rIns="91425" bIns="45700" anchor="t" anchorCtr="0">
            <a:noAutofit/>
          </a:bodyPr>
          <a:lstStyle>
            <a:lvl1pPr marL="0" lvl="0" indent="0" algn="r" rtl="0">
              <a:spcBef>
                <a:spcPts val="0"/>
              </a:spcBef>
              <a:spcAft>
                <a:spcPts val="0"/>
              </a:spcAft>
              <a:buNone/>
              <a:defRPr sz="1200" b="0" i="0" u="none" strike="noStrike" cap="none">
                <a:solidFill>
                  <a:schemeClr val="dk1"/>
                </a:solidFill>
                <a:latin typeface="Twentieth Century"/>
                <a:ea typeface="Twentieth Century"/>
                <a:cs typeface="Twentieth Century"/>
                <a:sym typeface="Twentieth Century"/>
              </a:defRPr>
            </a:lvl1pPr>
            <a:lvl2pPr marL="0" lvl="1" indent="0" algn="r" rtl="0">
              <a:spcBef>
                <a:spcPts val="0"/>
              </a:spcBef>
              <a:spcAft>
                <a:spcPts val="0"/>
              </a:spcAft>
              <a:buNone/>
              <a:defRPr sz="1200" b="0" i="0" u="none" strike="noStrike" cap="none">
                <a:solidFill>
                  <a:schemeClr val="dk1"/>
                </a:solidFill>
                <a:latin typeface="Twentieth Century"/>
                <a:ea typeface="Twentieth Century"/>
                <a:cs typeface="Twentieth Century"/>
                <a:sym typeface="Twentieth Century"/>
              </a:defRPr>
            </a:lvl2pPr>
            <a:lvl3pPr marL="0" lvl="2" indent="0" algn="r" rtl="0">
              <a:spcBef>
                <a:spcPts val="0"/>
              </a:spcBef>
              <a:spcAft>
                <a:spcPts val="0"/>
              </a:spcAft>
              <a:buNone/>
              <a:defRPr sz="1200" b="0" i="0" u="none" strike="noStrike" cap="none">
                <a:solidFill>
                  <a:schemeClr val="dk1"/>
                </a:solidFill>
                <a:latin typeface="Twentieth Century"/>
                <a:ea typeface="Twentieth Century"/>
                <a:cs typeface="Twentieth Century"/>
                <a:sym typeface="Twentieth Century"/>
              </a:defRPr>
            </a:lvl3pPr>
            <a:lvl4pPr marL="0" lvl="3" indent="0" algn="r" rtl="0">
              <a:spcBef>
                <a:spcPts val="0"/>
              </a:spcBef>
              <a:spcAft>
                <a:spcPts val="0"/>
              </a:spcAft>
              <a:buNone/>
              <a:defRPr sz="1200" b="0" i="0" u="none" strike="noStrike" cap="none">
                <a:solidFill>
                  <a:schemeClr val="dk1"/>
                </a:solidFill>
                <a:latin typeface="Twentieth Century"/>
                <a:ea typeface="Twentieth Century"/>
                <a:cs typeface="Twentieth Century"/>
                <a:sym typeface="Twentieth Century"/>
              </a:defRPr>
            </a:lvl4pPr>
            <a:lvl5pPr marL="0" lvl="4" indent="0" algn="r" rtl="0">
              <a:spcBef>
                <a:spcPts val="0"/>
              </a:spcBef>
              <a:spcAft>
                <a:spcPts val="0"/>
              </a:spcAft>
              <a:buNone/>
              <a:defRPr sz="1200" b="0" i="0" u="none" strike="noStrike" cap="none">
                <a:solidFill>
                  <a:schemeClr val="dk1"/>
                </a:solidFill>
                <a:latin typeface="Twentieth Century"/>
                <a:ea typeface="Twentieth Century"/>
                <a:cs typeface="Twentieth Century"/>
                <a:sym typeface="Twentieth Century"/>
              </a:defRPr>
            </a:lvl5pPr>
            <a:lvl6pPr marL="0" lvl="5" indent="0" algn="r" rtl="0">
              <a:spcBef>
                <a:spcPts val="0"/>
              </a:spcBef>
              <a:spcAft>
                <a:spcPts val="0"/>
              </a:spcAft>
              <a:buNone/>
              <a:defRPr sz="1200" b="0" i="0" u="none" strike="noStrike" cap="none">
                <a:solidFill>
                  <a:schemeClr val="dk1"/>
                </a:solidFill>
                <a:latin typeface="Twentieth Century"/>
                <a:ea typeface="Twentieth Century"/>
                <a:cs typeface="Twentieth Century"/>
                <a:sym typeface="Twentieth Century"/>
              </a:defRPr>
            </a:lvl6pPr>
            <a:lvl7pPr marL="0" lvl="6" indent="0" algn="r" rtl="0">
              <a:spcBef>
                <a:spcPts val="0"/>
              </a:spcBef>
              <a:spcAft>
                <a:spcPts val="0"/>
              </a:spcAft>
              <a:buNone/>
              <a:defRPr sz="1200" b="0" i="0" u="none" strike="noStrike" cap="none">
                <a:solidFill>
                  <a:schemeClr val="dk1"/>
                </a:solidFill>
                <a:latin typeface="Twentieth Century"/>
                <a:ea typeface="Twentieth Century"/>
                <a:cs typeface="Twentieth Century"/>
                <a:sym typeface="Twentieth Century"/>
              </a:defRPr>
            </a:lvl7pPr>
            <a:lvl8pPr marL="0" lvl="7" indent="0" algn="r" rtl="0">
              <a:spcBef>
                <a:spcPts val="0"/>
              </a:spcBef>
              <a:spcAft>
                <a:spcPts val="0"/>
              </a:spcAft>
              <a:buNone/>
              <a:defRPr sz="1200" b="0" i="0" u="none" strike="noStrike" cap="none">
                <a:solidFill>
                  <a:schemeClr val="dk1"/>
                </a:solidFill>
                <a:latin typeface="Twentieth Century"/>
                <a:ea typeface="Twentieth Century"/>
                <a:cs typeface="Twentieth Century"/>
                <a:sym typeface="Twentieth Century"/>
              </a:defRPr>
            </a:lvl8pPr>
            <a:lvl9pPr marL="0" lvl="8" indent="0" algn="r" rtl="0">
              <a:spcBef>
                <a:spcPts val="0"/>
              </a:spcBef>
              <a:spcAft>
                <a:spcPts val="0"/>
              </a:spcAft>
              <a:buNone/>
              <a:defRPr sz="1200" b="0" i="0" u="none" strike="noStrike" cap="none">
                <a:solidFill>
                  <a:schemeClr val="dk1"/>
                </a:solidFill>
                <a:latin typeface="Twentieth Century"/>
                <a:ea typeface="Twentieth Century"/>
                <a:cs typeface="Twentieth Century"/>
                <a:sym typeface="Twentieth Century"/>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8"/>
        <p:cNvGrpSpPr/>
        <p:nvPr/>
      </p:nvGrpSpPr>
      <p:grpSpPr>
        <a:xfrm>
          <a:off x="0" y="0"/>
          <a:ext cx="0" cy="0"/>
          <a:chOff x="0" y="0"/>
          <a:chExt cx="0" cy="0"/>
        </a:xfrm>
      </p:grpSpPr>
      <p:sp>
        <p:nvSpPr>
          <p:cNvPr id="29" name="Google Shape;29;p44"/>
          <p:cNvSpPr txBox="1">
            <a:spLocks noGrp="1"/>
          </p:cNvSpPr>
          <p:nvPr>
            <p:ph type="title"/>
          </p:nvPr>
        </p:nvSpPr>
        <p:spPr>
          <a:xfrm>
            <a:off x="574675" y="304800"/>
            <a:ext cx="8001000" cy="12159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0" name="Google Shape;30;p44"/>
          <p:cNvSpPr txBox="1">
            <a:spLocks noGrp="1"/>
          </p:cNvSpPr>
          <p:nvPr>
            <p:ph type="body" idx="1"/>
          </p:nvPr>
        </p:nvSpPr>
        <p:spPr>
          <a:xfrm>
            <a:off x="566738" y="1752600"/>
            <a:ext cx="8001000" cy="4914900"/>
          </a:xfrm>
          <a:prstGeom prst="rect">
            <a:avLst/>
          </a:prstGeom>
          <a:noFill/>
          <a:ln>
            <a:noFill/>
          </a:ln>
        </p:spPr>
        <p:txBody>
          <a:bodyPr spcFirstLastPara="1" wrap="square" lIns="91425" tIns="45700" rIns="91425" bIns="45700" anchor="t" anchorCtr="0">
            <a:noAutofit/>
          </a:bodyPr>
          <a:lstStyle>
            <a:lvl1pPr marL="457200" lvl="0" indent="-381000" algn="l" rtl="0">
              <a:spcBef>
                <a:spcPts val="480"/>
              </a:spcBef>
              <a:spcAft>
                <a:spcPts val="0"/>
              </a:spcAft>
              <a:buSzPts val="2400"/>
              <a:buChar char="□"/>
              <a:defRPr sz="2400"/>
            </a:lvl1pPr>
            <a:lvl2pPr marL="914400" lvl="1" indent="-368300" algn="l" rtl="0">
              <a:spcBef>
                <a:spcPts val="440"/>
              </a:spcBef>
              <a:spcAft>
                <a:spcPts val="0"/>
              </a:spcAft>
              <a:buSzPts val="2200"/>
              <a:buChar char="■"/>
              <a:defRPr sz="2200"/>
            </a:lvl2pPr>
            <a:lvl3pPr marL="1371600" lvl="2" indent="-355600" algn="l" rtl="0">
              <a:spcBef>
                <a:spcPts val="400"/>
              </a:spcBef>
              <a:spcAft>
                <a:spcPts val="0"/>
              </a:spcAft>
              <a:buSzPts val="2000"/>
              <a:buChar char="□"/>
              <a:defRPr sz="2000"/>
            </a:lvl3pPr>
            <a:lvl4pPr marL="1828800" lvl="3" indent="-342900" algn="l" rtl="0">
              <a:spcBef>
                <a:spcPts val="360"/>
              </a:spcBef>
              <a:spcAft>
                <a:spcPts val="0"/>
              </a:spcAft>
              <a:buSzPts val="1800"/>
              <a:buChar char="■"/>
              <a:defRPr/>
            </a:lvl4pPr>
            <a:lvl5pPr marL="2286000" lvl="4" indent="-342900" algn="l" rtl="0">
              <a:spcBef>
                <a:spcPts val="450"/>
              </a:spcBef>
              <a:spcAft>
                <a:spcPts val="0"/>
              </a:spcAft>
              <a:buSzPts val="1800"/>
              <a:buChar char="▪"/>
              <a:defRPr/>
            </a:lvl5pPr>
            <a:lvl6pPr marL="2743200" lvl="5" indent="-342900" algn="l" rtl="0">
              <a:spcBef>
                <a:spcPts val="450"/>
              </a:spcBef>
              <a:spcAft>
                <a:spcPts val="0"/>
              </a:spcAft>
              <a:buSzPts val="1800"/>
              <a:buChar char="▪"/>
              <a:defRPr/>
            </a:lvl6pPr>
            <a:lvl7pPr marL="3200400" lvl="6" indent="-342900" algn="l" rtl="0">
              <a:spcBef>
                <a:spcPts val="450"/>
              </a:spcBef>
              <a:spcAft>
                <a:spcPts val="0"/>
              </a:spcAft>
              <a:buSzPts val="1800"/>
              <a:buChar char="▪"/>
              <a:defRPr/>
            </a:lvl7pPr>
            <a:lvl8pPr marL="3657600" lvl="7" indent="-342900" algn="l" rtl="0">
              <a:spcBef>
                <a:spcPts val="450"/>
              </a:spcBef>
              <a:spcAft>
                <a:spcPts val="0"/>
              </a:spcAft>
              <a:buSzPts val="1800"/>
              <a:buChar char="▪"/>
              <a:defRPr/>
            </a:lvl8pPr>
            <a:lvl9pPr marL="4114800" lvl="8" indent="-342900" algn="l" rtl="0">
              <a:spcBef>
                <a:spcPts val="450"/>
              </a:spcBef>
              <a:spcAft>
                <a:spcPts val="0"/>
              </a:spcAft>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1"/>
        <p:cNvGrpSpPr/>
        <p:nvPr/>
      </p:nvGrpSpPr>
      <p:grpSpPr>
        <a:xfrm>
          <a:off x="0" y="0"/>
          <a:ext cx="0" cy="0"/>
          <a:chOff x="0" y="0"/>
          <a:chExt cx="0" cy="0"/>
        </a:xfrm>
      </p:grpSpPr>
      <p:sp>
        <p:nvSpPr>
          <p:cNvPr id="32" name="Google Shape;32;p45"/>
          <p:cNvSpPr txBox="1">
            <a:spLocks noGrp="1"/>
          </p:cNvSpPr>
          <p:nvPr>
            <p:ph type="dt" idx="10"/>
          </p:nvPr>
        </p:nvSpPr>
        <p:spPr>
          <a:xfrm>
            <a:off x="609600" y="6245225"/>
            <a:ext cx="1981200" cy="4761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3" name="Google Shape;33;p45"/>
          <p:cNvSpPr txBox="1">
            <a:spLocks noGrp="1"/>
          </p:cNvSpPr>
          <p:nvPr>
            <p:ph type="ftr" idx="11"/>
          </p:nvPr>
        </p:nvSpPr>
        <p:spPr>
          <a:xfrm>
            <a:off x="3124200" y="6245225"/>
            <a:ext cx="2895600" cy="476100"/>
          </a:xfrm>
          <a:prstGeom prst="rect">
            <a:avLst/>
          </a:prstGeom>
          <a:noFill/>
          <a:ln>
            <a:noFill/>
          </a:ln>
        </p:spPr>
        <p:txBody>
          <a:bodyPr spcFirstLastPara="1" wrap="square" lIns="91425" tIns="45700" rIns="91425" bIns="45700" anchor="t"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4" name="Google Shape;34;p45"/>
          <p:cNvSpPr txBox="1">
            <a:spLocks noGrp="1"/>
          </p:cNvSpPr>
          <p:nvPr>
            <p:ph type="sldNum" idx="12"/>
          </p:nvPr>
        </p:nvSpPr>
        <p:spPr>
          <a:xfrm>
            <a:off x="6553200" y="6245225"/>
            <a:ext cx="1981200" cy="476100"/>
          </a:xfrm>
          <a:prstGeom prst="rect">
            <a:avLst/>
          </a:prstGeom>
          <a:noFill/>
          <a:ln>
            <a:noFill/>
          </a:ln>
        </p:spPr>
        <p:txBody>
          <a:bodyPr spcFirstLastPara="1" wrap="square" lIns="91425" tIns="45700" rIns="91425" bIns="45700" anchor="t" anchorCtr="0">
            <a:noAutofit/>
          </a:bodyPr>
          <a:lstStyle>
            <a:lvl1pPr marL="0" lvl="0" indent="0" algn="r" rtl="0">
              <a:spcBef>
                <a:spcPts val="0"/>
              </a:spcBef>
              <a:spcAft>
                <a:spcPts val="0"/>
              </a:spcAft>
              <a:buNone/>
              <a:defRPr sz="1200" b="0" i="0" u="none" strike="noStrike" cap="none">
                <a:solidFill>
                  <a:schemeClr val="dk1"/>
                </a:solidFill>
                <a:latin typeface="Twentieth Century"/>
                <a:ea typeface="Twentieth Century"/>
                <a:cs typeface="Twentieth Century"/>
                <a:sym typeface="Twentieth Century"/>
              </a:defRPr>
            </a:lvl1pPr>
            <a:lvl2pPr marL="0" lvl="1" indent="0" algn="r" rtl="0">
              <a:spcBef>
                <a:spcPts val="0"/>
              </a:spcBef>
              <a:spcAft>
                <a:spcPts val="0"/>
              </a:spcAft>
              <a:buNone/>
              <a:defRPr sz="1200" b="0" i="0" u="none" strike="noStrike" cap="none">
                <a:solidFill>
                  <a:schemeClr val="dk1"/>
                </a:solidFill>
                <a:latin typeface="Twentieth Century"/>
                <a:ea typeface="Twentieth Century"/>
                <a:cs typeface="Twentieth Century"/>
                <a:sym typeface="Twentieth Century"/>
              </a:defRPr>
            </a:lvl2pPr>
            <a:lvl3pPr marL="0" lvl="2" indent="0" algn="r" rtl="0">
              <a:spcBef>
                <a:spcPts val="0"/>
              </a:spcBef>
              <a:spcAft>
                <a:spcPts val="0"/>
              </a:spcAft>
              <a:buNone/>
              <a:defRPr sz="1200" b="0" i="0" u="none" strike="noStrike" cap="none">
                <a:solidFill>
                  <a:schemeClr val="dk1"/>
                </a:solidFill>
                <a:latin typeface="Twentieth Century"/>
                <a:ea typeface="Twentieth Century"/>
                <a:cs typeface="Twentieth Century"/>
                <a:sym typeface="Twentieth Century"/>
              </a:defRPr>
            </a:lvl3pPr>
            <a:lvl4pPr marL="0" lvl="3" indent="0" algn="r" rtl="0">
              <a:spcBef>
                <a:spcPts val="0"/>
              </a:spcBef>
              <a:spcAft>
                <a:spcPts val="0"/>
              </a:spcAft>
              <a:buNone/>
              <a:defRPr sz="1200" b="0" i="0" u="none" strike="noStrike" cap="none">
                <a:solidFill>
                  <a:schemeClr val="dk1"/>
                </a:solidFill>
                <a:latin typeface="Twentieth Century"/>
                <a:ea typeface="Twentieth Century"/>
                <a:cs typeface="Twentieth Century"/>
                <a:sym typeface="Twentieth Century"/>
              </a:defRPr>
            </a:lvl4pPr>
            <a:lvl5pPr marL="0" lvl="4" indent="0" algn="r" rtl="0">
              <a:spcBef>
                <a:spcPts val="0"/>
              </a:spcBef>
              <a:spcAft>
                <a:spcPts val="0"/>
              </a:spcAft>
              <a:buNone/>
              <a:defRPr sz="1200" b="0" i="0" u="none" strike="noStrike" cap="none">
                <a:solidFill>
                  <a:schemeClr val="dk1"/>
                </a:solidFill>
                <a:latin typeface="Twentieth Century"/>
                <a:ea typeface="Twentieth Century"/>
                <a:cs typeface="Twentieth Century"/>
                <a:sym typeface="Twentieth Century"/>
              </a:defRPr>
            </a:lvl5pPr>
            <a:lvl6pPr marL="0" lvl="5" indent="0" algn="r" rtl="0">
              <a:spcBef>
                <a:spcPts val="0"/>
              </a:spcBef>
              <a:spcAft>
                <a:spcPts val="0"/>
              </a:spcAft>
              <a:buNone/>
              <a:defRPr sz="1200" b="0" i="0" u="none" strike="noStrike" cap="none">
                <a:solidFill>
                  <a:schemeClr val="dk1"/>
                </a:solidFill>
                <a:latin typeface="Twentieth Century"/>
                <a:ea typeface="Twentieth Century"/>
                <a:cs typeface="Twentieth Century"/>
                <a:sym typeface="Twentieth Century"/>
              </a:defRPr>
            </a:lvl6pPr>
            <a:lvl7pPr marL="0" lvl="6" indent="0" algn="r" rtl="0">
              <a:spcBef>
                <a:spcPts val="0"/>
              </a:spcBef>
              <a:spcAft>
                <a:spcPts val="0"/>
              </a:spcAft>
              <a:buNone/>
              <a:defRPr sz="1200" b="0" i="0" u="none" strike="noStrike" cap="none">
                <a:solidFill>
                  <a:schemeClr val="dk1"/>
                </a:solidFill>
                <a:latin typeface="Twentieth Century"/>
                <a:ea typeface="Twentieth Century"/>
                <a:cs typeface="Twentieth Century"/>
                <a:sym typeface="Twentieth Century"/>
              </a:defRPr>
            </a:lvl7pPr>
            <a:lvl8pPr marL="0" lvl="7" indent="0" algn="r" rtl="0">
              <a:spcBef>
                <a:spcPts val="0"/>
              </a:spcBef>
              <a:spcAft>
                <a:spcPts val="0"/>
              </a:spcAft>
              <a:buNone/>
              <a:defRPr sz="1200" b="0" i="0" u="none" strike="noStrike" cap="none">
                <a:solidFill>
                  <a:schemeClr val="dk1"/>
                </a:solidFill>
                <a:latin typeface="Twentieth Century"/>
                <a:ea typeface="Twentieth Century"/>
                <a:cs typeface="Twentieth Century"/>
                <a:sym typeface="Twentieth Century"/>
              </a:defRPr>
            </a:lvl8pPr>
            <a:lvl9pPr marL="0" lvl="8" indent="0" algn="r" rtl="0">
              <a:spcBef>
                <a:spcPts val="0"/>
              </a:spcBef>
              <a:spcAft>
                <a:spcPts val="0"/>
              </a:spcAft>
              <a:buNone/>
              <a:defRPr sz="1200" b="0" i="0" u="none" strike="noStrike" cap="none">
                <a:solidFill>
                  <a:schemeClr val="dk1"/>
                </a:solidFill>
                <a:latin typeface="Twentieth Century"/>
                <a:ea typeface="Twentieth Century"/>
                <a:cs typeface="Twentieth Century"/>
                <a:sym typeface="Twentieth Century"/>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46"/>
          <p:cNvSpPr txBox="1">
            <a:spLocks noGrp="1"/>
          </p:cNvSpPr>
          <p:nvPr>
            <p:ph type="title"/>
          </p:nvPr>
        </p:nvSpPr>
        <p:spPr>
          <a:xfrm>
            <a:off x="574675" y="304800"/>
            <a:ext cx="8001000" cy="12159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7" name="Google Shape;37;p46"/>
          <p:cNvSpPr txBox="1">
            <a:spLocks noGrp="1"/>
          </p:cNvSpPr>
          <p:nvPr>
            <p:ph type="dt" idx="10"/>
          </p:nvPr>
        </p:nvSpPr>
        <p:spPr>
          <a:xfrm>
            <a:off x="609600" y="6245225"/>
            <a:ext cx="1981200" cy="4761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8" name="Google Shape;38;p46"/>
          <p:cNvSpPr txBox="1">
            <a:spLocks noGrp="1"/>
          </p:cNvSpPr>
          <p:nvPr>
            <p:ph type="ftr" idx="11"/>
          </p:nvPr>
        </p:nvSpPr>
        <p:spPr>
          <a:xfrm>
            <a:off x="3124200" y="6245225"/>
            <a:ext cx="2895600" cy="476100"/>
          </a:xfrm>
          <a:prstGeom prst="rect">
            <a:avLst/>
          </a:prstGeom>
          <a:noFill/>
          <a:ln>
            <a:noFill/>
          </a:ln>
        </p:spPr>
        <p:txBody>
          <a:bodyPr spcFirstLastPara="1" wrap="square" lIns="91425" tIns="45700" rIns="91425" bIns="45700" anchor="t"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9" name="Google Shape;39;p46"/>
          <p:cNvSpPr txBox="1">
            <a:spLocks noGrp="1"/>
          </p:cNvSpPr>
          <p:nvPr>
            <p:ph type="sldNum" idx="12"/>
          </p:nvPr>
        </p:nvSpPr>
        <p:spPr>
          <a:xfrm>
            <a:off x="6553200" y="6245225"/>
            <a:ext cx="1981200" cy="476100"/>
          </a:xfrm>
          <a:prstGeom prst="rect">
            <a:avLst/>
          </a:prstGeom>
          <a:noFill/>
          <a:ln>
            <a:noFill/>
          </a:ln>
        </p:spPr>
        <p:txBody>
          <a:bodyPr spcFirstLastPara="1" wrap="square" lIns="91425" tIns="45700" rIns="91425" bIns="45700" anchor="t" anchorCtr="0">
            <a:noAutofit/>
          </a:bodyPr>
          <a:lstStyle>
            <a:lvl1pPr marL="0" lvl="0" indent="0" algn="r" rtl="0">
              <a:spcBef>
                <a:spcPts val="0"/>
              </a:spcBef>
              <a:spcAft>
                <a:spcPts val="0"/>
              </a:spcAft>
              <a:buNone/>
              <a:defRPr sz="1200" b="0" i="0" u="none" strike="noStrike" cap="none">
                <a:solidFill>
                  <a:schemeClr val="dk1"/>
                </a:solidFill>
                <a:latin typeface="Twentieth Century"/>
                <a:ea typeface="Twentieth Century"/>
                <a:cs typeface="Twentieth Century"/>
                <a:sym typeface="Twentieth Century"/>
              </a:defRPr>
            </a:lvl1pPr>
            <a:lvl2pPr marL="0" lvl="1" indent="0" algn="r" rtl="0">
              <a:spcBef>
                <a:spcPts val="0"/>
              </a:spcBef>
              <a:spcAft>
                <a:spcPts val="0"/>
              </a:spcAft>
              <a:buNone/>
              <a:defRPr sz="1200" b="0" i="0" u="none" strike="noStrike" cap="none">
                <a:solidFill>
                  <a:schemeClr val="dk1"/>
                </a:solidFill>
                <a:latin typeface="Twentieth Century"/>
                <a:ea typeface="Twentieth Century"/>
                <a:cs typeface="Twentieth Century"/>
                <a:sym typeface="Twentieth Century"/>
              </a:defRPr>
            </a:lvl2pPr>
            <a:lvl3pPr marL="0" lvl="2" indent="0" algn="r" rtl="0">
              <a:spcBef>
                <a:spcPts val="0"/>
              </a:spcBef>
              <a:spcAft>
                <a:spcPts val="0"/>
              </a:spcAft>
              <a:buNone/>
              <a:defRPr sz="1200" b="0" i="0" u="none" strike="noStrike" cap="none">
                <a:solidFill>
                  <a:schemeClr val="dk1"/>
                </a:solidFill>
                <a:latin typeface="Twentieth Century"/>
                <a:ea typeface="Twentieth Century"/>
                <a:cs typeface="Twentieth Century"/>
                <a:sym typeface="Twentieth Century"/>
              </a:defRPr>
            </a:lvl3pPr>
            <a:lvl4pPr marL="0" lvl="3" indent="0" algn="r" rtl="0">
              <a:spcBef>
                <a:spcPts val="0"/>
              </a:spcBef>
              <a:spcAft>
                <a:spcPts val="0"/>
              </a:spcAft>
              <a:buNone/>
              <a:defRPr sz="1200" b="0" i="0" u="none" strike="noStrike" cap="none">
                <a:solidFill>
                  <a:schemeClr val="dk1"/>
                </a:solidFill>
                <a:latin typeface="Twentieth Century"/>
                <a:ea typeface="Twentieth Century"/>
                <a:cs typeface="Twentieth Century"/>
                <a:sym typeface="Twentieth Century"/>
              </a:defRPr>
            </a:lvl4pPr>
            <a:lvl5pPr marL="0" lvl="4" indent="0" algn="r" rtl="0">
              <a:spcBef>
                <a:spcPts val="0"/>
              </a:spcBef>
              <a:spcAft>
                <a:spcPts val="0"/>
              </a:spcAft>
              <a:buNone/>
              <a:defRPr sz="1200" b="0" i="0" u="none" strike="noStrike" cap="none">
                <a:solidFill>
                  <a:schemeClr val="dk1"/>
                </a:solidFill>
                <a:latin typeface="Twentieth Century"/>
                <a:ea typeface="Twentieth Century"/>
                <a:cs typeface="Twentieth Century"/>
                <a:sym typeface="Twentieth Century"/>
              </a:defRPr>
            </a:lvl5pPr>
            <a:lvl6pPr marL="0" lvl="5" indent="0" algn="r" rtl="0">
              <a:spcBef>
                <a:spcPts val="0"/>
              </a:spcBef>
              <a:spcAft>
                <a:spcPts val="0"/>
              </a:spcAft>
              <a:buNone/>
              <a:defRPr sz="1200" b="0" i="0" u="none" strike="noStrike" cap="none">
                <a:solidFill>
                  <a:schemeClr val="dk1"/>
                </a:solidFill>
                <a:latin typeface="Twentieth Century"/>
                <a:ea typeface="Twentieth Century"/>
                <a:cs typeface="Twentieth Century"/>
                <a:sym typeface="Twentieth Century"/>
              </a:defRPr>
            </a:lvl6pPr>
            <a:lvl7pPr marL="0" lvl="6" indent="0" algn="r" rtl="0">
              <a:spcBef>
                <a:spcPts val="0"/>
              </a:spcBef>
              <a:spcAft>
                <a:spcPts val="0"/>
              </a:spcAft>
              <a:buNone/>
              <a:defRPr sz="1200" b="0" i="0" u="none" strike="noStrike" cap="none">
                <a:solidFill>
                  <a:schemeClr val="dk1"/>
                </a:solidFill>
                <a:latin typeface="Twentieth Century"/>
                <a:ea typeface="Twentieth Century"/>
                <a:cs typeface="Twentieth Century"/>
                <a:sym typeface="Twentieth Century"/>
              </a:defRPr>
            </a:lvl7pPr>
            <a:lvl8pPr marL="0" lvl="7" indent="0" algn="r" rtl="0">
              <a:spcBef>
                <a:spcPts val="0"/>
              </a:spcBef>
              <a:spcAft>
                <a:spcPts val="0"/>
              </a:spcAft>
              <a:buNone/>
              <a:defRPr sz="1200" b="0" i="0" u="none" strike="noStrike" cap="none">
                <a:solidFill>
                  <a:schemeClr val="dk1"/>
                </a:solidFill>
                <a:latin typeface="Twentieth Century"/>
                <a:ea typeface="Twentieth Century"/>
                <a:cs typeface="Twentieth Century"/>
                <a:sym typeface="Twentieth Century"/>
              </a:defRPr>
            </a:lvl8pPr>
            <a:lvl9pPr marL="0" lvl="8" indent="0" algn="r" rtl="0">
              <a:spcBef>
                <a:spcPts val="0"/>
              </a:spcBef>
              <a:spcAft>
                <a:spcPts val="0"/>
              </a:spcAft>
              <a:buNone/>
              <a:defRPr sz="1200" b="0" i="0" u="none" strike="noStrike" cap="none">
                <a:solidFill>
                  <a:schemeClr val="dk1"/>
                </a:solidFill>
                <a:latin typeface="Twentieth Century"/>
                <a:ea typeface="Twentieth Century"/>
                <a:cs typeface="Twentieth Century"/>
                <a:sym typeface="Twentieth Century"/>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47"/>
          <p:cNvSpPr txBox="1">
            <a:spLocks noGrp="1"/>
          </p:cNvSpPr>
          <p:nvPr>
            <p:ph type="title"/>
          </p:nvPr>
        </p:nvSpPr>
        <p:spPr>
          <a:xfrm>
            <a:off x="722313" y="4406900"/>
            <a:ext cx="77724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SzPts val="1400"/>
              <a:buNone/>
              <a:defRPr sz="4000" b="1" cap="none"/>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2" name="Google Shape;42;p47"/>
          <p:cNvSpPr txBox="1">
            <a:spLocks noGrp="1"/>
          </p:cNvSpPr>
          <p:nvPr>
            <p:ph type="body" idx="1"/>
          </p:nvPr>
        </p:nvSpPr>
        <p:spPr>
          <a:xfrm>
            <a:off x="722313" y="2906713"/>
            <a:ext cx="7772400" cy="1500300"/>
          </a:xfrm>
          <a:prstGeom prst="rect">
            <a:avLst/>
          </a:prstGeom>
          <a:noFill/>
          <a:ln>
            <a:noFill/>
          </a:ln>
        </p:spPr>
        <p:txBody>
          <a:bodyPr spcFirstLastPara="1" wrap="square" lIns="91425" tIns="45700" rIns="91425" bIns="45700" anchor="b" anchorCtr="0">
            <a:noAutofit/>
          </a:bodyPr>
          <a:lstStyle>
            <a:lvl1pPr marL="457200" lvl="0" indent="-228600" algn="l" rtl="0">
              <a:spcBef>
                <a:spcPts val="400"/>
              </a:spcBef>
              <a:spcAft>
                <a:spcPts val="0"/>
              </a:spcAft>
              <a:buSzPts val="2000"/>
              <a:buNone/>
              <a:defRPr sz="2000"/>
            </a:lvl1pPr>
            <a:lvl2pPr marL="914400" lvl="1" indent="-228600" algn="l" rtl="0">
              <a:spcBef>
                <a:spcPts val="360"/>
              </a:spcBef>
              <a:spcAft>
                <a:spcPts val="0"/>
              </a:spcAft>
              <a:buSzPts val="1800"/>
              <a:buNone/>
              <a:defRPr sz="1800"/>
            </a:lvl2pPr>
            <a:lvl3pPr marL="1371600" lvl="2" indent="-228600" algn="l" rtl="0">
              <a:spcBef>
                <a:spcPts val="320"/>
              </a:spcBef>
              <a:spcAft>
                <a:spcPts val="0"/>
              </a:spcAft>
              <a:buSzPts val="1600"/>
              <a:buNone/>
              <a:defRPr sz="1600"/>
            </a:lvl3pPr>
            <a:lvl4pPr marL="1828800" lvl="3" indent="-228600" algn="l" rtl="0">
              <a:spcBef>
                <a:spcPts val="280"/>
              </a:spcBef>
              <a:spcAft>
                <a:spcPts val="0"/>
              </a:spcAft>
              <a:buSzPts val="1400"/>
              <a:buNone/>
              <a:defRPr sz="1400"/>
            </a:lvl4pPr>
            <a:lvl5pPr marL="2286000" lvl="4" indent="-228600" algn="l" rtl="0">
              <a:spcBef>
                <a:spcPts val="350"/>
              </a:spcBef>
              <a:spcAft>
                <a:spcPts val="0"/>
              </a:spcAft>
              <a:buSzPts val="1400"/>
              <a:buNone/>
              <a:defRPr sz="1400"/>
            </a:lvl5pPr>
            <a:lvl6pPr marL="2743200" lvl="5" indent="-228600" algn="l" rtl="0">
              <a:spcBef>
                <a:spcPts val="350"/>
              </a:spcBef>
              <a:spcAft>
                <a:spcPts val="0"/>
              </a:spcAft>
              <a:buSzPts val="1400"/>
              <a:buNone/>
              <a:defRPr sz="1400"/>
            </a:lvl6pPr>
            <a:lvl7pPr marL="3200400" lvl="6" indent="-228600" algn="l" rtl="0">
              <a:spcBef>
                <a:spcPts val="350"/>
              </a:spcBef>
              <a:spcAft>
                <a:spcPts val="0"/>
              </a:spcAft>
              <a:buSzPts val="1400"/>
              <a:buNone/>
              <a:defRPr sz="1400"/>
            </a:lvl7pPr>
            <a:lvl8pPr marL="3657600" lvl="7" indent="-228600" algn="l" rtl="0">
              <a:spcBef>
                <a:spcPts val="350"/>
              </a:spcBef>
              <a:spcAft>
                <a:spcPts val="0"/>
              </a:spcAft>
              <a:buSzPts val="1400"/>
              <a:buNone/>
              <a:defRPr sz="1400"/>
            </a:lvl8pPr>
            <a:lvl9pPr marL="4114800" lvl="8" indent="-228600" algn="l" rtl="0">
              <a:spcBef>
                <a:spcPts val="350"/>
              </a:spcBef>
              <a:spcAft>
                <a:spcPts val="0"/>
              </a:spcAft>
              <a:buSzPts val="1400"/>
              <a:buNone/>
              <a:defRPr sz="1400"/>
            </a:lvl9pPr>
          </a:lstStyle>
          <a:p>
            <a:endParaRPr/>
          </a:p>
        </p:txBody>
      </p:sp>
      <p:sp>
        <p:nvSpPr>
          <p:cNvPr id="43" name="Google Shape;43;p47"/>
          <p:cNvSpPr txBox="1">
            <a:spLocks noGrp="1"/>
          </p:cNvSpPr>
          <p:nvPr>
            <p:ph type="dt" idx="10"/>
          </p:nvPr>
        </p:nvSpPr>
        <p:spPr>
          <a:xfrm>
            <a:off x="609600" y="6245225"/>
            <a:ext cx="1981200" cy="4761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4" name="Google Shape;44;p47"/>
          <p:cNvSpPr txBox="1">
            <a:spLocks noGrp="1"/>
          </p:cNvSpPr>
          <p:nvPr>
            <p:ph type="ftr" idx="11"/>
          </p:nvPr>
        </p:nvSpPr>
        <p:spPr>
          <a:xfrm>
            <a:off x="3124200" y="6245225"/>
            <a:ext cx="2895600" cy="476100"/>
          </a:xfrm>
          <a:prstGeom prst="rect">
            <a:avLst/>
          </a:prstGeom>
          <a:noFill/>
          <a:ln>
            <a:noFill/>
          </a:ln>
        </p:spPr>
        <p:txBody>
          <a:bodyPr spcFirstLastPara="1" wrap="square" lIns="91425" tIns="45700" rIns="91425" bIns="45700" anchor="t"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5" name="Google Shape;45;p47"/>
          <p:cNvSpPr txBox="1">
            <a:spLocks noGrp="1"/>
          </p:cNvSpPr>
          <p:nvPr>
            <p:ph type="sldNum" idx="12"/>
          </p:nvPr>
        </p:nvSpPr>
        <p:spPr>
          <a:xfrm>
            <a:off x="6553200" y="6245225"/>
            <a:ext cx="1981200" cy="476100"/>
          </a:xfrm>
          <a:prstGeom prst="rect">
            <a:avLst/>
          </a:prstGeom>
          <a:noFill/>
          <a:ln>
            <a:noFill/>
          </a:ln>
        </p:spPr>
        <p:txBody>
          <a:bodyPr spcFirstLastPara="1" wrap="square" lIns="91425" tIns="45700" rIns="91425" bIns="45700" anchor="t" anchorCtr="0">
            <a:noAutofit/>
          </a:bodyPr>
          <a:lstStyle>
            <a:lvl1pPr marL="0" lvl="0" indent="0" algn="r" rtl="0">
              <a:spcBef>
                <a:spcPts val="0"/>
              </a:spcBef>
              <a:spcAft>
                <a:spcPts val="0"/>
              </a:spcAft>
              <a:buNone/>
              <a:defRPr sz="1200" b="0" i="0" u="none" strike="noStrike" cap="none">
                <a:solidFill>
                  <a:schemeClr val="dk1"/>
                </a:solidFill>
                <a:latin typeface="Twentieth Century"/>
                <a:ea typeface="Twentieth Century"/>
                <a:cs typeface="Twentieth Century"/>
                <a:sym typeface="Twentieth Century"/>
              </a:defRPr>
            </a:lvl1pPr>
            <a:lvl2pPr marL="0" lvl="1" indent="0" algn="r" rtl="0">
              <a:spcBef>
                <a:spcPts val="0"/>
              </a:spcBef>
              <a:spcAft>
                <a:spcPts val="0"/>
              </a:spcAft>
              <a:buNone/>
              <a:defRPr sz="1200" b="0" i="0" u="none" strike="noStrike" cap="none">
                <a:solidFill>
                  <a:schemeClr val="dk1"/>
                </a:solidFill>
                <a:latin typeface="Twentieth Century"/>
                <a:ea typeface="Twentieth Century"/>
                <a:cs typeface="Twentieth Century"/>
                <a:sym typeface="Twentieth Century"/>
              </a:defRPr>
            </a:lvl2pPr>
            <a:lvl3pPr marL="0" lvl="2" indent="0" algn="r" rtl="0">
              <a:spcBef>
                <a:spcPts val="0"/>
              </a:spcBef>
              <a:spcAft>
                <a:spcPts val="0"/>
              </a:spcAft>
              <a:buNone/>
              <a:defRPr sz="1200" b="0" i="0" u="none" strike="noStrike" cap="none">
                <a:solidFill>
                  <a:schemeClr val="dk1"/>
                </a:solidFill>
                <a:latin typeface="Twentieth Century"/>
                <a:ea typeface="Twentieth Century"/>
                <a:cs typeface="Twentieth Century"/>
                <a:sym typeface="Twentieth Century"/>
              </a:defRPr>
            </a:lvl3pPr>
            <a:lvl4pPr marL="0" lvl="3" indent="0" algn="r" rtl="0">
              <a:spcBef>
                <a:spcPts val="0"/>
              </a:spcBef>
              <a:spcAft>
                <a:spcPts val="0"/>
              </a:spcAft>
              <a:buNone/>
              <a:defRPr sz="1200" b="0" i="0" u="none" strike="noStrike" cap="none">
                <a:solidFill>
                  <a:schemeClr val="dk1"/>
                </a:solidFill>
                <a:latin typeface="Twentieth Century"/>
                <a:ea typeface="Twentieth Century"/>
                <a:cs typeface="Twentieth Century"/>
                <a:sym typeface="Twentieth Century"/>
              </a:defRPr>
            </a:lvl4pPr>
            <a:lvl5pPr marL="0" lvl="4" indent="0" algn="r" rtl="0">
              <a:spcBef>
                <a:spcPts val="0"/>
              </a:spcBef>
              <a:spcAft>
                <a:spcPts val="0"/>
              </a:spcAft>
              <a:buNone/>
              <a:defRPr sz="1200" b="0" i="0" u="none" strike="noStrike" cap="none">
                <a:solidFill>
                  <a:schemeClr val="dk1"/>
                </a:solidFill>
                <a:latin typeface="Twentieth Century"/>
                <a:ea typeface="Twentieth Century"/>
                <a:cs typeface="Twentieth Century"/>
                <a:sym typeface="Twentieth Century"/>
              </a:defRPr>
            </a:lvl5pPr>
            <a:lvl6pPr marL="0" lvl="5" indent="0" algn="r" rtl="0">
              <a:spcBef>
                <a:spcPts val="0"/>
              </a:spcBef>
              <a:spcAft>
                <a:spcPts val="0"/>
              </a:spcAft>
              <a:buNone/>
              <a:defRPr sz="1200" b="0" i="0" u="none" strike="noStrike" cap="none">
                <a:solidFill>
                  <a:schemeClr val="dk1"/>
                </a:solidFill>
                <a:latin typeface="Twentieth Century"/>
                <a:ea typeface="Twentieth Century"/>
                <a:cs typeface="Twentieth Century"/>
                <a:sym typeface="Twentieth Century"/>
              </a:defRPr>
            </a:lvl6pPr>
            <a:lvl7pPr marL="0" lvl="6" indent="0" algn="r" rtl="0">
              <a:spcBef>
                <a:spcPts val="0"/>
              </a:spcBef>
              <a:spcAft>
                <a:spcPts val="0"/>
              </a:spcAft>
              <a:buNone/>
              <a:defRPr sz="1200" b="0" i="0" u="none" strike="noStrike" cap="none">
                <a:solidFill>
                  <a:schemeClr val="dk1"/>
                </a:solidFill>
                <a:latin typeface="Twentieth Century"/>
                <a:ea typeface="Twentieth Century"/>
                <a:cs typeface="Twentieth Century"/>
                <a:sym typeface="Twentieth Century"/>
              </a:defRPr>
            </a:lvl7pPr>
            <a:lvl8pPr marL="0" lvl="7" indent="0" algn="r" rtl="0">
              <a:spcBef>
                <a:spcPts val="0"/>
              </a:spcBef>
              <a:spcAft>
                <a:spcPts val="0"/>
              </a:spcAft>
              <a:buNone/>
              <a:defRPr sz="1200" b="0" i="0" u="none" strike="noStrike" cap="none">
                <a:solidFill>
                  <a:schemeClr val="dk1"/>
                </a:solidFill>
                <a:latin typeface="Twentieth Century"/>
                <a:ea typeface="Twentieth Century"/>
                <a:cs typeface="Twentieth Century"/>
                <a:sym typeface="Twentieth Century"/>
              </a:defRPr>
            </a:lvl8pPr>
            <a:lvl9pPr marL="0" lvl="8" indent="0" algn="r" rtl="0">
              <a:spcBef>
                <a:spcPts val="0"/>
              </a:spcBef>
              <a:spcAft>
                <a:spcPts val="0"/>
              </a:spcAft>
              <a:buNone/>
              <a:defRPr sz="1200" b="0" i="0" u="none" strike="noStrike" cap="none">
                <a:solidFill>
                  <a:schemeClr val="dk1"/>
                </a:solidFill>
                <a:latin typeface="Twentieth Century"/>
                <a:ea typeface="Twentieth Century"/>
                <a:cs typeface="Twentieth Century"/>
                <a:sym typeface="Twentieth Century"/>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6"/>
        <p:cNvGrpSpPr/>
        <p:nvPr/>
      </p:nvGrpSpPr>
      <p:grpSpPr>
        <a:xfrm>
          <a:off x="0" y="0"/>
          <a:ext cx="0" cy="0"/>
          <a:chOff x="0" y="0"/>
          <a:chExt cx="0" cy="0"/>
        </a:xfrm>
      </p:grpSpPr>
      <p:sp>
        <p:nvSpPr>
          <p:cNvPr id="47" name="Google Shape;47;p4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8" name="Google Shape;48;p48"/>
          <p:cNvSpPr txBox="1">
            <a:spLocks noGrp="1"/>
          </p:cNvSpPr>
          <p:nvPr>
            <p:ph type="body" idx="1"/>
          </p:nvPr>
        </p:nvSpPr>
        <p:spPr>
          <a:xfrm>
            <a:off x="457200" y="1535113"/>
            <a:ext cx="4040100" cy="639900"/>
          </a:xfrm>
          <a:prstGeom prst="rect">
            <a:avLst/>
          </a:prstGeom>
          <a:noFill/>
          <a:ln>
            <a:noFill/>
          </a:ln>
        </p:spPr>
        <p:txBody>
          <a:bodyPr spcFirstLastPara="1" wrap="square" lIns="91425" tIns="45700" rIns="91425" bIns="45700" anchor="b" anchorCtr="0">
            <a:noAutofit/>
          </a:bodyPr>
          <a:lstStyle>
            <a:lvl1pPr marL="457200" lvl="0" indent="-228600" algn="l" rtl="0">
              <a:spcBef>
                <a:spcPts val="480"/>
              </a:spcBef>
              <a:spcAft>
                <a:spcPts val="0"/>
              </a:spcAft>
              <a:buSzPts val="2400"/>
              <a:buNone/>
              <a:defRPr sz="2400" b="1"/>
            </a:lvl1pPr>
            <a:lvl2pPr marL="914400" lvl="1" indent="-228600" algn="l" rtl="0">
              <a:spcBef>
                <a:spcPts val="400"/>
              </a:spcBef>
              <a:spcAft>
                <a:spcPts val="0"/>
              </a:spcAft>
              <a:buSzPts val="2000"/>
              <a:buNone/>
              <a:defRPr sz="2000" b="1"/>
            </a:lvl2pPr>
            <a:lvl3pPr marL="1371600" lvl="2" indent="-228600" algn="l" rtl="0">
              <a:spcBef>
                <a:spcPts val="360"/>
              </a:spcBef>
              <a:spcAft>
                <a:spcPts val="0"/>
              </a:spcAft>
              <a:buSzPts val="1800"/>
              <a:buNone/>
              <a:defRPr sz="1800" b="1"/>
            </a:lvl3pPr>
            <a:lvl4pPr marL="1828800" lvl="3" indent="-228600" algn="l" rtl="0">
              <a:spcBef>
                <a:spcPts val="320"/>
              </a:spcBef>
              <a:spcAft>
                <a:spcPts val="0"/>
              </a:spcAft>
              <a:buSzPts val="1600"/>
              <a:buNone/>
              <a:defRPr sz="1600" b="1"/>
            </a:lvl4pPr>
            <a:lvl5pPr marL="2286000" lvl="4" indent="-228600" algn="l" rtl="0">
              <a:spcBef>
                <a:spcPts val="400"/>
              </a:spcBef>
              <a:spcAft>
                <a:spcPts val="0"/>
              </a:spcAft>
              <a:buSzPts val="1600"/>
              <a:buNone/>
              <a:defRPr sz="1600" b="1"/>
            </a:lvl5pPr>
            <a:lvl6pPr marL="2743200" lvl="5" indent="-228600" algn="l" rtl="0">
              <a:spcBef>
                <a:spcPts val="400"/>
              </a:spcBef>
              <a:spcAft>
                <a:spcPts val="0"/>
              </a:spcAft>
              <a:buSzPts val="1600"/>
              <a:buNone/>
              <a:defRPr sz="1600" b="1"/>
            </a:lvl6pPr>
            <a:lvl7pPr marL="3200400" lvl="6" indent="-228600" algn="l" rtl="0">
              <a:spcBef>
                <a:spcPts val="400"/>
              </a:spcBef>
              <a:spcAft>
                <a:spcPts val="0"/>
              </a:spcAft>
              <a:buSzPts val="1600"/>
              <a:buNone/>
              <a:defRPr sz="1600" b="1"/>
            </a:lvl7pPr>
            <a:lvl8pPr marL="3657600" lvl="7" indent="-228600" algn="l" rtl="0">
              <a:spcBef>
                <a:spcPts val="400"/>
              </a:spcBef>
              <a:spcAft>
                <a:spcPts val="0"/>
              </a:spcAft>
              <a:buSzPts val="1600"/>
              <a:buNone/>
              <a:defRPr sz="1600" b="1"/>
            </a:lvl8pPr>
            <a:lvl9pPr marL="4114800" lvl="8" indent="-228600" algn="l" rtl="0">
              <a:spcBef>
                <a:spcPts val="400"/>
              </a:spcBef>
              <a:spcAft>
                <a:spcPts val="0"/>
              </a:spcAft>
              <a:buSzPts val="1600"/>
              <a:buNone/>
              <a:defRPr sz="1600" b="1"/>
            </a:lvl9pPr>
          </a:lstStyle>
          <a:p>
            <a:endParaRPr/>
          </a:p>
        </p:txBody>
      </p:sp>
      <p:sp>
        <p:nvSpPr>
          <p:cNvPr id="49" name="Google Shape;49;p48"/>
          <p:cNvSpPr txBox="1">
            <a:spLocks noGrp="1"/>
          </p:cNvSpPr>
          <p:nvPr>
            <p:ph type="body" idx="2"/>
          </p:nvPr>
        </p:nvSpPr>
        <p:spPr>
          <a:xfrm>
            <a:off x="457200" y="2174875"/>
            <a:ext cx="4040100" cy="3951300"/>
          </a:xfrm>
          <a:prstGeom prst="rect">
            <a:avLst/>
          </a:prstGeom>
          <a:noFill/>
          <a:ln>
            <a:noFill/>
          </a:ln>
        </p:spPr>
        <p:txBody>
          <a:bodyPr spcFirstLastPara="1" wrap="square" lIns="91425" tIns="45700" rIns="91425" bIns="45700" anchor="t" anchorCtr="0">
            <a:noAutofit/>
          </a:bodyPr>
          <a:lstStyle>
            <a:lvl1pPr marL="457200" lvl="0" indent="-381000" algn="l" rtl="0">
              <a:spcBef>
                <a:spcPts val="480"/>
              </a:spcBef>
              <a:spcAft>
                <a:spcPts val="0"/>
              </a:spcAft>
              <a:buSzPts val="2400"/>
              <a:buChar char="□"/>
              <a:defRPr sz="2400"/>
            </a:lvl1pPr>
            <a:lvl2pPr marL="914400" lvl="1" indent="-355600" algn="l" rtl="0">
              <a:spcBef>
                <a:spcPts val="400"/>
              </a:spcBef>
              <a:spcAft>
                <a:spcPts val="0"/>
              </a:spcAft>
              <a:buSzPts val="2000"/>
              <a:buChar char="■"/>
              <a:defRPr sz="2000"/>
            </a:lvl2pPr>
            <a:lvl3pPr marL="1371600" lvl="2" indent="-342900" algn="l" rtl="0">
              <a:spcBef>
                <a:spcPts val="360"/>
              </a:spcBef>
              <a:spcAft>
                <a:spcPts val="0"/>
              </a:spcAft>
              <a:buSzPts val="1800"/>
              <a:buChar char="□"/>
              <a:defRPr sz="1800"/>
            </a:lvl3pPr>
            <a:lvl4pPr marL="1828800" lvl="3" indent="-330200" algn="l" rtl="0">
              <a:spcBef>
                <a:spcPts val="320"/>
              </a:spcBef>
              <a:spcAft>
                <a:spcPts val="0"/>
              </a:spcAft>
              <a:buSzPts val="1600"/>
              <a:buChar char="■"/>
              <a:defRPr sz="1600"/>
            </a:lvl4pPr>
            <a:lvl5pPr marL="2286000" lvl="4" indent="-330200" algn="l" rtl="0">
              <a:spcBef>
                <a:spcPts val="400"/>
              </a:spcBef>
              <a:spcAft>
                <a:spcPts val="0"/>
              </a:spcAft>
              <a:buSzPts val="1600"/>
              <a:buChar char="▪"/>
              <a:defRPr sz="1600"/>
            </a:lvl5pPr>
            <a:lvl6pPr marL="2743200" lvl="5" indent="-330200" algn="l" rtl="0">
              <a:spcBef>
                <a:spcPts val="400"/>
              </a:spcBef>
              <a:spcAft>
                <a:spcPts val="0"/>
              </a:spcAft>
              <a:buSzPts val="1600"/>
              <a:buChar char="▪"/>
              <a:defRPr sz="1600"/>
            </a:lvl6pPr>
            <a:lvl7pPr marL="3200400" lvl="6" indent="-330200" algn="l" rtl="0">
              <a:spcBef>
                <a:spcPts val="400"/>
              </a:spcBef>
              <a:spcAft>
                <a:spcPts val="0"/>
              </a:spcAft>
              <a:buSzPts val="1600"/>
              <a:buChar char="▪"/>
              <a:defRPr sz="1600"/>
            </a:lvl7pPr>
            <a:lvl8pPr marL="3657600" lvl="7" indent="-330200" algn="l" rtl="0">
              <a:spcBef>
                <a:spcPts val="400"/>
              </a:spcBef>
              <a:spcAft>
                <a:spcPts val="0"/>
              </a:spcAft>
              <a:buSzPts val="1600"/>
              <a:buChar char="▪"/>
              <a:defRPr sz="1600"/>
            </a:lvl8pPr>
            <a:lvl9pPr marL="4114800" lvl="8" indent="-330200" algn="l" rtl="0">
              <a:spcBef>
                <a:spcPts val="400"/>
              </a:spcBef>
              <a:spcAft>
                <a:spcPts val="0"/>
              </a:spcAft>
              <a:buSzPts val="1600"/>
              <a:buChar char="▪"/>
              <a:defRPr sz="1600"/>
            </a:lvl9pPr>
          </a:lstStyle>
          <a:p>
            <a:endParaRPr/>
          </a:p>
        </p:txBody>
      </p:sp>
      <p:sp>
        <p:nvSpPr>
          <p:cNvPr id="50" name="Google Shape;50;p48"/>
          <p:cNvSpPr txBox="1">
            <a:spLocks noGrp="1"/>
          </p:cNvSpPr>
          <p:nvPr>
            <p:ph type="body" idx="3"/>
          </p:nvPr>
        </p:nvSpPr>
        <p:spPr>
          <a:xfrm>
            <a:off x="4645025" y="1535113"/>
            <a:ext cx="4041900" cy="639900"/>
          </a:xfrm>
          <a:prstGeom prst="rect">
            <a:avLst/>
          </a:prstGeom>
          <a:noFill/>
          <a:ln>
            <a:noFill/>
          </a:ln>
        </p:spPr>
        <p:txBody>
          <a:bodyPr spcFirstLastPara="1" wrap="square" lIns="91425" tIns="45700" rIns="91425" bIns="45700" anchor="b" anchorCtr="0">
            <a:noAutofit/>
          </a:bodyPr>
          <a:lstStyle>
            <a:lvl1pPr marL="457200" lvl="0" indent="-228600" algn="l" rtl="0">
              <a:spcBef>
                <a:spcPts val="480"/>
              </a:spcBef>
              <a:spcAft>
                <a:spcPts val="0"/>
              </a:spcAft>
              <a:buSzPts val="2400"/>
              <a:buNone/>
              <a:defRPr sz="2400" b="1"/>
            </a:lvl1pPr>
            <a:lvl2pPr marL="914400" lvl="1" indent="-228600" algn="l" rtl="0">
              <a:spcBef>
                <a:spcPts val="400"/>
              </a:spcBef>
              <a:spcAft>
                <a:spcPts val="0"/>
              </a:spcAft>
              <a:buSzPts val="2000"/>
              <a:buNone/>
              <a:defRPr sz="2000" b="1"/>
            </a:lvl2pPr>
            <a:lvl3pPr marL="1371600" lvl="2" indent="-228600" algn="l" rtl="0">
              <a:spcBef>
                <a:spcPts val="360"/>
              </a:spcBef>
              <a:spcAft>
                <a:spcPts val="0"/>
              </a:spcAft>
              <a:buSzPts val="1800"/>
              <a:buNone/>
              <a:defRPr sz="1800" b="1"/>
            </a:lvl3pPr>
            <a:lvl4pPr marL="1828800" lvl="3" indent="-228600" algn="l" rtl="0">
              <a:spcBef>
                <a:spcPts val="320"/>
              </a:spcBef>
              <a:spcAft>
                <a:spcPts val="0"/>
              </a:spcAft>
              <a:buSzPts val="1600"/>
              <a:buNone/>
              <a:defRPr sz="1600" b="1"/>
            </a:lvl4pPr>
            <a:lvl5pPr marL="2286000" lvl="4" indent="-228600" algn="l" rtl="0">
              <a:spcBef>
                <a:spcPts val="400"/>
              </a:spcBef>
              <a:spcAft>
                <a:spcPts val="0"/>
              </a:spcAft>
              <a:buSzPts val="1600"/>
              <a:buNone/>
              <a:defRPr sz="1600" b="1"/>
            </a:lvl5pPr>
            <a:lvl6pPr marL="2743200" lvl="5" indent="-228600" algn="l" rtl="0">
              <a:spcBef>
                <a:spcPts val="400"/>
              </a:spcBef>
              <a:spcAft>
                <a:spcPts val="0"/>
              </a:spcAft>
              <a:buSzPts val="1600"/>
              <a:buNone/>
              <a:defRPr sz="1600" b="1"/>
            </a:lvl6pPr>
            <a:lvl7pPr marL="3200400" lvl="6" indent="-228600" algn="l" rtl="0">
              <a:spcBef>
                <a:spcPts val="400"/>
              </a:spcBef>
              <a:spcAft>
                <a:spcPts val="0"/>
              </a:spcAft>
              <a:buSzPts val="1600"/>
              <a:buNone/>
              <a:defRPr sz="1600" b="1"/>
            </a:lvl7pPr>
            <a:lvl8pPr marL="3657600" lvl="7" indent="-228600" algn="l" rtl="0">
              <a:spcBef>
                <a:spcPts val="400"/>
              </a:spcBef>
              <a:spcAft>
                <a:spcPts val="0"/>
              </a:spcAft>
              <a:buSzPts val="1600"/>
              <a:buNone/>
              <a:defRPr sz="1600" b="1"/>
            </a:lvl8pPr>
            <a:lvl9pPr marL="4114800" lvl="8" indent="-228600" algn="l" rtl="0">
              <a:spcBef>
                <a:spcPts val="400"/>
              </a:spcBef>
              <a:spcAft>
                <a:spcPts val="0"/>
              </a:spcAft>
              <a:buSzPts val="1600"/>
              <a:buNone/>
              <a:defRPr sz="1600" b="1"/>
            </a:lvl9pPr>
          </a:lstStyle>
          <a:p>
            <a:endParaRPr/>
          </a:p>
        </p:txBody>
      </p:sp>
      <p:sp>
        <p:nvSpPr>
          <p:cNvPr id="51" name="Google Shape;51;p48"/>
          <p:cNvSpPr txBox="1">
            <a:spLocks noGrp="1"/>
          </p:cNvSpPr>
          <p:nvPr>
            <p:ph type="body" idx="4"/>
          </p:nvPr>
        </p:nvSpPr>
        <p:spPr>
          <a:xfrm>
            <a:off x="4645025" y="2174875"/>
            <a:ext cx="4041900" cy="3951300"/>
          </a:xfrm>
          <a:prstGeom prst="rect">
            <a:avLst/>
          </a:prstGeom>
          <a:noFill/>
          <a:ln>
            <a:noFill/>
          </a:ln>
        </p:spPr>
        <p:txBody>
          <a:bodyPr spcFirstLastPara="1" wrap="square" lIns="91425" tIns="45700" rIns="91425" bIns="45700" anchor="t" anchorCtr="0">
            <a:noAutofit/>
          </a:bodyPr>
          <a:lstStyle>
            <a:lvl1pPr marL="457200" lvl="0" indent="-381000" algn="l" rtl="0">
              <a:spcBef>
                <a:spcPts val="480"/>
              </a:spcBef>
              <a:spcAft>
                <a:spcPts val="0"/>
              </a:spcAft>
              <a:buSzPts val="2400"/>
              <a:buChar char="□"/>
              <a:defRPr sz="2400"/>
            </a:lvl1pPr>
            <a:lvl2pPr marL="914400" lvl="1" indent="-355600" algn="l" rtl="0">
              <a:spcBef>
                <a:spcPts val="400"/>
              </a:spcBef>
              <a:spcAft>
                <a:spcPts val="0"/>
              </a:spcAft>
              <a:buSzPts val="2000"/>
              <a:buChar char="■"/>
              <a:defRPr sz="2000"/>
            </a:lvl2pPr>
            <a:lvl3pPr marL="1371600" lvl="2" indent="-342900" algn="l" rtl="0">
              <a:spcBef>
                <a:spcPts val="360"/>
              </a:spcBef>
              <a:spcAft>
                <a:spcPts val="0"/>
              </a:spcAft>
              <a:buSzPts val="1800"/>
              <a:buChar char="□"/>
              <a:defRPr sz="1800"/>
            </a:lvl3pPr>
            <a:lvl4pPr marL="1828800" lvl="3" indent="-330200" algn="l" rtl="0">
              <a:spcBef>
                <a:spcPts val="320"/>
              </a:spcBef>
              <a:spcAft>
                <a:spcPts val="0"/>
              </a:spcAft>
              <a:buSzPts val="1600"/>
              <a:buChar char="■"/>
              <a:defRPr sz="1600"/>
            </a:lvl4pPr>
            <a:lvl5pPr marL="2286000" lvl="4" indent="-330200" algn="l" rtl="0">
              <a:spcBef>
                <a:spcPts val="400"/>
              </a:spcBef>
              <a:spcAft>
                <a:spcPts val="0"/>
              </a:spcAft>
              <a:buSzPts val="1600"/>
              <a:buChar char="▪"/>
              <a:defRPr sz="1600"/>
            </a:lvl5pPr>
            <a:lvl6pPr marL="2743200" lvl="5" indent="-330200" algn="l" rtl="0">
              <a:spcBef>
                <a:spcPts val="400"/>
              </a:spcBef>
              <a:spcAft>
                <a:spcPts val="0"/>
              </a:spcAft>
              <a:buSzPts val="1600"/>
              <a:buChar char="▪"/>
              <a:defRPr sz="1600"/>
            </a:lvl6pPr>
            <a:lvl7pPr marL="3200400" lvl="6" indent="-330200" algn="l" rtl="0">
              <a:spcBef>
                <a:spcPts val="400"/>
              </a:spcBef>
              <a:spcAft>
                <a:spcPts val="0"/>
              </a:spcAft>
              <a:buSzPts val="1600"/>
              <a:buChar char="▪"/>
              <a:defRPr sz="1600"/>
            </a:lvl7pPr>
            <a:lvl8pPr marL="3657600" lvl="7" indent="-330200" algn="l" rtl="0">
              <a:spcBef>
                <a:spcPts val="400"/>
              </a:spcBef>
              <a:spcAft>
                <a:spcPts val="0"/>
              </a:spcAft>
              <a:buSzPts val="1600"/>
              <a:buChar char="▪"/>
              <a:defRPr sz="1600"/>
            </a:lvl8pPr>
            <a:lvl9pPr marL="4114800" lvl="8" indent="-330200" algn="l" rtl="0">
              <a:spcBef>
                <a:spcPts val="400"/>
              </a:spcBef>
              <a:spcAft>
                <a:spcPts val="0"/>
              </a:spcAft>
              <a:buSzPts val="1600"/>
              <a:buChar char="▪"/>
              <a:defRPr sz="1600"/>
            </a:lvl9pPr>
          </a:lstStyle>
          <a:p>
            <a:endParaRPr/>
          </a:p>
        </p:txBody>
      </p:sp>
      <p:sp>
        <p:nvSpPr>
          <p:cNvPr id="52" name="Google Shape;52;p48"/>
          <p:cNvSpPr txBox="1">
            <a:spLocks noGrp="1"/>
          </p:cNvSpPr>
          <p:nvPr>
            <p:ph type="dt" idx="10"/>
          </p:nvPr>
        </p:nvSpPr>
        <p:spPr>
          <a:xfrm>
            <a:off x="609600" y="6245225"/>
            <a:ext cx="1981200" cy="4761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3" name="Google Shape;53;p48"/>
          <p:cNvSpPr txBox="1">
            <a:spLocks noGrp="1"/>
          </p:cNvSpPr>
          <p:nvPr>
            <p:ph type="ftr" idx="11"/>
          </p:nvPr>
        </p:nvSpPr>
        <p:spPr>
          <a:xfrm>
            <a:off x="3124200" y="6245225"/>
            <a:ext cx="2895600" cy="476100"/>
          </a:xfrm>
          <a:prstGeom prst="rect">
            <a:avLst/>
          </a:prstGeom>
          <a:noFill/>
          <a:ln>
            <a:noFill/>
          </a:ln>
        </p:spPr>
        <p:txBody>
          <a:bodyPr spcFirstLastPara="1" wrap="square" lIns="91425" tIns="45700" rIns="91425" bIns="45700" anchor="t"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4" name="Google Shape;54;p48"/>
          <p:cNvSpPr txBox="1">
            <a:spLocks noGrp="1"/>
          </p:cNvSpPr>
          <p:nvPr>
            <p:ph type="sldNum" idx="12"/>
          </p:nvPr>
        </p:nvSpPr>
        <p:spPr>
          <a:xfrm>
            <a:off x="6553200" y="6245225"/>
            <a:ext cx="1981200" cy="476100"/>
          </a:xfrm>
          <a:prstGeom prst="rect">
            <a:avLst/>
          </a:prstGeom>
          <a:noFill/>
          <a:ln>
            <a:noFill/>
          </a:ln>
        </p:spPr>
        <p:txBody>
          <a:bodyPr spcFirstLastPara="1" wrap="square" lIns="91425" tIns="45700" rIns="91425" bIns="45700" anchor="t" anchorCtr="0">
            <a:noAutofit/>
          </a:bodyPr>
          <a:lstStyle>
            <a:lvl1pPr marL="0" lvl="0" indent="0" algn="r" rtl="0">
              <a:spcBef>
                <a:spcPts val="0"/>
              </a:spcBef>
              <a:spcAft>
                <a:spcPts val="0"/>
              </a:spcAft>
              <a:buNone/>
              <a:defRPr sz="1200" b="0" i="0" u="none" strike="noStrike" cap="none">
                <a:solidFill>
                  <a:schemeClr val="dk1"/>
                </a:solidFill>
                <a:latin typeface="Twentieth Century"/>
                <a:ea typeface="Twentieth Century"/>
                <a:cs typeface="Twentieth Century"/>
                <a:sym typeface="Twentieth Century"/>
              </a:defRPr>
            </a:lvl1pPr>
            <a:lvl2pPr marL="0" lvl="1" indent="0" algn="r" rtl="0">
              <a:spcBef>
                <a:spcPts val="0"/>
              </a:spcBef>
              <a:spcAft>
                <a:spcPts val="0"/>
              </a:spcAft>
              <a:buNone/>
              <a:defRPr sz="1200" b="0" i="0" u="none" strike="noStrike" cap="none">
                <a:solidFill>
                  <a:schemeClr val="dk1"/>
                </a:solidFill>
                <a:latin typeface="Twentieth Century"/>
                <a:ea typeface="Twentieth Century"/>
                <a:cs typeface="Twentieth Century"/>
                <a:sym typeface="Twentieth Century"/>
              </a:defRPr>
            </a:lvl2pPr>
            <a:lvl3pPr marL="0" lvl="2" indent="0" algn="r" rtl="0">
              <a:spcBef>
                <a:spcPts val="0"/>
              </a:spcBef>
              <a:spcAft>
                <a:spcPts val="0"/>
              </a:spcAft>
              <a:buNone/>
              <a:defRPr sz="1200" b="0" i="0" u="none" strike="noStrike" cap="none">
                <a:solidFill>
                  <a:schemeClr val="dk1"/>
                </a:solidFill>
                <a:latin typeface="Twentieth Century"/>
                <a:ea typeface="Twentieth Century"/>
                <a:cs typeface="Twentieth Century"/>
                <a:sym typeface="Twentieth Century"/>
              </a:defRPr>
            </a:lvl3pPr>
            <a:lvl4pPr marL="0" lvl="3" indent="0" algn="r" rtl="0">
              <a:spcBef>
                <a:spcPts val="0"/>
              </a:spcBef>
              <a:spcAft>
                <a:spcPts val="0"/>
              </a:spcAft>
              <a:buNone/>
              <a:defRPr sz="1200" b="0" i="0" u="none" strike="noStrike" cap="none">
                <a:solidFill>
                  <a:schemeClr val="dk1"/>
                </a:solidFill>
                <a:latin typeface="Twentieth Century"/>
                <a:ea typeface="Twentieth Century"/>
                <a:cs typeface="Twentieth Century"/>
                <a:sym typeface="Twentieth Century"/>
              </a:defRPr>
            </a:lvl4pPr>
            <a:lvl5pPr marL="0" lvl="4" indent="0" algn="r" rtl="0">
              <a:spcBef>
                <a:spcPts val="0"/>
              </a:spcBef>
              <a:spcAft>
                <a:spcPts val="0"/>
              </a:spcAft>
              <a:buNone/>
              <a:defRPr sz="1200" b="0" i="0" u="none" strike="noStrike" cap="none">
                <a:solidFill>
                  <a:schemeClr val="dk1"/>
                </a:solidFill>
                <a:latin typeface="Twentieth Century"/>
                <a:ea typeface="Twentieth Century"/>
                <a:cs typeface="Twentieth Century"/>
                <a:sym typeface="Twentieth Century"/>
              </a:defRPr>
            </a:lvl5pPr>
            <a:lvl6pPr marL="0" lvl="5" indent="0" algn="r" rtl="0">
              <a:spcBef>
                <a:spcPts val="0"/>
              </a:spcBef>
              <a:spcAft>
                <a:spcPts val="0"/>
              </a:spcAft>
              <a:buNone/>
              <a:defRPr sz="1200" b="0" i="0" u="none" strike="noStrike" cap="none">
                <a:solidFill>
                  <a:schemeClr val="dk1"/>
                </a:solidFill>
                <a:latin typeface="Twentieth Century"/>
                <a:ea typeface="Twentieth Century"/>
                <a:cs typeface="Twentieth Century"/>
                <a:sym typeface="Twentieth Century"/>
              </a:defRPr>
            </a:lvl6pPr>
            <a:lvl7pPr marL="0" lvl="6" indent="0" algn="r" rtl="0">
              <a:spcBef>
                <a:spcPts val="0"/>
              </a:spcBef>
              <a:spcAft>
                <a:spcPts val="0"/>
              </a:spcAft>
              <a:buNone/>
              <a:defRPr sz="1200" b="0" i="0" u="none" strike="noStrike" cap="none">
                <a:solidFill>
                  <a:schemeClr val="dk1"/>
                </a:solidFill>
                <a:latin typeface="Twentieth Century"/>
                <a:ea typeface="Twentieth Century"/>
                <a:cs typeface="Twentieth Century"/>
                <a:sym typeface="Twentieth Century"/>
              </a:defRPr>
            </a:lvl7pPr>
            <a:lvl8pPr marL="0" lvl="7" indent="0" algn="r" rtl="0">
              <a:spcBef>
                <a:spcPts val="0"/>
              </a:spcBef>
              <a:spcAft>
                <a:spcPts val="0"/>
              </a:spcAft>
              <a:buNone/>
              <a:defRPr sz="1200" b="0" i="0" u="none" strike="noStrike" cap="none">
                <a:solidFill>
                  <a:schemeClr val="dk1"/>
                </a:solidFill>
                <a:latin typeface="Twentieth Century"/>
                <a:ea typeface="Twentieth Century"/>
                <a:cs typeface="Twentieth Century"/>
                <a:sym typeface="Twentieth Century"/>
              </a:defRPr>
            </a:lvl8pPr>
            <a:lvl9pPr marL="0" lvl="8" indent="0" algn="r" rtl="0">
              <a:spcBef>
                <a:spcPts val="0"/>
              </a:spcBef>
              <a:spcAft>
                <a:spcPts val="0"/>
              </a:spcAft>
              <a:buNone/>
              <a:defRPr sz="1200" b="0" i="0" u="none" strike="noStrike" cap="none">
                <a:solidFill>
                  <a:schemeClr val="dk1"/>
                </a:solidFill>
                <a:latin typeface="Twentieth Century"/>
                <a:ea typeface="Twentieth Century"/>
                <a:cs typeface="Twentieth Century"/>
                <a:sym typeface="Twentieth Century"/>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5"/>
        <p:cNvGrpSpPr/>
        <p:nvPr/>
      </p:nvGrpSpPr>
      <p:grpSpPr>
        <a:xfrm>
          <a:off x="0" y="0"/>
          <a:ext cx="0" cy="0"/>
          <a:chOff x="0" y="0"/>
          <a:chExt cx="0" cy="0"/>
        </a:xfrm>
      </p:grpSpPr>
      <p:sp>
        <p:nvSpPr>
          <p:cNvPr id="56" name="Google Shape;56;p49"/>
          <p:cNvSpPr txBox="1">
            <a:spLocks noGrp="1"/>
          </p:cNvSpPr>
          <p:nvPr>
            <p:ph type="title"/>
          </p:nvPr>
        </p:nvSpPr>
        <p:spPr>
          <a:xfrm>
            <a:off x="457200" y="273050"/>
            <a:ext cx="3008400" cy="11619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SzPts val="1400"/>
              <a:buNone/>
              <a:defRPr sz="2000" b="1"/>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7" name="Google Shape;57;p49"/>
          <p:cNvSpPr txBox="1">
            <a:spLocks noGrp="1"/>
          </p:cNvSpPr>
          <p:nvPr>
            <p:ph type="body" idx="1"/>
          </p:nvPr>
        </p:nvSpPr>
        <p:spPr>
          <a:xfrm>
            <a:off x="3575050" y="273050"/>
            <a:ext cx="5111700" cy="5853000"/>
          </a:xfrm>
          <a:prstGeom prst="rect">
            <a:avLst/>
          </a:prstGeom>
          <a:noFill/>
          <a:ln>
            <a:noFill/>
          </a:ln>
        </p:spPr>
        <p:txBody>
          <a:bodyPr spcFirstLastPara="1" wrap="square" lIns="91425" tIns="45700" rIns="91425" bIns="45700" anchor="t" anchorCtr="0">
            <a:noAutofit/>
          </a:bodyPr>
          <a:lstStyle>
            <a:lvl1pPr marL="457200" lvl="0" indent="-431800" algn="l" rtl="0">
              <a:spcBef>
                <a:spcPts val="640"/>
              </a:spcBef>
              <a:spcAft>
                <a:spcPts val="0"/>
              </a:spcAft>
              <a:buSzPts val="3200"/>
              <a:buChar char="□"/>
              <a:defRPr sz="3200"/>
            </a:lvl1pPr>
            <a:lvl2pPr marL="914400" lvl="1" indent="-406400" algn="l" rtl="0">
              <a:spcBef>
                <a:spcPts val="560"/>
              </a:spcBef>
              <a:spcAft>
                <a:spcPts val="0"/>
              </a:spcAft>
              <a:buSzPts val="2800"/>
              <a:buChar char="■"/>
              <a:defRPr sz="2800"/>
            </a:lvl2pPr>
            <a:lvl3pPr marL="1371600" lvl="2" indent="-381000" algn="l" rtl="0">
              <a:spcBef>
                <a:spcPts val="480"/>
              </a:spcBef>
              <a:spcAft>
                <a:spcPts val="0"/>
              </a:spcAft>
              <a:buSzPts val="2400"/>
              <a:buChar char="□"/>
              <a:defRPr sz="2400"/>
            </a:lvl3pPr>
            <a:lvl4pPr marL="1828800" lvl="3" indent="-355600" algn="l" rtl="0">
              <a:spcBef>
                <a:spcPts val="400"/>
              </a:spcBef>
              <a:spcAft>
                <a:spcPts val="0"/>
              </a:spcAft>
              <a:buSzPts val="2000"/>
              <a:buChar char="■"/>
              <a:defRPr sz="2000"/>
            </a:lvl4pPr>
            <a:lvl5pPr marL="2286000" lvl="4" indent="-355600" algn="l" rtl="0">
              <a:spcBef>
                <a:spcPts val="500"/>
              </a:spcBef>
              <a:spcAft>
                <a:spcPts val="0"/>
              </a:spcAft>
              <a:buSzPts val="2000"/>
              <a:buChar char="▪"/>
              <a:defRPr sz="2000"/>
            </a:lvl5pPr>
            <a:lvl6pPr marL="2743200" lvl="5" indent="-355600" algn="l" rtl="0">
              <a:spcBef>
                <a:spcPts val="500"/>
              </a:spcBef>
              <a:spcAft>
                <a:spcPts val="0"/>
              </a:spcAft>
              <a:buSzPts val="2000"/>
              <a:buChar char="▪"/>
              <a:defRPr sz="2000"/>
            </a:lvl6pPr>
            <a:lvl7pPr marL="3200400" lvl="6" indent="-355600" algn="l" rtl="0">
              <a:spcBef>
                <a:spcPts val="500"/>
              </a:spcBef>
              <a:spcAft>
                <a:spcPts val="0"/>
              </a:spcAft>
              <a:buSzPts val="2000"/>
              <a:buChar char="▪"/>
              <a:defRPr sz="2000"/>
            </a:lvl7pPr>
            <a:lvl8pPr marL="3657600" lvl="7" indent="-355600" algn="l" rtl="0">
              <a:spcBef>
                <a:spcPts val="500"/>
              </a:spcBef>
              <a:spcAft>
                <a:spcPts val="0"/>
              </a:spcAft>
              <a:buSzPts val="2000"/>
              <a:buChar char="▪"/>
              <a:defRPr sz="2000"/>
            </a:lvl8pPr>
            <a:lvl9pPr marL="4114800" lvl="8" indent="-355600" algn="l" rtl="0">
              <a:spcBef>
                <a:spcPts val="500"/>
              </a:spcBef>
              <a:spcAft>
                <a:spcPts val="0"/>
              </a:spcAft>
              <a:buSzPts val="2000"/>
              <a:buChar char="▪"/>
              <a:defRPr sz="2000"/>
            </a:lvl9pPr>
          </a:lstStyle>
          <a:p>
            <a:endParaRPr/>
          </a:p>
        </p:txBody>
      </p:sp>
      <p:sp>
        <p:nvSpPr>
          <p:cNvPr id="58" name="Google Shape;58;p49"/>
          <p:cNvSpPr txBox="1">
            <a:spLocks noGrp="1"/>
          </p:cNvSpPr>
          <p:nvPr>
            <p:ph type="body" idx="2"/>
          </p:nvPr>
        </p:nvSpPr>
        <p:spPr>
          <a:xfrm>
            <a:off x="457200" y="1435100"/>
            <a:ext cx="3008400" cy="4691100"/>
          </a:xfrm>
          <a:prstGeom prst="rect">
            <a:avLst/>
          </a:prstGeom>
          <a:noFill/>
          <a:ln>
            <a:noFill/>
          </a:ln>
        </p:spPr>
        <p:txBody>
          <a:bodyPr spcFirstLastPara="1" wrap="square" lIns="91425" tIns="45700" rIns="91425" bIns="45700" anchor="t" anchorCtr="0">
            <a:noAutofit/>
          </a:bodyPr>
          <a:lstStyle>
            <a:lvl1pPr marL="457200" lvl="0" indent="-228600" algn="l" rtl="0">
              <a:spcBef>
                <a:spcPts val="280"/>
              </a:spcBef>
              <a:spcAft>
                <a:spcPts val="0"/>
              </a:spcAft>
              <a:buSzPts val="1400"/>
              <a:buNone/>
              <a:defRPr sz="1400"/>
            </a:lvl1pPr>
            <a:lvl2pPr marL="914400" lvl="1" indent="-228600" algn="l" rtl="0">
              <a:spcBef>
                <a:spcPts val="240"/>
              </a:spcBef>
              <a:spcAft>
                <a:spcPts val="0"/>
              </a:spcAft>
              <a:buSzPts val="1200"/>
              <a:buNone/>
              <a:defRPr sz="1200"/>
            </a:lvl2pPr>
            <a:lvl3pPr marL="1371600" lvl="2" indent="-228600" algn="l" rtl="0">
              <a:spcBef>
                <a:spcPts val="200"/>
              </a:spcBef>
              <a:spcAft>
                <a:spcPts val="0"/>
              </a:spcAft>
              <a:buSzPts val="1000"/>
              <a:buNone/>
              <a:defRPr sz="1000"/>
            </a:lvl3pPr>
            <a:lvl4pPr marL="1828800" lvl="3" indent="-228600" algn="l" rtl="0">
              <a:spcBef>
                <a:spcPts val="180"/>
              </a:spcBef>
              <a:spcAft>
                <a:spcPts val="0"/>
              </a:spcAft>
              <a:buSzPts val="900"/>
              <a:buNone/>
              <a:defRPr sz="900"/>
            </a:lvl4pPr>
            <a:lvl5pPr marL="2286000" lvl="4" indent="-228600" algn="l" rtl="0">
              <a:spcBef>
                <a:spcPts val="225"/>
              </a:spcBef>
              <a:spcAft>
                <a:spcPts val="0"/>
              </a:spcAft>
              <a:buSzPts val="900"/>
              <a:buNone/>
              <a:defRPr sz="900"/>
            </a:lvl5pPr>
            <a:lvl6pPr marL="2743200" lvl="5" indent="-228600" algn="l" rtl="0">
              <a:spcBef>
                <a:spcPts val="225"/>
              </a:spcBef>
              <a:spcAft>
                <a:spcPts val="0"/>
              </a:spcAft>
              <a:buSzPts val="900"/>
              <a:buNone/>
              <a:defRPr sz="900"/>
            </a:lvl6pPr>
            <a:lvl7pPr marL="3200400" lvl="6" indent="-228600" algn="l" rtl="0">
              <a:spcBef>
                <a:spcPts val="225"/>
              </a:spcBef>
              <a:spcAft>
                <a:spcPts val="0"/>
              </a:spcAft>
              <a:buSzPts val="900"/>
              <a:buNone/>
              <a:defRPr sz="900"/>
            </a:lvl7pPr>
            <a:lvl8pPr marL="3657600" lvl="7" indent="-228600" algn="l" rtl="0">
              <a:spcBef>
                <a:spcPts val="225"/>
              </a:spcBef>
              <a:spcAft>
                <a:spcPts val="0"/>
              </a:spcAft>
              <a:buSzPts val="900"/>
              <a:buNone/>
              <a:defRPr sz="900"/>
            </a:lvl8pPr>
            <a:lvl9pPr marL="4114800" lvl="8" indent="-228600" algn="l" rtl="0">
              <a:spcBef>
                <a:spcPts val="225"/>
              </a:spcBef>
              <a:spcAft>
                <a:spcPts val="0"/>
              </a:spcAft>
              <a:buSzPts val="900"/>
              <a:buNone/>
              <a:defRPr sz="900"/>
            </a:lvl9pPr>
          </a:lstStyle>
          <a:p>
            <a:endParaRPr/>
          </a:p>
        </p:txBody>
      </p:sp>
      <p:sp>
        <p:nvSpPr>
          <p:cNvPr id="59" name="Google Shape;59;p49"/>
          <p:cNvSpPr txBox="1">
            <a:spLocks noGrp="1"/>
          </p:cNvSpPr>
          <p:nvPr>
            <p:ph type="dt" idx="10"/>
          </p:nvPr>
        </p:nvSpPr>
        <p:spPr>
          <a:xfrm>
            <a:off x="609600" y="6245225"/>
            <a:ext cx="1981200" cy="4761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0" name="Google Shape;60;p49"/>
          <p:cNvSpPr txBox="1">
            <a:spLocks noGrp="1"/>
          </p:cNvSpPr>
          <p:nvPr>
            <p:ph type="ftr" idx="11"/>
          </p:nvPr>
        </p:nvSpPr>
        <p:spPr>
          <a:xfrm>
            <a:off x="3124200" y="6245225"/>
            <a:ext cx="2895600" cy="476100"/>
          </a:xfrm>
          <a:prstGeom prst="rect">
            <a:avLst/>
          </a:prstGeom>
          <a:noFill/>
          <a:ln>
            <a:noFill/>
          </a:ln>
        </p:spPr>
        <p:txBody>
          <a:bodyPr spcFirstLastPara="1" wrap="square" lIns="91425" tIns="45700" rIns="91425" bIns="45700" anchor="t"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1" name="Google Shape;61;p49"/>
          <p:cNvSpPr txBox="1">
            <a:spLocks noGrp="1"/>
          </p:cNvSpPr>
          <p:nvPr>
            <p:ph type="sldNum" idx="12"/>
          </p:nvPr>
        </p:nvSpPr>
        <p:spPr>
          <a:xfrm>
            <a:off x="6553200" y="6245225"/>
            <a:ext cx="1981200" cy="476100"/>
          </a:xfrm>
          <a:prstGeom prst="rect">
            <a:avLst/>
          </a:prstGeom>
          <a:noFill/>
          <a:ln>
            <a:noFill/>
          </a:ln>
        </p:spPr>
        <p:txBody>
          <a:bodyPr spcFirstLastPara="1" wrap="square" lIns="91425" tIns="45700" rIns="91425" bIns="45700" anchor="t" anchorCtr="0">
            <a:noAutofit/>
          </a:bodyPr>
          <a:lstStyle>
            <a:lvl1pPr marL="0" lvl="0" indent="0" algn="r" rtl="0">
              <a:spcBef>
                <a:spcPts val="0"/>
              </a:spcBef>
              <a:spcAft>
                <a:spcPts val="0"/>
              </a:spcAft>
              <a:buNone/>
              <a:defRPr sz="1200" b="0" i="0" u="none" strike="noStrike" cap="none">
                <a:solidFill>
                  <a:schemeClr val="dk1"/>
                </a:solidFill>
                <a:latin typeface="Twentieth Century"/>
                <a:ea typeface="Twentieth Century"/>
                <a:cs typeface="Twentieth Century"/>
                <a:sym typeface="Twentieth Century"/>
              </a:defRPr>
            </a:lvl1pPr>
            <a:lvl2pPr marL="0" lvl="1" indent="0" algn="r" rtl="0">
              <a:spcBef>
                <a:spcPts val="0"/>
              </a:spcBef>
              <a:spcAft>
                <a:spcPts val="0"/>
              </a:spcAft>
              <a:buNone/>
              <a:defRPr sz="1200" b="0" i="0" u="none" strike="noStrike" cap="none">
                <a:solidFill>
                  <a:schemeClr val="dk1"/>
                </a:solidFill>
                <a:latin typeface="Twentieth Century"/>
                <a:ea typeface="Twentieth Century"/>
                <a:cs typeface="Twentieth Century"/>
                <a:sym typeface="Twentieth Century"/>
              </a:defRPr>
            </a:lvl2pPr>
            <a:lvl3pPr marL="0" lvl="2" indent="0" algn="r" rtl="0">
              <a:spcBef>
                <a:spcPts val="0"/>
              </a:spcBef>
              <a:spcAft>
                <a:spcPts val="0"/>
              </a:spcAft>
              <a:buNone/>
              <a:defRPr sz="1200" b="0" i="0" u="none" strike="noStrike" cap="none">
                <a:solidFill>
                  <a:schemeClr val="dk1"/>
                </a:solidFill>
                <a:latin typeface="Twentieth Century"/>
                <a:ea typeface="Twentieth Century"/>
                <a:cs typeface="Twentieth Century"/>
                <a:sym typeface="Twentieth Century"/>
              </a:defRPr>
            </a:lvl3pPr>
            <a:lvl4pPr marL="0" lvl="3" indent="0" algn="r" rtl="0">
              <a:spcBef>
                <a:spcPts val="0"/>
              </a:spcBef>
              <a:spcAft>
                <a:spcPts val="0"/>
              </a:spcAft>
              <a:buNone/>
              <a:defRPr sz="1200" b="0" i="0" u="none" strike="noStrike" cap="none">
                <a:solidFill>
                  <a:schemeClr val="dk1"/>
                </a:solidFill>
                <a:latin typeface="Twentieth Century"/>
                <a:ea typeface="Twentieth Century"/>
                <a:cs typeface="Twentieth Century"/>
                <a:sym typeface="Twentieth Century"/>
              </a:defRPr>
            </a:lvl4pPr>
            <a:lvl5pPr marL="0" lvl="4" indent="0" algn="r" rtl="0">
              <a:spcBef>
                <a:spcPts val="0"/>
              </a:spcBef>
              <a:spcAft>
                <a:spcPts val="0"/>
              </a:spcAft>
              <a:buNone/>
              <a:defRPr sz="1200" b="0" i="0" u="none" strike="noStrike" cap="none">
                <a:solidFill>
                  <a:schemeClr val="dk1"/>
                </a:solidFill>
                <a:latin typeface="Twentieth Century"/>
                <a:ea typeface="Twentieth Century"/>
                <a:cs typeface="Twentieth Century"/>
                <a:sym typeface="Twentieth Century"/>
              </a:defRPr>
            </a:lvl5pPr>
            <a:lvl6pPr marL="0" lvl="5" indent="0" algn="r" rtl="0">
              <a:spcBef>
                <a:spcPts val="0"/>
              </a:spcBef>
              <a:spcAft>
                <a:spcPts val="0"/>
              </a:spcAft>
              <a:buNone/>
              <a:defRPr sz="1200" b="0" i="0" u="none" strike="noStrike" cap="none">
                <a:solidFill>
                  <a:schemeClr val="dk1"/>
                </a:solidFill>
                <a:latin typeface="Twentieth Century"/>
                <a:ea typeface="Twentieth Century"/>
                <a:cs typeface="Twentieth Century"/>
                <a:sym typeface="Twentieth Century"/>
              </a:defRPr>
            </a:lvl6pPr>
            <a:lvl7pPr marL="0" lvl="6" indent="0" algn="r" rtl="0">
              <a:spcBef>
                <a:spcPts val="0"/>
              </a:spcBef>
              <a:spcAft>
                <a:spcPts val="0"/>
              </a:spcAft>
              <a:buNone/>
              <a:defRPr sz="1200" b="0" i="0" u="none" strike="noStrike" cap="none">
                <a:solidFill>
                  <a:schemeClr val="dk1"/>
                </a:solidFill>
                <a:latin typeface="Twentieth Century"/>
                <a:ea typeface="Twentieth Century"/>
                <a:cs typeface="Twentieth Century"/>
                <a:sym typeface="Twentieth Century"/>
              </a:defRPr>
            </a:lvl7pPr>
            <a:lvl8pPr marL="0" lvl="7" indent="0" algn="r" rtl="0">
              <a:spcBef>
                <a:spcPts val="0"/>
              </a:spcBef>
              <a:spcAft>
                <a:spcPts val="0"/>
              </a:spcAft>
              <a:buNone/>
              <a:defRPr sz="1200" b="0" i="0" u="none" strike="noStrike" cap="none">
                <a:solidFill>
                  <a:schemeClr val="dk1"/>
                </a:solidFill>
                <a:latin typeface="Twentieth Century"/>
                <a:ea typeface="Twentieth Century"/>
                <a:cs typeface="Twentieth Century"/>
                <a:sym typeface="Twentieth Century"/>
              </a:defRPr>
            </a:lvl8pPr>
            <a:lvl9pPr marL="0" lvl="8" indent="0" algn="r" rtl="0">
              <a:spcBef>
                <a:spcPts val="0"/>
              </a:spcBef>
              <a:spcAft>
                <a:spcPts val="0"/>
              </a:spcAft>
              <a:buNone/>
              <a:defRPr sz="1200" b="0" i="0" u="none" strike="noStrike" cap="none">
                <a:solidFill>
                  <a:schemeClr val="dk1"/>
                </a:solidFill>
                <a:latin typeface="Twentieth Century"/>
                <a:ea typeface="Twentieth Century"/>
                <a:cs typeface="Twentieth Century"/>
                <a:sym typeface="Twentieth Century"/>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2"/>
        <p:cNvGrpSpPr/>
        <p:nvPr/>
      </p:nvGrpSpPr>
      <p:grpSpPr>
        <a:xfrm>
          <a:off x="0" y="0"/>
          <a:ext cx="0" cy="0"/>
          <a:chOff x="0" y="0"/>
          <a:chExt cx="0" cy="0"/>
        </a:xfrm>
      </p:grpSpPr>
      <p:sp>
        <p:nvSpPr>
          <p:cNvPr id="63" name="Google Shape;63;p50"/>
          <p:cNvSpPr txBox="1">
            <a:spLocks noGrp="1"/>
          </p:cNvSpPr>
          <p:nvPr>
            <p:ph type="title"/>
          </p:nvPr>
        </p:nvSpPr>
        <p:spPr>
          <a:xfrm>
            <a:off x="1792288" y="4800600"/>
            <a:ext cx="54864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SzPts val="1400"/>
              <a:buNone/>
              <a:defRPr sz="2000" b="1"/>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4" name="Google Shape;64;p50"/>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Autofit/>
          </a:bodyPr>
          <a:lstStyle>
            <a:lvl1pPr marR="0" lvl="0" algn="l" rtl="0">
              <a:spcBef>
                <a:spcPts val="640"/>
              </a:spcBef>
              <a:spcAft>
                <a:spcPts val="0"/>
              </a:spcAft>
              <a:buClr>
                <a:schemeClr val="accent2"/>
              </a:buClr>
              <a:buSzPts val="3200"/>
              <a:buFont typeface="Noto Sans Symbols"/>
              <a:buNone/>
              <a:defRPr sz="3200" b="0" i="0" u="none" strike="noStrike" cap="none">
                <a:solidFill>
                  <a:schemeClr val="dk1"/>
                </a:solidFill>
                <a:latin typeface="Twentieth Century"/>
                <a:ea typeface="Twentieth Century"/>
                <a:cs typeface="Twentieth Century"/>
                <a:sym typeface="Twentieth Century"/>
              </a:defRPr>
            </a:lvl1pPr>
            <a:lvl2pPr marR="0" lvl="1" algn="l" rtl="0">
              <a:spcBef>
                <a:spcPts val="560"/>
              </a:spcBef>
              <a:spcAft>
                <a:spcPts val="0"/>
              </a:spcAft>
              <a:buClr>
                <a:schemeClr val="accent2"/>
              </a:buClr>
              <a:buSzPts val="2800"/>
              <a:buFont typeface="Noto Sans Symbols"/>
              <a:buNone/>
              <a:defRPr sz="2800" b="0" i="0" u="none" strike="noStrike" cap="none">
                <a:solidFill>
                  <a:schemeClr val="dk1"/>
                </a:solidFill>
                <a:latin typeface="Twentieth Century"/>
                <a:ea typeface="Twentieth Century"/>
                <a:cs typeface="Twentieth Century"/>
                <a:sym typeface="Twentieth Century"/>
              </a:defRPr>
            </a:lvl2pPr>
            <a:lvl3pPr marR="0" lvl="2" algn="l" rtl="0">
              <a:spcBef>
                <a:spcPts val="480"/>
              </a:spcBef>
              <a:spcAft>
                <a:spcPts val="0"/>
              </a:spcAft>
              <a:buClr>
                <a:schemeClr val="accent2"/>
              </a:buClr>
              <a:buSzPts val="2400"/>
              <a:buFont typeface="Noto Sans Symbols"/>
              <a:buNone/>
              <a:defRPr sz="2400" b="0" i="0" u="none" strike="noStrike" cap="none">
                <a:solidFill>
                  <a:schemeClr val="dk1"/>
                </a:solidFill>
                <a:latin typeface="Twentieth Century"/>
                <a:ea typeface="Twentieth Century"/>
                <a:cs typeface="Twentieth Century"/>
                <a:sym typeface="Twentieth Century"/>
              </a:defRPr>
            </a:lvl3pPr>
            <a:lvl4pPr marR="0" lvl="3" algn="l" rtl="0">
              <a:spcBef>
                <a:spcPts val="400"/>
              </a:spcBef>
              <a:spcAft>
                <a:spcPts val="0"/>
              </a:spcAft>
              <a:buClr>
                <a:schemeClr val="accent2"/>
              </a:buClr>
              <a:buSzPts val="2000"/>
              <a:buFont typeface="Noto Sans Symbols"/>
              <a:buNone/>
              <a:defRPr sz="2000" b="0" i="0" u="none" strike="noStrike" cap="none">
                <a:solidFill>
                  <a:schemeClr val="dk1"/>
                </a:solidFill>
                <a:latin typeface="Twentieth Century"/>
                <a:ea typeface="Twentieth Century"/>
                <a:cs typeface="Twentieth Century"/>
                <a:sym typeface="Twentieth Century"/>
              </a:defRPr>
            </a:lvl4pPr>
            <a:lvl5pPr marR="0" lvl="4" algn="l" rtl="0">
              <a:spcBef>
                <a:spcPts val="500"/>
              </a:spcBef>
              <a:spcAft>
                <a:spcPts val="0"/>
              </a:spcAft>
              <a:buClr>
                <a:schemeClr val="accent2"/>
              </a:buClr>
              <a:buSzPts val="2000"/>
              <a:buFont typeface="Noto Sans Symbols"/>
              <a:buNone/>
              <a:defRPr sz="2000" b="0" i="0" u="none" strike="noStrike" cap="none">
                <a:solidFill>
                  <a:schemeClr val="dk1"/>
                </a:solidFill>
                <a:latin typeface="Twentieth Century"/>
                <a:ea typeface="Twentieth Century"/>
                <a:cs typeface="Twentieth Century"/>
                <a:sym typeface="Twentieth Century"/>
              </a:defRPr>
            </a:lvl5pPr>
            <a:lvl6pPr marR="0" lvl="5" algn="l" rtl="0">
              <a:spcBef>
                <a:spcPts val="500"/>
              </a:spcBef>
              <a:spcAft>
                <a:spcPts val="0"/>
              </a:spcAft>
              <a:buClr>
                <a:schemeClr val="accent2"/>
              </a:buClr>
              <a:buSzPts val="2000"/>
              <a:buFont typeface="Noto Sans Symbols"/>
              <a:buNone/>
              <a:defRPr sz="2000" b="0" i="0" u="none" strike="noStrike" cap="none">
                <a:solidFill>
                  <a:schemeClr val="dk1"/>
                </a:solidFill>
                <a:latin typeface="Corbel"/>
                <a:ea typeface="Corbel"/>
                <a:cs typeface="Corbel"/>
                <a:sym typeface="Corbel"/>
              </a:defRPr>
            </a:lvl6pPr>
            <a:lvl7pPr marR="0" lvl="6" algn="l" rtl="0">
              <a:spcBef>
                <a:spcPts val="500"/>
              </a:spcBef>
              <a:spcAft>
                <a:spcPts val="0"/>
              </a:spcAft>
              <a:buClr>
                <a:schemeClr val="accent2"/>
              </a:buClr>
              <a:buSzPts val="2000"/>
              <a:buFont typeface="Noto Sans Symbols"/>
              <a:buNone/>
              <a:defRPr sz="2000" b="0" i="0" u="none" strike="noStrike" cap="none">
                <a:solidFill>
                  <a:schemeClr val="dk1"/>
                </a:solidFill>
                <a:latin typeface="Corbel"/>
                <a:ea typeface="Corbel"/>
                <a:cs typeface="Corbel"/>
                <a:sym typeface="Corbel"/>
              </a:defRPr>
            </a:lvl7pPr>
            <a:lvl8pPr marR="0" lvl="7" algn="l" rtl="0">
              <a:spcBef>
                <a:spcPts val="500"/>
              </a:spcBef>
              <a:spcAft>
                <a:spcPts val="0"/>
              </a:spcAft>
              <a:buClr>
                <a:schemeClr val="accent2"/>
              </a:buClr>
              <a:buSzPts val="2000"/>
              <a:buFont typeface="Noto Sans Symbols"/>
              <a:buNone/>
              <a:defRPr sz="2000" b="0" i="0" u="none" strike="noStrike" cap="none">
                <a:solidFill>
                  <a:schemeClr val="dk1"/>
                </a:solidFill>
                <a:latin typeface="Corbel"/>
                <a:ea typeface="Corbel"/>
                <a:cs typeface="Corbel"/>
                <a:sym typeface="Corbel"/>
              </a:defRPr>
            </a:lvl8pPr>
            <a:lvl9pPr marR="0" lvl="8" algn="l" rtl="0">
              <a:spcBef>
                <a:spcPts val="500"/>
              </a:spcBef>
              <a:spcAft>
                <a:spcPts val="0"/>
              </a:spcAft>
              <a:buClr>
                <a:schemeClr val="accent2"/>
              </a:buClr>
              <a:buSzPts val="2000"/>
              <a:buFont typeface="Noto Sans Symbols"/>
              <a:buNone/>
              <a:defRPr sz="2000" b="0" i="0" u="none" strike="noStrike" cap="none">
                <a:solidFill>
                  <a:schemeClr val="dk1"/>
                </a:solidFill>
                <a:latin typeface="Corbel"/>
                <a:ea typeface="Corbel"/>
                <a:cs typeface="Corbel"/>
                <a:sym typeface="Corbel"/>
              </a:defRPr>
            </a:lvl9pPr>
          </a:lstStyle>
          <a:p>
            <a:endParaRPr/>
          </a:p>
        </p:txBody>
      </p:sp>
      <p:sp>
        <p:nvSpPr>
          <p:cNvPr id="65" name="Google Shape;65;p50"/>
          <p:cNvSpPr txBox="1">
            <a:spLocks noGrp="1"/>
          </p:cNvSpPr>
          <p:nvPr>
            <p:ph type="body" idx="1"/>
          </p:nvPr>
        </p:nvSpPr>
        <p:spPr>
          <a:xfrm>
            <a:off x="1792288" y="5367338"/>
            <a:ext cx="5486400" cy="804900"/>
          </a:xfrm>
          <a:prstGeom prst="rect">
            <a:avLst/>
          </a:prstGeom>
          <a:noFill/>
          <a:ln>
            <a:noFill/>
          </a:ln>
        </p:spPr>
        <p:txBody>
          <a:bodyPr spcFirstLastPara="1" wrap="square" lIns="91425" tIns="45700" rIns="91425" bIns="45700" anchor="t" anchorCtr="0">
            <a:noAutofit/>
          </a:bodyPr>
          <a:lstStyle>
            <a:lvl1pPr marL="457200" lvl="0" indent="-228600" algn="l" rtl="0">
              <a:spcBef>
                <a:spcPts val="280"/>
              </a:spcBef>
              <a:spcAft>
                <a:spcPts val="0"/>
              </a:spcAft>
              <a:buSzPts val="1400"/>
              <a:buNone/>
              <a:defRPr sz="1400"/>
            </a:lvl1pPr>
            <a:lvl2pPr marL="914400" lvl="1" indent="-228600" algn="l" rtl="0">
              <a:spcBef>
                <a:spcPts val="240"/>
              </a:spcBef>
              <a:spcAft>
                <a:spcPts val="0"/>
              </a:spcAft>
              <a:buSzPts val="1200"/>
              <a:buNone/>
              <a:defRPr sz="1200"/>
            </a:lvl2pPr>
            <a:lvl3pPr marL="1371600" lvl="2" indent="-228600" algn="l" rtl="0">
              <a:spcBef>
                <a:spcPts val="200"/>
              </a:spcBef>
              <a:spcAft>
                <a:spcPts val="0"/>
              </a:spcAft>
              <a:buSzPts val="1000"/>
              <a:buNone/>
              <a:defRPr sz="1000"/>
            </a:lvl3pPr>
            <a:lvl4pPr marL="1828800" lvl="3" indent="-228600" algn="l" rtl="0">
              <a:spcBef>
                <a:spcPts val="180"/>
              </a:spcBef>
              <a:spcAft>
                <a:spcPts val="0"/>
              </a:spcAft>
              <a:buSzPts val="900"/>
              <a:buNone/>
              <a:defRPr sz="900"/>
            </a:lvl4pPr>
            <a:lvl5pPr marL="2286000" lvl="4" indent="-228600" algn="l" rtl="0">
              <a:spcBef>
                <a:spcPts val="225"/>
              </a:spcBef>
              <a:spcAft>
                <a:spcPts val="0"/>
              </a:spcAft>
              <a:buSzPts val="900"/>
              <a:buNone/>
              <a:defRPr sz="900"/>
            </a:lvl5pPr>
            <a:lvl6pPr marL="2743200" lvl="5" indent="-228600" algn="l" rtl="0">
              <a:spcBef>
                <a:spcPts val="225"/>
              </a:spcBef>
              <a:spcAft>
                <a:spcPts val="0"/>
              </a:spcAft>
              <a:buSzPts val="900"/>
              <a:buNone/>
              <a:defRPr sz="900"/>
            </a:lvl6pPr>
            <a:lvl7pPr marL="3200400" lvl="6" indent="-228600" algn="l" rtl="0">
              <a:spcBef>
                <a:spcPts val="225"/>
              </a:spcBef>
              <a:spcAft>
                <a:spcPts val="0"/>
              </a:spcAft>
              <a:buSzPts val="900"/>
              <a:buNone/>
              <a:defRPr sz="900"/>
            </a:lvl7pPr>
            <a:lvl8pPr marL="3657600" lvl="7" indent="-228600" algn="l" rtl="0">
              <a:spcBef>
                <a:spcPts val="225"/>
              </a:spcBef>
              <a:spcAft>
                <a:spcPts val="0"/>
              </a:spcAft>
              <a:buSzPts val="900"/>
              <a:buNone/>
              <a:defRPr sz="900"/>
            </a:lvl8pPr>
            <a:lvl9pPr marL="4114800" lvl="8" indent="-228600" algn="l" rtl="0">
              <a:spcBef>
                <a:spcPts val="225"/>
              </a:spcBef>
              <a:spcAft>
                <a:spcPts val="0"/>
              </a:spcAft>
              <a:buSzPts val="900"/>
              <a:buNone/>
              <a:defRPr sz="900"/>
            </a:lvl9pPr>
          </a:lstStyle>
          <a:p>
            <a:endParaRPr/>
          </a:p>
        </p:txBody>
      </p:sp>
      <p:sp>
        <p:nvSpPr>
          <p:cNvPr id="66" name="Google Shape;66;p50"/>
          <p:cNvSpPr txBox="1">
            <a:spLocks noGrp="1"/>
          </p:cNvSpPr>
          <p:nvPr>
            <p:ph type="dt" idx="10"/>
          </p:nvPr>
        </p:nvSpPr>
        <p:spPr>
          <a:xfrm>
            <a:off x="609600" y="6245225"/>
            <a:ext cx="1981200" cy="4761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7" name="Google Shape;67;p50"/>
          <p:cNvSpPr txBox="1">
            <a:spLocks noGrp="1"/>
          </p:cNvSpPr>
          <p:nvPr>
            <p:ph type="ftr" idx="11"/>
          </p:nvPr>
        </p:nvSpPr>
        <p:spPr>
          <a:xfrm>
            <a:off x="3124200" y="6245225"/>
            <a:ext cx="2895600" cy="476100"/>
          </a:xfrm>
          <a:prstGeom prst="rect">
            <a:avLst/>
          </a:prstGeom>
          <a:noFill/>
          <a:ln>
            <a:noFill/>
          </a:ln>
        </p:spPr>
        <p:txBody>
          <a:bodyPr spcFirstLastPara="1" wrap="square" lIns="91425" tIns="45700" rIns="91425" bIns="45700" anchor="t"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8" name="Google Shape;68;p50"/>
          <p:cNvSpPr txBox="1">
            <a:spLocks noGrp="1"/>
          </p:cNvSpPr>
          <p:nvPr>
            <p:ph type="sldNum" idx="12"/>
          </p:nvPr>
        </p:nvSpPr>
        <p:spPr>
          <a:xfrm>
            <a:off x="6553200" y="6245225"/>
            <a:ext cx="1981200" cy="476100"/>
          </a:xfrm>
          <a:prstGeom prst="rect">
            <a:avLst/>
          </a:prstGeom>
          <a:noFill/>
          <a:ln>
            <a:noFill/>
          </a:ln>
        </p:spPr>
        <p:txBody>
          <a:bodyPr spcFirstLastPara="1" wrap="square" lIns="91425" tIns="45700" rIns="91425" bIns="45700" anchor="t" anchorCtr="0">
            <a:noAutofit/>
          </a:bodyPr>
          <a:lstStyle>
            <a:lvl1pPr marL="0" lvl="0" indent="0" algn="r" rtl="0">
              <a:spcBef>
                <a:spcPts val="0"/>
              </a:spcBef>
              <a:spcAft>
                <a:spcPts val="0"/>
              </a:spcAft>
              <a:buNone/>
              <a:defRPr sz="1200" b="0" i="0" u="none" strike="noStrike" cap="none">
                <a:solidFill>
                  <a:schemeClr val="dk1"/>
                </a:solidFill>
                <a:latin typeface="Twentieth Century"/>
                <a:ea typeface="Twentieth Century"/>
                <a:cs typeface="Twentieth Century"/>
                <a:sym typeface="Twentieth Century"/>
              </a:defRPr>
            </a:lvl1pPr>
            <a:lvl2pPr marL="0" lvl="1" indent="0" algn="r" rtl="0">
              <a:spcBef>
                <a:spcPts val="0"/>
              </a:spcBef>
              <a:spcAft>
                <a:spcPts val="0"/>
              </a:spcAft>
              <a:buNone/>
              <a:defRPr sz="1200" b="0" i="0" u="none" strike="noStrike" cap="none">
                <a:solidFill>
                  <a:schemeClr val="dk1"/>
                </a:solidFill>
                <a:latin typeface="Twentieth Century"/>
                <a:ea typeface="Twentieth Century"/>
                <a:cs typeface="Twentieth Century"/>
                <a:sym typeface="Twentieth Century"/>
              </a:defRPr>
            </a:lvl2pPr>
            <a:lvl3pPr marL="0" lvl="2" indent="0" algn="r" rtl="0">
              <a:spcBef>
                <a:spcPts val="0"/>
              </a:spcBef>
              <a:spcAft>
                <a:spcPts val="0"/>
              </a:spcAft>
              <a:buNone/>
              <a:defRPr sz="1200" b="0" i="0" u="none" strike="noStrike" cap="none">
                <a:solidFill>
                  <a:schemeClr val="dk1"/>
                </a:solidFill>
                <a:latin typeface="Twentieth Century"/>
                <a:ea typeface="Twentieth Century"/>
                <a:cs typeface="Twentieth Century"/>
                <a:sym typeface="Twentieth Century"/>
              </a:defRPr>
            </a:lvl3pPr>
            <a:lvl4pPr marL="0" lvl="3" indent="0" algn="r" rtl="0">
              <a:spcBef>
                <a:spcPts val="0"/>
              </a:spcBef>
              <a:spcAft>
                <a:spcPts val="0"/>
              </a:spcAft>
              <a:buNone/>
              <a:defRPr sz="1200" b="0" i="0" u="none" strike="noStrike" cap="none">
                <a:solidFill>
                  <a:schemeClr val="dk1"/>
                </a:solidFill>
                <a:latin typeface="Twentieth Century"/>
                <a:ea typeface="Twentieth Century"/>
                <a:cs typeface="Twentieth Century"/>
                <a:sym typeface="Twentieth Century"/>
              </a:defRPr>
            </a:lvl4pPr>
            <a:lvl5pPr marL="0" lvl="4" indent="0" algn="r" rtl="0">
              <a:spcBef>
                <a:spcPts val="0"/>
              </a:spcBef>
              <a:spcAft>
                <a:spcPts val="0"/>
              </a:spcAft>
              <a:buNone/>
              <a:defRPr sz="1200" b="0" i="0" u="none" strike="noStrike" cap="none">
                <a:solidFill>
                  <a:schemeClr val="dk1"/>
                </a:solidFill>
                <a:latin typeface="Twentieth Century"/>
                <a:ea typeface="Twentieth Century"/>
                <a:cs typeface="Twentieth Century"/>
                <a:sym typeface="Twentieth Century"/>
              </a:defRPr>
            </a:lvl5pPr>
            <a:lvl6pPr marL="0" lvl="5" indent="0" algn="r" rtl="0">
              <a:spcBef>
                <a:spcPts val="0"/>
              </a:spcBef>
              <a:spcAft>
                <a:spcPts val="0"/>
              </a:spcAft>
              <a:buNone/>
              <a:defRPr sz="1200" b="0" i="0" u="none" strike="noStrike" cap="none">
                <a:solidFill>
                  <a:schemeClr val="dk1"/>
                </a:solidFill>
                <a:latin typeface="Twentieth Century"/>
                <a:ea typeface="Twentieth Century"/>
                <a:cs typeface="Twentieth Century"/>
                <a:sym typeface="Twentieth Century"/>
              </a:defRPr>
            </a:lvl6pPr>
            <a:lvl7pPr marL="0" lvl="6" indent="0" algn="r" rtl="0">
              <a:spcBef>
                <a:spcPts val="0"/>
              </a:spcBef>
              <a:spcAft>
                <a:spcPts val="0"/>
              </a:spcAft>
              <a:buNone/>
              <a:defRPr sz="1200" b="0" i="0" u="none" strike="noStrike" cap="none">
                <a:solidFill>
                  <a:schemeClr val="dk1"/>
                </a:solidFill>
                <a:latin typeface="Twentieth Century"/>
                <a:ea typeface="Twentieth Century"/>
                <a:cs typeface="Twentieth Century"/>
                <a:sym typeface="Twentieth Century"/>
              </a:defRPr>
            </a:lvl7pPr>
            <a:lvl8pPr marL="0" lvl="7" indent="0" algn="r" rtl="0">
              <a:spcBef>
                <a:spcPts val="0"/>
              </a:spcBef>
              <a:spcAft>
                <a:spcPts val="0"/>
              </a:spcAft>
              <a:buNone/>
              <a:defRPr sz="1200" b="0" i="0" u="none" strike="noStrike" cap="none">
                <a:solidFill>
                  <a:schemeClr val="dk1"/>
                </a:solidFill>
                <a:latin typeface="Twentieth Century"/>
                <a:ea typeface="Twentieth Century"/>
                <a:cs typeface="Twentieth Century"/>
                <a:sym typeface="Twentieth Century"/>
              </a:defRPr>
            </a:lvl8pPr>
            <a:lvl9pPr marL="0" lvl="8" indent="0" algn="r" rtl="0">
              <a:spcBef>
                <a:spcPts val="0"/>
              </a:spcBef>
              <a:spcAft>
                <a:spcPts val="0"/>
              </a:spcAft>
              <a:buNone/>
              <a:defRPr sz="1200" b="0" i="0" u="none" strike="noStrike" cap="none">
                <a:solidFill>
                  <a:schemeClr val="dk1"/>
                </a:solidFill>
                <a:latin typeface="Twentieth Century"/>
                <a:ea typeface="Twentieth Century"/>
                <a:cs typeface="Twentieth Century"/>
                <a:sym typeface="Twentieth Century"/>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41"/>
          <p:cNvSpPr txBox="1">
            <a:spLocks noGrp="1"/>
          </p:cNvSpPr>
          <p:nvPr>
            <p:ph type="title"/>
          </p:nvPr>
        </p:nvSpPr>
        <p:spPr>
          <a:xfrm>
            <a:off x="574675" y="304800"/>
            <a:ext cx="8001000" cy="12159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3800" b="1" i="0" u="none" strike="noStrike" cap="none">
                <a:solidFill>
                  <a:schemeClr val="dk2"/>
                </a:solidFill>
                <a:latin typeface="Twentieth Century"/>
                <a:ea typeface="Twentieth Century"/>
                <a:cs typeface="Twentieth Century"/>
                <a:sym typeface="Twentieth Century"/>
              </a:defRPr>
            </a:lvl1pPr>
            <a:lvl2pPr marR="0" lvl="1" algn="l" rtl="0">
              <a:spcBef>
                <a:spcPts val="0"/>
              </a:spcBef>
              <a:spcAft>
                <a:spcPts val="0"/>
              </a:spcAft>
              <a:buSzPts val="1400"/>
              <a:buNone/>
              <a:defRPr sz="3800" b="1" i="0" u="none" strike="noStrike" cap="none">
                <a:solidFill>
                  <a:schemeClr val="dk2"/>
                </a:solidFill>
                <a:latin typeface="Verdana"/>
                <a:ea typeface="Verdana"/>
                <a:cs typeface="Verdana"/>
                <a:sym typeface="Verdana"/>
              </a:defRPr>
            </a:lvl2pPr>
            <a:lvl3pPr marR="0" lvl="2" algn="l" rtl="0">
              <a:spcBef>
                <a:spcPts val="0"/>
              </a:spcBef>
              <a:spcAft>
                <a:spcPts val="0"/>
              </a:spcAft>
              <a:buSzPts val="1400"/>
              <a:buNone/>
              <a:defRPr sz="3800" b="1" i="0" u="none" strike="noStrike" cap="none">
                <a:solidFill>
                  <a:schemeClr val="dk2"/>
                </a:solidFill>
                <a:latin typeface="Verdana"/>
                <a:ea typeface="Verdana"/>
                <a:cs typeface="Verdana"/>
                <a:sym typeface="Verdana"/>
              </a:defRPr>
            </a:lvl3pPr>
            <a:lvl4pPr marR="0" lvl="3" algn="l" rtl="0">
              <a:spcBef>
                <a:spcPts val="0"/>
              </a:spcBef>
              <a:spcAft>
                <a:spcPts val="0"/>
              </a:spcAft>
              <a:buSzPts val="1400"/>
              <a:buNone/>
              <a:defRPr sz="3800" b="1" i="0" u="none" strike="noStrike" cap="none">
                <a:solidFill>
                  <a:schemeClr val="dk2"/>
                </a:solidFill>
                <a:latin typeface="Verdana"/>
                <a:ea typeface="Verdana"/>
                <a:cs typeface="Verdana"/>
                <a:sym typeface="Verdana"/>
              </a:defRPr>
            </a:lvl4pPr>
            <a:lvl5pPr marR="0" lvl="4" algn="l" rtl="0">
              <a:spcBef>
                <a:spcPts val="0"/>
              </a:spcBef>
              <a:spcAft>
                <a:spcPts val="0"/>
              </a:spcAft>
              <a:buSzPts val="1400"/>
              <a:buNone/>
              <a:defRPr sz="3800" b="1" i="0" u="none" strike="noStrike" cap="none">
                <a:solidFill>
                  <a:schemeClr val="dk2"/>
                </a:solidFill>
                <a:latin typeface="Verdana"/>
                <a:ea typeface="Verdana"/>
                <a:cs typeface="Verdana"/>
                <a:sym typeface="Verdana"/>
              </a:defRPr>
            </a:lvl5pPr>
            <a:lvl6pPr marR="0" lvl="5" algn="l" rtl="0">
              <a:spcBef>
                <a:spcPts val="0"/>
              </a:spcBef>
              <a:spcAft>
                <a:spcPts val="0"/>
              </a:spcAft>
              <a:buSzPts val="1400"/>
              <a:buNone/>
              <a:defRPr sz="3800" b="1" i="0" u="none" strike="noStrike" cap="none">
                <a:solidFill>
                  <a:schemeClr val="dk2"/>
                </a:solidFill>
                <a:latin typeface="Verdana"/>
                <a:ea typeface="Verdana"/>
                <a:cs typeface="Verdana"/>
                <a:sym typeface="Verdana"/>
              </a:defRPr>
            </a:lvl6pPr>
            <a:lvl7pPr marR="0" lvl="6" algn="l" rtl="0">
              <a:spcBef>
                <a:spcPts val="0"/>
              </a:spcBef>
              <a:spcAft>
                <a:spcPts val="0"/>
              </a:spcAft>
              <a:buSzPts val="1400"/>
              <a:buNone/>
              <a:defRPr sz="3800" b="1" i="0" u="none" strike="noStrike" cap="none">
                <a:solidFill>
                  <a:schemeClr val="dk2"/>
                </a:solidFill>
                <a:latin typeface="Verdana"/>
                <a:ea typeface="Verdana"/>
                <a:cs typeface="Verdana"/>
                <a:sym typeface="Verdana"/>
              </a:defRPr>
            </a:lvl7pPr>
            <a:lvl8pPr marR="0" lvl="7" algn="l" rtl="0">
              <a:spcBef>
                <a:spcPts val="0"/>
              </a:spcBef>
              <a:spcAft>
                <a:spcPts val="0"/>
              </a:spcAft>
              <a:buSzPts val="1400"/>
              <a:buNone/>
              <a:defRPr sz="3800" b="1" i="0" u="none" strike="noStrike" cap="none">
                <a:solidFill>
                  <a:schemeClr val="dk2"/>
                </a:solidFill>
                <a:latin typeface="Verdana"/>
                <a:ea typeface="Verdana"/>
                <a:cs typeface="Verdana"/>
                <a:sym typeface="Verdana"/>
              </a:defRPr>
            </a:lvl8pPr>
            <a:lvl9pPr marR="0" lvl="8" algn="l" rtl="0">
              <a:spcBef>
                <a:spcPts val="0"/>
              </a:spcBef>
              <a:spcAft>
                <a:spcPts val="0"/>
              </a:spcAft>
              <a:buSzPts val="1400"/>
              <a:buNone/>
              <a:defRPr sz="3800" b="1" i="0" u="none" strike="noStrike" cap="none">
                <a:solidFill>
                  <a:schemeClr val="dk2"/>
                </a:solidFill>
                <a:latin typeface="Verdana"/>
                <a:ea typeface="Verdana"/>
                <a:cs typeface="Verdana"/>
                <a:sym typeface="Verdana"/>
              </a:defRPr>
            </a:lvl9pPr>
          </a:lstStyle>
          <a:p>
            <a:endParaRPr/>
          </a:p>
        </p:txBody>
      </p:sp>
      <p:sp>
        <p:nvSpPr>
          <p:cNvPr id="11" name="Google Shape;11;p41"/>
          <p:cNvSpPr txBox="1">
            <a:spLocks noGrp="1"/>
          </p:cNvSpPr>
          <p:nvPr>
            <p:ph type="body" idx="1"/>
          </p:nvPr>
        </p:nvSpPr>
        <p:spPr>
          <a:xfrm>
            <a:off x="566738" y="1752600"/>
            <a:ext cx="8001000" cy="4267200"/>
          </a:xfrm>
          <a:prstGeom prst="rect">
            <a:avLst/>
          </a:prstGeom>
          <a:noFill/>
          <a:ln>
            <a:noFill/>
          </a:ln>
        </p:spPr>
        <p:txBody>
          <a:bodyPr spcFirstLastPara="1" wrap="square" lIns="91425" tIns="45700" rIns="91425" bIns="45700" anchor="t" anchorCtr="0">
            <a:noAutofit/>
          </a:bodyPr>
          <a:lstStyle>
            <a:lvl1pPr marL="457200" marR="0" lvl="0" indent="-419100" algn="l" rtl="0">
              <a:spcBef>
                <a:spcPts val="600"/>
              </a:spcBef>
              <a:spcAft>
                <a:spcPts val="0"/>
              </a:spcAft>
              <a:buClr>
                <a:schemeClr val="accent2"/>
              </a:buClr>
              <a:buSzPts val="3000"/>
              <a:buFont typeface="Noto Sans Symbols"/>
              <a:buChar char="□"/>
              <a:defRPr sz="3000" b="0" i="0" u="none" strike="noStrike" cap="none">
                <a:solidFill>
                  <a:schemeClr val="dk1"/>
                </a:solidFill>
                <a:latin typeface="Twentieth Century"/>
                <a:ea typeface="Twentieth Century"/>
                <a:cs typeface="Twentieth Century"/>
                <a:sym typeface="Twentieth Century"/>
              </a:defRPr>
            </a:lvl1pPr>
            <a:lvl2pPr marL="914400" marR="0" lvl="1" indent="-393700" algn="l" rtl="0">
              <a:spcBef>
                <a:spcPts val="520"/>
              </a:spcBef>
              <a:spcAft>
                <a:spcPts val="0"/>
              </a:spcAft>
              <a:buClr>
                <a:schemeClr val="accent2"/>
              </a:buClr>
              <a:buSzPts val="2600"/>
              <a:buFont typeface="Noto Sans Symbols"/>
              <a:buChar char="■"/>
              <a:defRPr sz="2600" b="0" i="0" u="none" strike="noStrike" cap="none">
                <a:solidFill>
                  <a:schemeClr val="dk1"/>
                </a:solidFill>
                <a:latin typeface="Twentieth Century"/>
                <a:ea typeface="Twentieth Century"/>
                <a:cs typeface="Twentieth Century"/>
                <a:sym typeface="Twentieth Century"/>
              </a:defRPr>
            </a:lvl2pPr>
            <a:lvl3pPr marL="1371600" marR="0" lvl="2" indent="-374650" algn="l" rtl="0">
              <a:spcBef>
                <a:spcPts val="460"/>
              </a:spcBef>
              <a:spcAft>
                <a:spcPts val="0"/>
              </a:spcAft>
              <a:buClr>
                <a:schemeClr val="accent2"/>
              </a:buClr>
              <a:buSzPts val="2300"/>
              <a:buFont typeface="Noto Sans Symbols"/>
              <a:buChar char="□"/>
              <a:defRPr sz="2300" b="0" i="0" u="none" strike="noStrike" cap="none">
                <a:solidFill>
                  <a:schemeClr val="dk1"/>
                </a:solidFill>
                <a:latin typeface="Twentieth Century"/>
                <a:ea typeface="Twentieth Century"/>
                <a:cs typeface="Twentieth Century"/>
                <a:sym typeface="Twentieth Century"/>
              </a:defRPr>
            </a:lvl3pPr>
            <a:lvl4pPr marL="1828800" marR="0" lvl="3" indent="-355600" algn="l" rtl="0">
              <a:spcBef>
                <a:spcPts val="400"/>
              </a:spcBef>
              <a:spcAft>
                <a:spcPts val="0"/>
              </a:spcAft>
              <a:buClr>
                <a:schemeClr val="accent2"/>
              </a:buClr>
              <a:buSzPts val="2000"/>
              <a:buFont typeface="Noto Sans Symbols"/>
              <a:buChar char="■"/>
              <a:defRPr sz="2000" b="0" i="0" u="none" strike="noStrike" cap="none">
                <a:solidFill>
                  <a:schemeClr val="dk1"/>
                </a:solidFill>
                <a:latin typeface="Twentieth Century"/>
                <a:ea typeface="Twentieth Century"/>
                <a:cs typeface="Twentieth Century"/>
                <a:sym typeface="Twentieth Century"/>
              </a:defRPr>
            </a:lvl4pPr>
            <a:lvl5pPr marL="2286000" marR="0" lvl="4" indent="-355600" algn="l" rtl="0">
              <a:spcBef>
                <a:spcPts val="500"/>
              </a:spcBef>
              <a:spcAft>
                <a:spcPts val="0"/>
              </a:spcAft>
              <a:buClr>
                <a:schemeClr val="accent2"/>
              </a:buClr>
              <a:buSzPts val="2000"/>
              <a:buFont typeface="Noto Sans Symbols"/>
              <a:buChar char="▪"/>
              <a:defRPr sz="2000" b="0" i="0" u="none" strike="noStrike" cap="none">
                <a:solidFill>
                  <a:schemeClr val="dk1"/>
                </a:solidFill>
                <a:latin typeface="Twentieth Century"/>
                <a:ea typeface="Twentieth Century"/>
                <a:cs typeface="Twentieth Century"/>
                <a:sym typeface="Twentieth Century"/>
              </a:defRPr>
            </a:lvl5pPr>
            <a:lvl6pPr marL="2743200" marR="0" lvl="5" indent="-355600" algn="l" rtl="0">
              <a:spcBef>
                <a:spcPts val="500"/>
              </a:spcBef>
              <a:spcAft>
                <a:spcPts val="0"/>
              </a:spcAft>
              <a:buClr>
                <a:schemeClr val="accent2"/>
              </a:buClr>
              <a:buSzPts val="2000"/>
              <a:buFont typeface="Noto Sans Symbols"/>
              <a:buChar char="▪"/>
              <a:defRPr sz="2000" b="0" i="0" u="none" strike="noStrike" cap="none">
                <a:solidFill>
                  <a:schemeClr val="dk1"/>
                </a:solidFill>
                <a:latin typeface="Corbel"/>
                <a:ea typeface="Corbel"/>
                <a:cs typeface="Corbel"/>
                <a:sym typeface="Corbel"/>
              </a:defRPr>
            </a:lvl6pPr>
            <a:lvl7pPr marL="3200400" marR="0" lvl="6" indent="-355600" algn="l" rtl="0">
              <a:spcBef>
                <a:spcPts val="500"/>
              </a:spcBef>
              <a:spcAft>
                <a:spcPts val="0"/>
              </a:spcAft>
              <a:buClr>
                <a:schemeClr val="accent2"/>
              </a:buClr>
              <a:buSzPts val="2000"/>
              <a:buFont typeface="Noto Sans Symbols"/>
              <a:buChar char="▪"/>
              <a:defRPr sz="2000" b="0" i="0" u="none" strike="noStrike" cap="none">
                <a:solidFill>
                  <a:schemeClr val="dk1"/>
                </a:solidFill>
                <a:latin typeface="Corbel"/>
                <a:ea typeface="Corbel"/>
                <a:cs typeface="Corbel"/>
                <a:sym typeface="Corbel"/>
              </a:defRPr>
            </a:lvl7pPr>
            <a:lvl8pPr marL="3657600" marR="0" lvl="7" indent="-355600" algn="l" rtl="0">
              <a:spcBef>
                <a:spcPts val="500"/>
              </a:spcBef>
              <a:spcAft>
                <a:spcPts val="0"/>
              </a:spcAft>
              <a:buClr>
                <a:schemeClr val="accent2"/>
              </a:buClr>
              <a:buSzPts val="2000"/>
              <a:buFont typeface="Noto Sans Symbols"/>
              <a:buChar char="▪"/>
              <a:defRPr sz="2000" b="0" i="0" u="none" strike="noStrike" cap="none">
                <a:solidFill>
                  <a:schemeClr val="dk1"/>
                </a:solidFill>
                <a:latin typeface="Corbel"/>
                <a:ea typeface="Corbel"/>
                <a:cs typeface="Corbel"/>
                <a:sym typeface="Corbel"/>
              </a:defRPr>
            </a:lvl8pPr>
            <a:lvl9pPr marL="4114800" marR="0" lvl="8" indent="-355600" algn="l" rtl="0">
              <a:spcBef>
                <a:spcPts val="500"/>
              </a:spcBef>
              <a:spcAft>
                <a:spcPts val="0"/>
              </a:spcAft>
              <a:buClr>
                <a:schemeClr val="accent2"/>
              </a:buClr>
              <a:buSzPts val="2000"/>
              <a:buFont typeface="Noto Sans Symbols"/>
              <a:buChar char="▪"/>
              <a:defRPr sz="2000" b="0" i="0" u="none" strike="noStrike" cap="none">
                <a:solidFill>
                  <a:schemeClr val="dk1"/>
                </a:solidFill>
                <a:latin typeface="Corbel"/>
                <a:ea typeface="Corbel"/>
                <a:cs typeface="Corbel"/>
                <a:sym typeface="Corbel"/>
              </a:defRPr>
            </a:lvl9pPr>
          </a:lstStyle>
          <a:p>
            <a:endParaRPr/>
          </a:p>
        </p:txBody>
      </p:sp>
      <p:sp>
        <p:nvSpPr>
          <p:cNvPr id="12" name="Google Shape;12;p41"/>
          <p:cNvSpPr txBox="1">
            <a:spLocks noGrp="1"/>
          </p:cNvSpPr>
          <p:nvPr>
            <p:ph type="dt" idx="10"/>
          </p:nvPr>
        </p:nvSpPr>
        <p:spPr>
          <a:xfrm>
            <a:off x="609600" y="6245225"/>
            <a:ext cx="1981200" cy="476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Twentieth Century"/>
                <a:ea typeface="Twentieth Century"/>
                <a:cs typeface="Twentieth Century"/>
                <a:sym typeface="Twentieth Century"/>
              </a:defRPr>
            </a:lvl1pPr>
            <a:lvl2pPr marR="0" lvl="1"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2pPr>
            <a:lvl3pPr marR="0" lvl="2"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3pPr>
            <a:lvl4pPr marR="0" lvl="3"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4pPr>
            <a:lvl5pPr marR="0" lvl="4"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5pPr>
            <a:lvl6pPr marR="0" lvl="5"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6pPr>
            <a:lvl7pPr marR="0" lvl="6"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7pPr>
            <a:lvl8pPr marR="0" lvl="7"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8pPr>
            <a:lvl9pPr marR="0" lvl="8"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13" name="Google Shape;13;p41"/>
          <p:cNvSpPr txBox="1">
            <a:spLocks noGrp="1"/>
          </p:cNvSpPr>
          <p:nvPr>
            <p:ph type="ftr" idx="11"/>
          </p:nvPr>
        </p:nvSpPr>
        <p:spPr>
          <a:xfrm>
            <a:off x="3124200" y="6245225"/>
            <a:ext cx="2895600" cy="47610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1200" b="0" i="0" u="none" strike="noStrike" cap="none">
                <a:solidFill>
                  <a:schemeClr val="dk1"/>
                </a:solidFill>
                <a:latin typeface="Twentieth Century"/>
                <a:ea typeface="Twentieth Century"/>
                <a:cs typeface="Twentieth Century"/>
                <a:sym typeface="Twentieth Century"/>
              </a:defRPr>
            </a:lvl1pPr>
            <a:lvl2pPr marR="0" lvl="1"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2pPr>
            <a:lvl3pPr marR="0" lvl="2"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3pPr>
            <a:lvl4pPr marR="0" lvl="3"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4pPr>
            <a:lvl5pPr marR="0" lvl="4"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5pPr>
            <a:lvl6pPr marR="0" lvl="5"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6pPr>
            <a:lvl7pPr marR="0" lvl="6"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7pPr>
            <a:lvl8pPr marR="0" lvl="7"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8pPr>
            <a:lvl9pPr marR="0" lvl="8"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14" name="Google Shape;14;p41"/>
          <p:cNvSpPr txBox="1">
            <a:spLocks noGrp="1"/>
          </p:cNvSpPr>
          <p:nvPr>
            <p:ph type="sldNum" idx="12"/>
          </p:nvPr>
        </p:nvSpPr>
        <p:spPr>
          <a:xfrm>
            <a:off x="6553200" y="6245225"/>
            <a:ext cx="1981200" cy="476100"/>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200" b="0" i="0" u="none" strike="noStrike" cap="none">
                <a:solidFill>
                  <a:schemeClr val="dk1"/>
                </a:solidFill>
                <a:latin typeface="Twentieth Century"/>
                <a:ea typeface="Twentieth Century"/>
                <a:cs typeface="Twentieth Century"/>
                <a:sym typeface="Twentieth Century"/>
              </a:defRPr>
            </a:lvl1pPr>
            <a:lvl2pPr marL="0" marR="0" lvl="1" indent="0" algn="r" rtl="0">
              <a:spcBef>
                <a:spcPts val="0"/>
              </a:spcBef>
              <a:spcAft>
                <a:spcPts val="0"/>
              </a:spcAft>
              <a:buNone/>
              <a:defRPr sz="1200" b="0" i="0" u="none" strike="noStrike" cap="none">
                <a:solidFill>
                  <a:schemeClr val="dk1"/>
                </a:solidFill>
                <a:latin typeface="Twentieth Century"/>
                <a:ea typeface="Twentieth Century"/>
                <a:cs typeface="Twentieth Century"/>
                <a:sym typeface="Twentieth Century"/>
              </a:defRPr>
            </a:lvl2pPr>
            <a:lvl3pPr marL="0" marR="0" lvl="2" indent="0" algn="r" rtl="0">
              <a:spcBef>
                <a:spcPts val="0"/>
              </a:spcBef>
              <a:spcAft>
                <a:spcPts val="0"/>
              </a:spcAft>
              <a:buNone/>
              <a:defRPr sz="1200" b="0" i="0" u="none" strike="noStrike" cap="none">
                <a:solidFill>
                  <a:schemeClr val="dk1"/>
                </a:solidFill>
                <a:latin typeface="Twentieth Century"/>
                <a:ea typeface="Twentieth Century"/>
                <a:cs typeface="Twentieth Century"/>
                <a:sym typeface="Twentieth Century"/>
              </a:defRPr>
            </a:lvl3pPr>
            <a:lvl4pPr marL="0" marR="0" lvl="3" indent="0" algn="r" rtl="0">
              <a:spcBef>
                <a:spcPts val="0"/>
              </a:spcBef>
              <a:spcAft>
                <a:spcPts val="0"/>
              </a:spcAft>
              <a:buNone/>
              <a:defRPr sz="1200" b="0" i="0" u="none" strike="noStrike" cap="none">
                <a:solidFill>
                  <a:schemeClr val="dk1"/>
                </a:solidFill>
                <a:latin typeface="Twentieth Century"/>
                <a:ea typeface="Twentieth Century"/>
                <a:cs typeface="Twentieth Century"/>
                <a:sym typeface="Twentieth Century"/>
              </a:defRPr>
            </a:lvl4pPr>
            <a:lvl5pPr marL="0" marR="0" lvl="4" indent="0" algn="r" rtl="0">
              <a:spcBef>
                <a:spcPts val="0"/>
              </a:spcBef>
              <a:spcAft>
                <a:spcPts val="0"/>
              </a:spcAft>
              <a:buNone/>
              <a:defRPr sz="1200" b="0" i="0" u="none" strike="noStrike" cap="none">
                <a:solidFill>
                  <a:schemeClr val="dk1"/>
                </a:solidFill>
                <a:latin typeface="Twentieth Century"/>
                <a:ea typeface="Twentieth Century"/>
                <a:cs typeface="Twentieth Century"/>
                <a:sym typeface="Twentieth Century"/>
              </a:defRPr>
            </a:lvl5pPr>
            <a:lvl6pPr marL="0" marR="0" lvl="5" indent="0" algn="r" rtl="0">
              <a:spcBef>
                <a:spcPts val="0"/>
              </a:spcBef>
              <a:spcAft>
                <a:spcPts val="0"/>
              </a:spcAft>
              <a:buNone/>
              <a:defRPr sz="1200" b="0" i="0" u="none" strike="noStrike" cap="none">
                <a:solidFill>
                  <a:schemeClr val="dk1"/>
                </a:solidFill>
                <a:latin typeface="Twentieth Century"/>
                <a:ea typeface="Twentieth Century"/>
                <a:cs typeface="Twentieth Century"/>
                <a:sym typeface="Twentieth Century"/>
              </a:defRPr>
            </a:lvl6pPr>
            <a:lvl7pPr marL="0" marR="0" lvl="6" indent="0" algn="r" rtl="0">
              <a:spcBef>
                <a:spcPts val="0"/>
              </a:spcBef>
              <a:spcAft>
                <a:spcPts val="0"/>
              </a:spcAft>
              <a:buNone/>
              <a:defRPr sz="1200" b="0" i="0" u="none" strike="noStrike" cap="none">
                <a:solidFill>
                  <a:schemeClr val="dk1"/>
                </a:solidFill>
                <a:latin typeface="Twentieth Century"/>
                <a:ea typeface="Twentieth Century"/>
                <a:cs typeface="Twentieth Century"/>
                <a:sym typeface="Twentieth Century"/>
              </a:defRPr>
            </a:lvl7pPr>
            <a:lvl8pPr marL="0" marR="0" lvl="7" indent="0" algn="r" rtl="0">
              <a:spcBef>
                <a:spcPts val="0"/>
              </a:spcBef>
              <a:spcAft>
                <a:spcPts val="0"/>
              </a:spcAft>
              <a:buNone/>
              <a:defRPr sz="1200" b="0" i="0" u="none" strike="noStrike" cap="none">
                <a:solidFill>
                  <a:schemeClr val="dk1"/>
                </a:solidFill>
                <a:latin typeface="Twentieth Century"/>
                <a:ea typeface="Twentieth Century"/>
                <a:cs typeface="Twentieth Century"/>
                <a:sym typeface="Twentieth Century"/>
              </a:defRPr>
            </a:lvl8pPr>
            <a:lvl9pPr marL="0" marR="0" lvl="8" indent="0" algn="r" rtl="0">
              <a:spcBef>
                <a:spcPts val="0"/>
              </a:spcBef>
              <a:spcAft>
                <a:spcPts val="0"/>
              </a:spcAft>
              <a:buNone/>
              <a:defRPr sz="1200" b="0" i="0" u="none" strike="noStrike" cap="none">
                <a:solidFill>
                  <a:schemeClr val="dk1"/>
                </a:solidFill>
                <a:latin typeface="Twentieth Century"/>
                <a:ea typeface="Twentieth Century"/>
                <a:cs typeface="Twentieth Century"/>
                <a:sym typeface="Twentieth Century"/>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hyperlink" Target="https://tinyurl.com/AIF19-ICA1" TargetMode="External"/><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ctrTitle"/>
          </p:nvPr>
        </p:nvSpPr>
        <p:spPr>
          <a:xfrm>
            <a:off x="713096" y="1536511"/>
            <a:ext cx="7772400" cy="13716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4800" b="1">
                <a:solidFill>
                  <a:srgbClr val="C00000"/>
                </a:solidFill>
              </a:rPr>
              <a:t>Study of Intelligence – </a:t>
            </a:r>
            <a:r>
              <a:rPr lang="en-US" sz="3200" b="1">
                <a:solidFill>
                  <a:srgbClr val="C00000"/>
                </a:solidFill>
              </a:rPr>
              <a:t>Foundation and Issues by Pfeifer and Scheier</a:t>
            </a:r>
            <a:endParaRPr/>
          </a:p>
        </p:txBody>
      </p:sp>
      <p:sp>
        <p:nvSpPr>
          <p:cNvPr id="89" name="Google Shape;89;p1"/>
          <p:cNvSpPr txBox="1">
            <a:spLocks noGrp="1"/>
          </p:cNvSpPr>
          <p:nvPr>
            <p:ph type="subTitle" idx="1"/>
          </p:nvPr>
        </p:nvSpPr>
        <p:spPr>
          <a:xfrm>
            <a:off x="1447800" y="3429000"/>
            <a:ext cx="7010400" cy="1600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2800"/>
              <a:buFont typeface="Noto Sans Symbols"/>
              <a:buNone/>
            </a:pPr>
            <a:r>
              <a:rPr lang="en-US">
                <a:latin typeface="Twentieth Century"/>
                <a:ea typeface="Twentieth Century"/>
                <a:cs typeface="Twentieth Century"/>
                <a:sym typeface="Twentieth Century"/>
              </a:rPr>
              <a:t>Artificial Intelligence</a:t>
            </a:r>
            <a:endParaRPr/>
          </a:p>
          <a:p>
            <a:pPr marL="0" lvl="0" indent="0" algn="l" rtl="0">
              <a:spcBef>
                <a:spcPts val="560"/>
              </a:spcBef>
              <a:spcAft>
                <a:spcPts val="0"/>
              </a:spcAft>
              <a:buSzPts val="2800"/>
              <a:buFont typeface="Noto Sans Symbols"/>
              <a:buNone/>
            </a:pPr>
            <a:r>
              <a:rPr lang="en-US"/>
              <a:t>August 28</a:t>
            </a:r>
            <a:r>
              <a:rPr lang="en-US">
                <a:latin typeface="Twentieth Century"/>
                <a:ea typeface="Twentieth Century"/>
                <a:cs typeface="Twentieth Century"/>
                <a:sym typeface="Twentieth Century"/>
              </a:rPr>
              <a:t>, 201</a:t>
            </a:r>
            <a:r>
              <a:rPr lang="en-US"/>
              <a:t>9</a:t>
            </a:r>
            <a:endParaRPr>
              <a:latin typeface="Twentieth Century"/>
              <a:ea typeface="Twentieth Century"/>
              <a:cs typeface="Twentieth Century"/>
              <a:sym typeface="Twentieth Century"/>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1"/>
          <p:cNvSpPr txBox="1">
            <a:spLocks noGrp="1"/>
          </p:cNvSpPr>
          <p:nvPr>
            <p:ph type="title"/>
          </p:nvPr>
        </p:nvSpPr>
        <p:spPr>
          <a:xfrm>
            <a:off x="574675" y="304800"/>
            <a:ext cx="8001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Facets of Intelligence</a:t>
            </a:r>
            <a:endParaRPr/>
          </a:p>
        </p:txBody>
      </p:sp>
      <p:sp>
        <p:nvSpPr>
          <p:cNvPr id="145" name="Google Shape;145;p11"/>
          <p:cNvSpPr txBox="1">
            <a:spLocks noGrp="1"/>
          </p:cNvSpPr>
          <p:nvPr>
            <p:ph type="body" idx="1"/>
          </p:nvPr>
        </p:nvSpPr>
        <p:spPr>
          <a:xfrm>
            <a:off x="566750" y="1752600"/>
            <a:ext cx="8001000" cy="3514200"/>
          </a:xfrm>
          <a:prstGeom prst="rect">
            <a:avLst/>
          </a:prstGeom>
          <a:noFill/>
          <a:ln>
            <a:noFill/>
          </a:ln>
        </p:spPr>
        <p:txBody>
          <a:bodyPr spcFirstLastPara="1" wrap="square" lIns="91425" tIns="45700" rIns="91425" bIns="45700" anchor="t" anchorCtr="0">
            <a:noAutofit/>
          </a:bodyPr>
          <a:lstStyle/>
          <a:p>
            <a:pPr marL="908050" lvl="1" indent="-436563" algn="l" rtl="0">
              <a:spcBef>
                <a:spcPts val="0"/>
              </a:spcBef>
              <a:spcAft>
                <a:spcPts val="0"/>
              </a:spcAft>
              <a:buSzPts val="2400"/>
              <a:buChar char="■"/>
            </a:pPr>
            <a:r>
              <a:rPr lang="en-US" sz="2400"/>
              <a:t>Thinking and problem solving</a:t>
            </a:r>
            <a:endParaRPr/>
          </a:p>
          <a:p>
            <a:pPr marL="908050" lvl="1" indent="-436563" algn="l" rtl="0">
              <a:spcBef>
                <a:spcPts val="480"/>
              </a:spcBef>
              <a:spcAft>
                <a:spcPts val="0"/>
              </a:spcAft>
              <a:buSzPts val="2400"/>
              <a:buChar char="■"/>
            </a:pPr>
            <a:r>
              <a:rPr lang="en-US" sz="2400"/>
              <a:t>Learning and memory</a:t>
            </a:r>
            <a:endParaRPr/>
          </a:p>
          <a:p>
            <a:pPr marL="908050" lvl="1" indent="-436563" algn="l" rtl="0">
              <a:spcBef>
                <a:spcPts val="480"/>
              </a:spcBef>
              <a:spcAft>
                <a:spcPts val="0"/>
              </a:spcAft>
              <a:buSzPts val="2400"/>
              <a:buChar char="■"/>
            </a:pPr>
            <a:r>
              <a:rPr lang="en-US" sz="2400"/>
              <a:t>Language</a:t>
            </a:r>
            <a:endParaRPr/>
          </a:p>
          <a:p>
            <a:pPr marL="908050" lvl="1" indent="-436563" algn="l" rtl="0">
              <a:spcBef>
                <a:spcPts val="480"/>
              </a:spcBef>
              <a:spcAft>
                <a:spcPts val="0"/>
              </a:spcAft>
              <a:buSzPts val="2400"/>
              <a:buChar char="■"/>
            </a:pPr>
            <a:r>
              <a:rPr lang="en-US" sz="2400"/>
              <a:t>Intuition and creativity</a:t>
            </a:r>
            <a:endParaRPr/>
          </a:p>
          <a:p>
            <a:pPr marL="908050" lvl="1" indent="-436563" algn="l" rtl="0">
              <a:spcBef>
                <a:spcPts val="480"/>
              </a:spcBef>
              <a:spcAft>
                <a:spcPts val="0"/>
              </a:spcAft>
              <a:buSzPts val="2400"/>
              <a:buChar char="■"/>
            </a:pPr>
            <a:r>
              <a:rPr lang="en-US" sz="2400"/>
              <a:t>Consciousness</a:t>
            </a:r>
            <a:endParaRPr/>
          </a:p>
          <a:p>
            <a:pPr marL="908050" lvl="1" indent="-436563" algn="l" rtl="0">
              <a:spcBef>
                <a:spcPts val="480"/>
              </a:spcBef>
              <a:spcAft>
                <a:spcPts val="0"/>
              </a:spcAft>
              <a:buSzPts val="2400"/>
              <a:buChar char="■"/>
            </a:pPr>
            <a:r>
              <a:rPr lang="en-US" sz="2400"/>
              <a:t>Emotions</a:t>
            </a:r>
            <a:endParaRPr/>
          </a:p>
          <a:p>
            <a:pPr marL="908050" lvl="1" indent="-436563" algn="l" rtl="0">
              <a:spcBef>
                <a:spcPts val="480"/>
              </a:spcBef>
              <a:spcAft>
                <a:spcPts val="0"/>
              </a:spcAft>
              <a:buSzPts val="2400"/>
              <a:buChar char="■"/>
            </a:pPr>
            <a:r>
              <a:rPr lang="en-US" sz="2400"/>
              <a:t>Surviving in a complex world</a:t>
            </a:r>
            <a:endParaRPr/>
          </a:p>
          <a:p>
            <a:pPr marL="908050" lvl="1" indent="-436562" algn="l" rtl="0">
              <a:spcBef>
                <a:spcPts val="480"/>
              </a:spcBef>
              <a:spcAft>
                <a:spcPts val="0"/>
              </a:spcAft>
              <a:buSzPts val="2400"/>
              <a:buChar char="■"/>
            </a:pPr>
            <a:r>
              <a:rPr lang="en-US" sz="2400"/>
              <a:t>Perceptual and motor activities</a:t>
            </a:r>
            <a:endParaRPr i="1"/>
          </a:p>
        </p:txBody>
      </p:sp>
      <p:sp>
        <p:nvSpPr>
          <p:cNvPr id="146" name="Google Shape;146;p11"/>
          <p:cNvSpPr txBox="1"/>
          <p:nvPr/>
        </p:nvSpPr>
        <p:spPr>
          <a:xfrm>
            <a:off x="1034050" y="5498575"/>
            <a:ext cx="7756200" cy="1041900"/>
          </a:xfrm>
          <a:prstGeom prst="rect">
            <a:avLst/>
          </a:prstGeom>
          <a:noFill/>
          <a:ln>
            <a:noFill/>
          </a:ln>
        </p:spPr>
        <p:txBody>
          <a:bodyPr spcFirstLastPara="1" wrap="square" lIns="91425" tIns="91425" rIns="91425" bIns="91425" anchor="t" anchorCtr="0">
            <a:noAutofit/>
          </a:bodyPr>
          <a:lstStyle/>
          <a:p>
            <a:pPr marL="0" lvl="0" indent="0" algn="l" rtl="0">
              <a:spcBef>
                <a:spcPts val="480"/>
              </a:spcBef>
              <a:spcAft>
                <a:spcPts val="0"/>
              </a:spcAft>
              <a:buNone/>
            </a:pPr>
            <a:r>
              <a:rPr lang="en-US" sz="2400" b="1">
                <a:solidFill>
                  <a:srgbClr val="C00000"/>
                </a:solidFill>
                <a:latin typeface="Twentieth Century"/>
                <a:ea typeface="Twentieth Century"/>
                <a:cs typeface="Twentieth Century"/>
                <a:sym typeface="Twentieth Century"/>
              </a:rPr>
              <a:t>Pick three facets of intelligence you think are the most important and rank order them [write down]</a:t>
            </a:r>
            <a:endParaRPr sz="2400" b="1">
              <a:solidFill>
                <a:srgbClr val="C00000"/>
              </a:solidFill>
              <a:latin typeface="Twentieth Century"/>
              <a:ea typeface="Twentieth Century"/>
              <a:cs typeface="Twentieth Century"/>
              <a:sym typeface="Twentieth Century"/>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g6104f4b78a_0_67"/>
          <p:cNvSpPr txBox="1">
            <a:spLocks noGrp="1"/>
          </p:cNvSpPr>
          <p:nvPr>
            <p:ph type="title"/>
          </p:nvPr>
        </p:nvSpPr>
        <p:spPr>
          <a:xfrm>
            <a:off x="574675" y="304800"/>
            <a:ext cx="8001000" cy="1215900"/>
          </a:xfrm>
          <a:prstGeom prst="rect">
            <a:avLst/>
          </a:prstGeom>
          <a:noFill/>
          <a:ln>
            <a:noFill/>
          </a:ln>
        </p:spPr>
        <p:txBody>
          <a:bodyPr spcFirstLastPara="1" wrap="square" lIns="91425" tIns="45700" rIns="91425" bIns="45700" anchor="b" anchorCtr="0">
            <a:noAutofit/>
          </a:bodyPr>
          <a:lstStyle/>
          <a:p>
            <a:pPr marL="0" lvl="0" indent="0" algn="l" rtl="0">
              <a:lnSpc>
                <a:spcPct val="115000"/>
              </a:lnSpc>
              <a:spcBef>
                <a:spcPts val="1200"/>
              </a:spcBef>
              <a:spcAft>
                <a:spcPts val="1200"/>
              </a:spcAft>
              <a:buSzPts val="1100"/>
              <a:buNone/>
            </a:pPr>
            <a:r>
              <a:rPr lang="en-US" sz="3600">
                <a:solidFill>
                  <a:schemeClr val="dk1"/>
                </a:solidFill>
              </a:rPr>
              <a:t>Does intelligence increase, stay the same, or decrease as people age?</a:t>
            </a:r>
            <a:endParaRPr sz="3600"/>
          </a:p>
        </p:txBody>
      </p:sp>
      <p:pic>
        <p:nvPicPr>
          <p:cNvPr id="152" name="Google Shape;152;g6104f4b78a_0_67"/>
          <p:cNvPicPr preferRelativeResize="0"/>
          <p:nvPr/>
        </p:nvPicPr>
        <p:blipFill>
          <a:blip r:embed="rId3">
            <a:alphaModFix/>
          </a:blip>
          <a:stretch>
            <a:fillRect/>
          </a:stretch>
        </p:blipFill>
        <p:spPr>
          <a:xfrm>
            <a:off x="574675" y="1520700"/>
            <a:ext cx="7566724" cy="50325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2"/>
                                        </p:tgtEl>
                                        <p:attrNameLst>
                                          <p:attrName>style.visibility</p:attrName>
                                        </p:attrNameLst>
                                      </p:cBhvr>
                                      <p:to>
                                        <p:strVal val="visible"/>
                                      </p:to>
                                    </p:set>
                                    <p:animEffect transition="in" filter="fade">
                                      <p:cBhvr>
                                        <p:cTn id="7" dur="1000"/>
                                        <p:tgtEl>
                                          <p:spTgt spid="1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g6104f4b78a_0_86"/>
          <p:cNvSpPr txBox="1">
            <a:spLocks noGrp="1"/>
          </p:cNvSpPr>
          <p:nvPr>
            <p:ph type="title"/>
          </p:nvPr>
        </p:nvSpPr>
        <p:spPr>
          <a:xfrm>
            <a:off x="574675" y="304800"/>
            <a:ext cx="8001000" cy="12159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Facets of Intelligence</a:t>
            </a:r>
            <a:endParaRPr/>
          </a:p>
        </p:txBody>
      </p:sp>
      <p:sp>
        <p:nvSpPr>
          <p:cNvPr id="158" name="Google Shape;158;g6104f4b78a_0_86"/>
          <p:cNvSpPr txBox="1">
            <a:spLocks noGrp="1"/>
          </p:cNvSpPr>
          <p:nvPr>
            <p:ph type="body" idx="1"/>
          </p:nvPr>
        </p:nvSpPr>
        <p:spPr>
          <a:xfrm>
            <a:off x="566738" y="1752600"/>
            <a:ext cx="8001000" cy="4914900"/>
          </a:xfrm>
          <a:prstGeom prst="rect">
            <a:avLst/>
          </a:prstGeom>
          <a:noFill/>
          <a:ln>
            <a:noFill/>
          </a:ln>
        </p:spPr>
        <p:txBody>
          <a:bodyPr spcFirstLastPara="1" wrap="square" lIns="91425" tIns="45700" rIns="91425" bIns="45700" anchor="t" anchorCtr="0">
            <a:noAutofit/>
          </a:bodyPr>
          <a:lstStyle/>
          <a:p>
            <a:pPr marL="908050" lvl="1" indent="-436562" algn="l" rtl="0">
              <a:spcBef>
                <a:spcPts val="0"/>
              </a:spcBef>
              <a:spcAft>
                <a:spcPts val="0"/>
              </a:spcAft>
              <a:buSzPts val="2400"/>
              <a:buChar char="■"/>
            </a:pPr>
            <a:r>
              <a:rPr lang="en-US" sz="2400"/>
              <a:t>Thinking and problem solving</a:t>
            </a:r>
            <a:endParaRPr/>
          </a:p>
          <a:p>
            <a:pPr marL="908050" lvl="1" indent="-436562" algn="l" rtl="0">
              <a:spcBef>
                <a:spcPts val="480"/>
              </a:spcBef>
              <a:spcAft>
                <a:spcPts val="0"/>
              </a:spcAft>
              <a:buSzPts val="2400"/>
              <a:buChar char="■"/>
            </a:pPr>
            <a:r>
              <a:rPr lang="en-US" sz="2400"/>
              <a:t>Learning and memory</a:t>
            </a:r>
            <a:endParaRPr/>
          </a:p>
          <a:p>
            <a:pPr marL="908050" lvl="1" indent="-436562" algn="l" rtl="0">
              <a:spcBef>
                <a:spcPts val="480"/>
              </a:spcBef>
              <a:spcAft>
                <a:spcPts val="0"/>
              </a:spcAft>
              <a:buSzPts val="2400"/>
              <a:buChar char="■"/>
            </a:pPr>
            <a:r>
              <a:rPr lang="en-US" sz="2400"/>
              <a:t>Language</a:t>
            </a:r>
            <a:endParaRPr/>
          </a:p>
          <a:p>
            <a:pPr marL="908050" lvl="1" indent="-436562" algn="l" rtl="0">
              <a:spcBef>
                <a:spcPts val="480"/>
              </a:spcBef>
              <a:spcAft>
                <a:spcPts val="0"/>
              </a:spcAft>
              <a:buSzPts val="2400"/>
              <a:buChar char="■"/>
            </a:pPr>
            <a:r>
              <a:rPr lang="en-US" sz="2400"/>
              <a:t>Intuition and creativity</a:t>
            </a:r>
            <a:endParaRPr/>
          </a:p>
          <a:p>
            <a:pPr marL="908050" lvl="1" indent="-436562" algn="l" rtl="0">
              <a:spcBef>
                <a:spcPts val="480"/>
              </a:spcBef>
              <a:spcAft>
                <a:spcPts val="0"/>
              </a:spcAft>
              <a:buSzPts val="2400"/>
              <a:buChar char="■"/>
            </a:pPr>
            <a:r>
              <a:rPr lang="en-US" sz="2400"/>
              <a:t>Consciousness</a:t>
            </a:r>
            <a:endParaRPr/>
          </a:p>
          <a:p>
            <a:pPr marL="908050" lvl="1" indent="-436562" algn="l" rtl="0">
              <a:spcBef>
                <a:spcPts val="480"/>
              </a:spcBef>
              <a:spcAft>
                <a:spcPts val="0"/>
              </a:spcAft>
              <a:buSzPts val="2400"/>
              <a:buChar char="■"/>
            </a:pPr>
            <a:r>
              <a:rPr lang="en-US" sz="2400"/>
              <a:t>Emotions</a:t>
            </a:r>
            <a:endParaRPr/>
          </a:p>
          <a:p>
            <a:pPr marL="908050" lvl="1" indent="-436562" algn="l" rtl="0">
              <a:spcBef>
                <a:spcPts val="480"/>
              </a:spcBef>
              <a:spcAft>
                <a:spcPts val="0"/>
              </a:spcAft>
              <a:buSzPts val="2400"/>
              <a:buChar char="■"/>
            </a:pPr>
            <a:r>
              <a:rPr lang="en-US" sz="2400"/>
              <a:t>Surviving in a complex world</a:t>
            </a:r>
            <a:endParaRPr/>
          </a:p>
          <a:p>
            <a:pPr marL="908050" lvl="1" indent="-436562" algn="l" rtl="0">
              <a:spcBef>
                <a:spcPts val="480"/>
              </a:spcBef>
              <a:spcAft>
                <a:spcPts val="0"/>
              </a:spcAft>
              <a:buSzPts val="2400"/>
              <a:buChar char="■"/>
            </a:pPr>
            <a:r>
              <a:rPr lang="en-US" sz="2400"/>
              <a:t>Perceptual and motor activities</a:t>
            </a:r>
            <a:endParaRPr i="1"/>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2"/>
          <p:cNvSpPr txBox="1">
            <a:spLocks noGrp="1"/>
          </p:cNvSpPr>
          <p:nvPr>
            <p:ph type="title"/>
          </p:nvPr>
        </p:nvSpPr>
        <p:spPr>
          <a:xfrm>
            <a:off x="574675" y="304800"/>
            <a:ext cx="8001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Alan Turing</a:t>
            </a:r>
            <a:endParaRPr/>
          </a:p>
        </p:txBody>
      </p:sp>
      <p:pic>
        <p:nvPicPr>
          <p:cNvPr id="164" name="Google Shape;164;p12" descr="http://blogs.scientificamerican.com/guest-blog/files/2012/05/Alan-Turing-passport-copyright-free.png"/>
          <p:cNvPicPr preferRelativeResize="0"/>
          <p:nvPr/>
        </p:nvPicPr>
        <p:blipFill rotWithShape="1">
          <a:blip r:embed="rId3">
            <a:alphaModFix/>
          </a:blip>
          <a:srcRect/>
          <a:stretch/>
        </p:blipFill>
        <p:spPr>
          <a:xfrm>
            <a:off x="0" y="2279698"/>
            <a:ext cx="2306933" cy="2592553"/>
          </a:xfrm>
          <a:prstGeom prst="rect">
            <a:avLst/>
          </a:prstGeom>
          <a:noFill/>
          <a:ln>
            <a:noFill/>
          </a:ln>
        </p:spPr>
      </p:pic>
      <p:pic>
        <p:nvPicPr>
          <p:cNvPr id="165" name="Google Shape;165;p12" descr="http://www.turing.org.uk/turing/pi3/mind.png"/>
          <p:cNvPicPr preferRelativeResize="0"/>
          <p:nvPr/>
        </p:nvPicPr>
        <p:blipFill rotWithShape="1">
          <a:blip r:embed="rId4">
            <a:alphaModFix/>
          </a:blip>
          <a:srcRect/>
          <a:stretch/>
        </p:blipFill>
        <p:spPr>
          <a:xfrm>
            <a:off x="2900481" y="1570251"/>
            <a:ext cx="5525967" cy="4011445"/>
          </a:xfrm>
          <a:prstGeom prst="rect">
            <a:avLst/>
          </a:prstGeom>
          <a:noFill/>
          <a:ln>
            <a:noFill/>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pic>
        <p:nvPicPr>
          <p:cNvPr id="170" name="Google Shape;170;p13" descr="http://www.heyuguys.com/images/2014/10/The-Imitation-Game-Final-Poster.jpg"/>
          <p:cNvPicPr preferRelativeResize="0"/>
          <p:nvPr/>
        </p:nvPicPr>
        <p:blipFill rotWithShape="1">
          <a:blip r:embed="rId3">
            <a:alphaModFix/>
          </a:blip>
          <a:srcRect/>
          <a:stretch/>
        </p:blipFill>
        <p:spPr>
          <a:xfrm>
            <a:off x="0" y="0"/>
            <a:ext cx="9144000" cy="6858000"/>
          </a:xfrm>
          <a:prstGeom prst="rect">
            <a:avLst/>
          </a:prstGeom>
          <a:noFill/>
          <a:ln>
            <a:noFill/>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pic>
        <p:nvPicPr>
          <p:cNvPr id="175" name="Google Shape;175;p14"/>
          <p:cNvPicPr preferRelativeResize="0"/>
          <p:nvPr/>
        </p:nvPicPr>
        <p:blipFill rotWithShape="1">
          <a:blip r:embed="rId3">
            <a:alphaModFix/>
          </a:blip>
          <a:srcRect/>
          <a:stretch/>
        </p:blipFill>
        <p:spPr>
          <a:xfrm>
            <a:off x="1012745" y="1509713"/>
            <a:ext cx="7186716" cy="4959326"/>
          </a:xfrm>
          <a:prstGeom prst="rect">
            <a:avLst/>
          </a:prstGeom>
          <a:noFill/>
          <a:ln>
            <a:noFill/>
          </a:ln>
        </p:spPr>
      </p:pic>
      <p:sp>
        <p:nvSpPr>
          <p:cNvPr id="176" name="Google Shape;176;p14"/>
          <p:cNvSpPr txBox="1">
            <a:spLocks noGrp="1"/>
          </p:cNvSpPr>
          <p:nvPr>
            <p:ph type="title"/>
          </p:nvPr>
        </p:nvSpPr>
        <p:spPr>
          <a:xfrm>
            <a:off x="574675" y="304800"/>
            <a:ext cx="8001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Turing Test</a:t>
            </a:r>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15"/>
          <p:cNvSpPr txBox="1">
            <a:spLocks noGrp="1"/>
          </p:cNvSpPr>
          <p:nvPr>
            <p:ph type="title"/>
          </p:nvPr>
        </p:nvSpPr>
        <p:spPr>
          <a:xfrm>
            <a:off x="574675" y="304800"/>
            <a:ext cx="8001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Chinese Room</a:t>
            </a:r>
            <a:endParaRPr/>
          </a:p>
        </p:txBody>
      </p:sp>
      <p:pic>
        <p:nvPicPr>
          <p:cNvPr id="182" name="Google Shape;182;p15" descr="http://cognitivephilosophy.net/wp-content/uploads/2011/01/chinese-room2.png"/>
          <p:cNvPicPr preferRelativeResize="0"/>
          <p:nvPr/>
        </p:nvPicPr>
        <p:blipFill rotWithShape="1">
          <a:blip r:embed="rId3">
            <a:alphaModFix/>
          </a:blip>
          <a:srcRect/>
          <a:stretch/>
        </p:blipFill>
        <p:spPr>
          <a:xfrm>
            <a:off x="592303" y="1678675"/>
            <a:ext cx="8013714" cy="4971007"/>
          </a:xfrm>
          <a:prstGeom prst="rect">
            <a:avLst/>
          </a:prstGeom>
          <a:noFill/>
          <a:ln>
            <a:noFill/>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g6104f4b78a_0_9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Turing test vs. Chinese room</a:t>
            </a:r>
            <a:endParaRPr/>
          </a:p>
        </p:txBody>
      </p:sp>
      <p:sp>
        <p:nvSpPr>
          <p:cNvPr id="188" name="Google Shape;188;g6104f4b78a_0_91"/>
          <p:cNvSpPr txBox="1">
            <a:spLocks noGrp="1"/>
          </p:cNvSpPr>
          <p:nvPr>
            <p:ph type="body" idx="1"/>
          </p:nvPr>
        </p:nvSpPr>
        <p:spPr>
          <a:xfrm>
            <a:off x="457200" y="1535113"/>
            <a:ext cx="4040100" cy="639900"/>
          </a:xfrm>
          <a:prstGeom prst="rect">
            <a:avLst/>
          </a:prstGeom>
        </p:spPr>
        <p:txBody>
          <a:bodyPr spcFirstLastPara="1" wrap="square" lIns="91425" tIns="45700" rIns="91425" bIns="45700" anchor="b" anchorCtr="0">
            <a:noAutofit/>
          </a:bodyPr>
          <a:lstStyle/>
          <a:p>
            <a:pPr marL="0" lvl="0" indent="0" algn="l" rtl="0">
              <a:spcBef>
                <a:spcPts val="480"/>
              </a:spcBef>
              <a:spcAft>
                <a:spcPts val="0"/>
              </a:spcAft>
              <a:buNone/>
            </a:pPr>
            <a:r>
              <a:rPr lang="en-US"/>
              <a:t>Turning Test</a:t>
            </a:r>
            <a:endParaRPr/>
          </a:p>
        </p:txBody>
      </p:sp>
      <p:sp>
        <p:nvSpPr>
          <p:cNvPr id="189" name="Google Shape;189;g6104f4b78a_0_91"/>
          <p:cNvSpPr txBox="1">
            <a:spLocks noGrp="1"/>
          </p:cNvSpPr>
          <p:nvPr>
            <p:ph type="body" idx="2"/>
          </p:nvPr>
        </p:nvSpPr>
        <p:spPr>
          <a:xfrm>
            <a:off x="457200" y="2174875"/>
            <a:ext cx="4040100" cy="3951300"/>
          </a:xfrm>
          <a:prstGeom prst="rect">
            <a:avLst/>
          </a:prstGeom>
        </p:spPr>
        <p:txBody>
          <a:bodyPr spcFirstLastPara="1" wrap="square" lIns="91425" tIns="45700" rIns="91425" bIns="45700" anchor="t" anchorCtr="0">
            <a:noAutofit/>
          </a:bodyPr>
          <a:lstStyle/>
          <a:p>
            <a:pPr marL="457200" lvl="0" indent="-381000" algn="l" rtl="0">
              <a:spcBef>
                <a:spcPts val="480"/>
              </a:spcBef>
              <a:spcAft>
                <a:spcPts val="0"/>
              </a:spcAft>
              <a:buSzPts val="2400"/>
              <a:buChar char="□"/>
            </a:pPr>
            <a:r>
              <a:rPr lang="en-US"/>
              <a:t>a computer program that demonstrates intelligent behavior is intelligent</a:t>
            </a:r>
            <a:endParaRPr/>
          </a:p>
          <a:p>
            <a:pPr marL="457200" lvl="0" indent="0" algn="l" rtl="0">
              <a:spcBef>
                <a:spcPts val="480"/>
              </a:spcBef>
              <a:spcAft>
                <a:spcPts val="0"/>
              </a:spcAft>
              <a:buNone/>
            </a:pPr>
            <a:endParaRPr/>
          </a:p>
          <a:p>
            <a:pPr marL="0" lvl="0" indent="0" algn="l" rtl="0">
              <a:spcBef>
                <a:spcPts val="480"/>
              </a:spcBef>
              <a:spcAft>
                <a:spcPts val="0"/>
              </a:spcAft>
              <a:buNone/>
            </a:pPr>
            <a:endParaRPr b="1"/>
          </a:p>
          <a:p>
            <a:pPr marL="0" lvl="0" indent="0" algn="l" rtl="0">
              <a:spcBef>
                <a:spcPts val="480"/>
              </a:spcBef>
              <a:spcAft>
                <a:spcPts val="0"/>
              </a:spcAft>
              <a:buNone/>
            </a:pPr>
            <a:endParaRPr b="1"/>
          </a:p>
          <a:p>
            <a:pPr marL="0" lvl="0" indent="0" algn="l" rtl="0">
              <a:spcBef>
                <a:spcPts val="480"/>
              </a:spcBef>
              <a:spcAft>
                <a:spcPts val="0"/>
              </a:spcAft>
              <a:buNone/>
            </a:pPr>
            <a:endParaRPr/>
          </a:p>
        </p:txBody>
      </p:sp>
      <p:sp>
        <p:nvSpPr>
          <p:cNvPr id="190" name="Google Shape;190;g6104f4b78a_0_91"/>
          <p:cNvSpPr txBox="1">
            <a:spLocks noGrp="1"/>
          </p:cNvSpPr>
          <p:nvPr>
            <p:ph type="body" idx="3"/>
          </p:nvPr>
        </p:nvSpPr>
        <p:spPr>
          <a:xfrm>
            <a:off x="4645025" y="1535113"/>
            <a:ext cx="4041900" cy="639900"/>
          </a:xfrm>
          <a:prstGeom prst="rect">
            <a:avLst/>
          </a:prstGeom>
        </p:spPr>
        <p:txBody>
          <a:bodyPr spcFirstLastPara="1" wrap="square" lIns="91425" tIns="45700" rIns="91425" bIns="45700" anchor="b" anchorCtr="0">
            <a:noAutofit/>
          </a:bodyPr>
          <a:lstStyle/>
          <a:p>
            <a:pPr marL="0" lvl="0" indent="0" algn="l" rtl="0">
              <a:spcBef>
                <a:spcPts val="480"/>
              </a:spcBef>
              <a:spcAft>
                <a:spcPts val="0"/>
              </a:spcAft>
              <a:buNone/>
            </a:pPr>
            <a:r>
              <a:rPr lang="en-US"/>
              <a:t>Chinese Room</a:t>
            </a:r>
            <a:endParaRPr/>
          </a:p>
        </p:txBody>
      </p:sp>
      <p:sp>
        <p:nvSpPr>
          <p:cNvPr id="191" name="Google Shape;191;g6104f4b78a_0_91"/>
          <p:cNvSpPr txBox="1">
            <a:spLocks noGrp="1"/>
          </p:cNvSpPr>
          <p:nvPr>
            <p:ph type="body" idx="4"/>
          </p:nvPr>
        </p:nvSpPr>
        <p:spPr>
          <a:xfrm>
            <a:off x="4645025" y="2174875"/>
            <a:ext cx="4041900" cy="3951300"/>
          </a:xfrm>
          <a:prstGeom prst="rect">
            <a:avLst/>
          </a:prstGeom>
        </p:spPr>
        <p:txBody>
          <a:bodyPr spcFirstLastPara="1" wrap="square" lIns="91425" tIns="45700" rIns="91425" bIns="45700" anchor="t" anchorCtr="0">
            <a:noAutofit/>
          </a:bodyPr>
          <a:lstStyle/>
          <a:p>
            <a:pPr marL="457200" lvl="0" indent="-381000" algn="l" rtl="0">
              <a:spcBef>
                <a:spcPts val="480"/>
              </a:spcBef>
              <a:spcAft>
                <a:spcPts val="0"/>
              </a:spcAft>
              <a:buSzPts val="2400"/>
              <a:buChar char="□"/>
            </a:pPr>
            <a:r>
              <a:rPr lang="en-US"/>
              <a:t>cannot tell if a computer program is intelligent based on its behavior along</a:t>
            </a:r>
            <a:endParaRPr/>
          </a:p>
          <a:p>
            <a:pPr marL="0" lvl="0" indent="0" algn="l" rtl="0">
              <a:spcBef>
                <a:spcPts val="480"/>
              </a:spcBef>
              <a:spcAft>
                <a:spcPts val="0"/>
              </a:spcAft>
              <a:buNone/>
            </a:pPr>
            <a:endParaRPr/>
          </a:p>
        </p:txBody>
      </p:sp>
      <p:sp>
        <p:nvSpPr>
          <p:cNvPr id="192" name="Google Shape;192;g6104f4b78a_0_91"/>
          <p:cNvSpPr txBox="1"/>
          <p:nvPr/>
        </p:nvSpPr>
        <p:spPr>
          <a:xfrm>
            <a:off x="457200" y="5157450"/>
            <a:ext cx="6969000" cy="1143000"/>
          </a:xfrm>
          <a:prstGeom prst="rect">
            <a:avLst/>
          </a:prstGeom>
          <a:noFill/>
          <a:ln>
            <a:noFill/>
          </a:ln>
        </p:spPr>
        <p:txBody>
          <a:bodyPr spcFirstLastPara="1" wrap="square" lIns="91425" tIns="91425" rIns="91425" bIns="91425" anchor="t" anchorCtr="0">
            <a:noAutofit/>
          </a:bodyPr>
          <a:lstStyle/>
          <a:p>
            <a:pPr marL="0" lvl="0" indent="0" algn="l" rtl="0">
              <a:spcBef>
                <a:spcPts val="480"/>
              </a:spcBef>
              <a:spcAft>
                <a:spcPts val="0"/>
              </a:spcAft>
              <a:buNone/>
            </a:pPr>
            <a:r>
              <a:rPr lang="en-US" sz="2400" b="1">
                <a:solidFill>
                  <a:srgbClr val="C00000"/>
                </a:solidFill>
                <a:latin typeface="Twentieth Century"/>
                <a:ea typeface="Twentieth Century"/>
                <a:cs typeface="Twentieth Century"/>
                <a:sym typeface="Twentieth Century"/>
              </a:rPr>
              <a:t>Is intelligent behavior a sufficient criterion of intelligence? [write down]</a:t>
            </a:r>
            <a:endParaRPr sz="2400" b="1">
              <a:solidFill>
                <a:srgbClr val="C00000"/>
              </a:solidFill>
              <a:latin typeface="Twentieth Century"/>
              <a:ea typeface="Twentieth Century"/>
              <a:cs typeface="Twentieth Century"/>
              <a:sym typeface="Twentieth Century"/>
            </a:endParaRPr>
          </a:p>
          <a:p>
            <a:pPr marL="0" lvl="0" indent="0" algn="l" rtl="0">
              <a:spcBef>
                <a:spcPts val="480"/>
              </a:spcBef>
              <a:spcAft>
                <a:spcPts val="0"/>
              </a:spcAft>
              <a:buNone/>
            </a:pPr>
            <a:endParaRPr sz="2400" i="1">
              <a:solidFill>
                <a:schemeClr val="dk1"/>
              </a:solidFill>
              <a:latin typeface="Twentieth Century"/>
              <a:ea typeface="Twentieth Century"/>
              <a:cs typeface="Twentieth Century"/>
              <a:sym typeface="Twentieth Century"/>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97"/>
        <p:cNvGrpSpPr/>
        <p:nvPr/>
      </p:nvGrpSpPr>
      <p:grpSpPr>
        <a:xfrm>
          <a:off x="0" y="0"/>
          <a:ext cx="0" cy="0"/>
          <a:chOff x="0" y="0"/>
          <a:chExt cx="0" cy="0"/>
        </a:xfrm>
      </p:grpSpPr>
      <p:sp>
        <p:nvSpPr>
          <p:cNvPr id="198" name="Google Shape;198;g6104f4b78a_0_100"/>
          <p:cNvSpPr txBox="1">
            <a:spLocks noGrp="1"/>
          </p:cNvSpPr>
          <p:nvPr>
            <p:ph type="title"/>
          </p:nvPr>
        </p:nvSpPr>
        <p:spPr>
          <a:xfrm>
            <a:off x="574675" y="304800"/>
            <a:ext cx="8001000" cy="12159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US">
                <a:solidFill>
                  <a:schemeClr val="lt1"/>
                </a:solidFill>
              </a:rPr>
              <a:t>In-class activity - graded</a:t>
            </a:r>
            <a:endParaRPr>
              <a:solidFill>
                <a:schemeClr val="lt1"/>
              </a:solidFill>
            </a:endParaRPr>
          </a:p>
        </p:txBody>
      </p:sp>
      <p:sp>
        <p:nvSpPr>
          <p:cNvPr id="199" name="Google Shape;199;g6104f4b78a_0_100"/>
          <p:cNvSpPr txBox="1">
            <a:spLocks noGrp="1"/>
          </p:cNvSpPr>
          <p:nvPr>
            <p:ph type="body" idx="1"/>
          </p:nvPr>
        </p:nvSpPr>
        <p:spPr>
          <a:xfrm>
            <a:off x="566738" y="1752600"/>
            <a:ext cx="8001000" cy="4914900"/>
          </a:xfrm>
          <a:prstGeom prst="rect">
            <a:avLst/>
          </a:prstGeom>
        </p:spPr>
        <p:txBody>
          <a:bodyPr spcFirstLastPara="1" wrap="square" lIns="91425" tIns="45700" rIns="91425" bIns="45700" anchor="t" anchorCtr="0">
            <a:noAutofit/>
          </a:bodyPr>
          <a:lstStyle/>
          <a:p>
            <a:pPr marL="0" lvl="0" indent="0" algn="l" rtl="0">
              <a:spcBef>
                <a:spcPts val="480"/>
              </a:spcBef>
              <a:spcAft>
                <a:spcPts val="0"/>
              </a:spcAft>
              <a:buNone/>
            </a:pPr>
            <a:r>
              <a:rPr lang="en-US">
                <a:solidFill>
                  <a:schemeClr val="lt2"/>
                </a:solidFill>
              </a:rPr>
              <a:t>Go over your notes for the following four questions:</a:t>
            </a:r>
            <a:endParaRPr>
              <a:solidFill>
                <a:schemeClr val="lt2"/>
              </a:solidFill>
            </a:endParaRPr>
          </a:p>
          <a:p>
            <a:pPr marL="457200" lvl="0" indent="-381000" algn="l" rtl="0">
              <a:spcBef>
                <a:spcPts val="480"/>
              </a:spcBef>
              <a:spcAft>
                <a:spcPts val="0"/>
              </a:spcAft>
              <a:buClr>
                <a:schemeClr val="lt2"/>
              </a:buClr>
              <a:buSzPts val="2400"/>
              <a:buFont typeface="Twentieth Century"/>
              <a:buAutoNum type="arabicPeriod"/>
            </a:pPr>
            <a:r>
              <a:rPr lang="en-US">
                <a:solidFill>
                  <a:schemeClr val="lt2"/>
                </a:solidFill>
              </a:rPr>
              <a:t>Which definition of intelligence do you like best</a:t>
            </a:r>
            <a:endParaRPr>
              <a:solidFill>
                <a:schemeClr val="lt2"/>
              </a:solidFill>
            </a:endParaRPr>
          </a:p>
          <a:p>
            <a:pPr marL="457200" lvl="0" indent="-381000" algn="l" rtl="0">
              <a:spcBef>
                <a:spcPts val="0"/>
              </a:spcBef>
              <a:spcAft>
                <a:spcPts val="0"/>
              </a:spcAft>
              <a:buClr>
                <a:schemeClr val="lt2"/>
              </a:buClr>
              <a:buSzPts val="2400"/>
              <a:buFont typeface="Twentieth Century"/>
              <a:buAutoNum type="arabicPeriod"/>
            </a:pPr>
            <a:r>
              <a:rPr lang="en-US">
                <a:solidFill>
                  <a:schemeClr val="lt2"/>
                </a:solidFill>
              </a:rPr>
              <a:t>Rank order top three facets of intelligence</a:t>
            </a:r>
            <a:endParaRPr>
              <a:solidFill>
                <a:schemeClr val="lt2"/>
              </a:solidFill>
            </a:endParaRPr>
          </a:p>
          <a:p>
            <a:pPr marL="457200" lvl="0" indent="-381000" algn="l" rtl="0">
              <a:spcBef>
                <a:spcPts val="0"/>
              </a:spcBef>
              <a:spcAft>
                <a:spcPts val="0"/>
              </a:spcAft>
              <a:buClr>
                <a:schemeClr val="lt2"/>
              </a:buClr>
              <a:buSzPts val="2400"/>
              <a:buFont typeface="Twentieth Century"/>
              <a:buAutoNum type="arabicPeriod"/>
            </a:pPr>
            <a:r>
              <a:rPr lang="en-US">
                <a:solidFill>
                  <a:schemeClr val="lt2"/>
                </a:solidFill>
              </a:rPr>
              <a:t>Percent value for fluid vs. crystallized intelligence</a:t>
            </a:r>
            <a:endParaRPr>
              <a:solidFill>
                <a:schemeClr val="lt2"/>
              </a:solidFill>
            </a:endParaRPr>
          </a:p>
          <a:p>
            <a:pPr marL="457200" lvl="0" indent="-381000" algn="l" rtl="0">
              <a:spcBef>
                <a:spcPts val="0"/>
              </a:spcBef>
              <a:spcAft>
                <a:spcPts val="0"/>
              </a:spcAft>
              <a:buClr>
                <a:schemeClr val="lt2"/>
              </a:buClr>
              <a:buSzPts val="2400"/>
              <a:buFont typeface="Twentieth Century"/>
              <a:buAutoNum type="arabicPeriod"/>
            </a:pPr>
            <a:r>
              <a:rPr lang="en-US">
                <a:solidFill>
                  <a:schemeClr val="lt2"/>
                </a:solidFill>
              </a:rPr>
              <a:t>Is intelligent behavior a sufficient criterion of intelligence?</a:t>
            </a:r>
            <a:endParaRPr>
              <a:solidFill>
                <a:schemeClr val="lt2"/>
              </a:solidFill>
            </a:endParaRPr>
          </a:p>
          <a:p>
            <a:pPr marL="0" lvl="0" indent="0" algn="l" rtl="0">
              <a:spcBef>
                <a:spcPts val="480"/>
              </a:spcBef>
              <a:spcAft>
                <a:spcPts val="0"/>
              </a:spcAft>
              <a:buNone/>
            </a:pPr>
            <a:endParaRPr>
              <a:solidFill>
                <a:schemeClr val="lt2"/>
              </a:solidFill>
            </a:endParaRPr>
          </a:p>
          <a:p>
            <a:pPr marL="0" lvl="0" indent="0" algn="l" rtl="0">
              <a:spcBef>
                <a:spcPts val="480"/>
              </a:spcBef>
              <a:spcAft>
                <a:spcPts val="0"/>
              </a:spcAft>
              <a:buNone/>
            </a:pPr>
            <a:r>
              <a:rPr lang="en-US">
                <a:solidFill>
                  <a:schemeClr val="lt2"/>
                </a:solidFill>
              </a:rPr>
              <a:t>Work with your partner to come up with unified responses to the questions and enter them at </a:t>
            </a:r>
            <a:r>
              <a:rPr lang="en-US" u="sng">
                <a:solidFill>
                  <a:schemeClr val="hlink"/>
                </a:solidFill>
                <a:hlinkClick r:id="rId3"/>
              </a:rPr>
              <a:t>https://tinyurl.com/AIF19-ICA1</a:t>
            </a:r>
            <a:endParaRPr>
              <a:solidFill>
                <a:schemeClr val="lt2"/>
              </a:solidFill>
            </a:endParaRPr>
          </a:p>
          <a:p>
            <a:pPr marL="0" lvl="0" indent="0" algn="l" rtl="0">
              <a:spcBef>
                <a:spcPts val="480"/>
              </a:spcBef>
              <a:spcAft>
                <a:spcPts val="0"/>
              </a:spcAft>
              <a:buNone/>
            </a:pPr>
            <a:endParaRPr>
              <a:solidFill>
                <a:schemeClr val="lt2"/>
              </a:solidFill>
            </a:endParaRPr>
          </a:p>
          <a:p>
            <a:pPr marL="0" lvl="0" indent="0" algn="l" rtl="0">
              <a:spcBef>
                <a:spcPts val="480"/>
              </a:spcBef>
              <a:spcAft>
                <a:spcPts val="0"/>
              </a:spcAft>
              <a:buNone/>
            </a:pPr>
            <a:r>
              <a:rPr lang="en-US">
                <a:solidFill>
                  <a:schemeClr val="lt2"/>
                </a:solidFill>
              </a:rPr>
              <a:t>You have 10 mins for this activity</a:t>
            </a:r>
            <a:endParaRPr>
              <a:solidFill>
                <a:schemeClr val="lt2"/>
              </a:solidFill>
            </a:endParaRPr>
          </a:p>
          <a:p>
            <a:pPr marL="0" lvl="0" indent="0" algn="l" rtl="0">
              <a:spcBef>
                <a:spcPts val="480"/>
              </a:spcBef>
              <a:spcAft>
                <a:spcPts val="0"/>
              </a:spcAft>
              <a:buClr>
                <a:schemeClr val="dk1"/>
              </a:buClr>
              <a:buSzPts val="1100"/>
              <a:buFont typeface="Arial"/>
              <a:buNone/>
            </a:pPr>
            <a:endParaRPr>
              <a:solidFill>
                <a:schemeClr val="lt2"/>
              </a:solidFill>
            </a:endParaRPr>
          </a:p>
          <a:p>
            <a:pPr marL="0" lvl="0" indent="0" algn="l" rtl="0">
              <a:spcBef>
                <a:spcPts val="480"/>
              </a:spcBef>
              <a:spcAft>
                <a:spcPts val="0"/>
              </a:spcAft>
              <a:buNone/>
            </a:pPr>
            <a:endParaRPr>
              <a:solidFill>
                <a:schemeClr val="lt2"/>
              </a:solidFill>
            </a:endParaRPr>
          </a:p>
          <a:p>
            <a:pPr marL="0" lvl="0" indent="0" algn="l" rtl="0">
              <a:spcBef>
                <a:spcPts val="480"/>
              </a:spcBef>
              <a:spcAft>
                <a:spcPts val="0"/>
              </a:spcAft>
              <a:buNone/>
            </a:pPr>
            <a:endParaRPr>
              <a:solidFill>
                <a:schemeClr val="lt2"/>
              </a:solidFill>
            </a:endParaRPr>
          </a:p>
          <a:p>
            <a:pPr marL="0" lvl="0" indent="0" algn="l" rtl="0">
              <a:spcBef>
                <a:spcPts val="480"/>
              </a:spcBef>
              <a:spcAft>
                <a:spcPts val="0"/>
              </a:spcAft>
              <a:buNone/>
            </a:pPr>
            <a:endParaRPr>
              <a:solidFill>
                <a:schemeClr val="lt2"/>
              </a:solidFill>
            </a:endParaRPr>
          </a:p>
          <a:p>
            <a:pPr marL="0" lvl="0" indent="0" algn="l" rtl="0">
              <a:spcBef>
                <a:spcPts val="480"/>
              </a:spcBef>
              <a:spcAft>
                <a:spcPts val="0"/>
              </a:spcAft>
              <a:buNone/>
            </a:pPr>
            <a:endParaRPr>
              <a:solidFill>
                <a:schemeClr val="lt2"/>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16"/>
          <p:cNvSpPr txBox="1">
            <a:spLocks noGrp="1"/>
          </p:cNvSpPr>
          <p:nvPr>
            <p:ph type="title"/>
          </p:nvPr>
        </p:nvSpPr>
        <p:spPr>
          <a:xfrm>
            <a:off x="588323" y="2556680"/>
            <a:ext cx="8001000" cy="1216025"/>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r>
              <a:rPr lang="en-US"/>
              <a:t>Your (Excellent) Questions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2"/>
          <p:cNvSpPr txBox="1">
            <a:spLocks noGrp="1"/>
          </p:cNvSpPr>
          <p:nvPr>
            <p:ph type="title"/>
          </p:nvPr>
        </p:nvSpPr>
        <p:spPr>
          <a:xfrm>
            <a:off x="574675" y="304800"/>
            <a:ext cx="8001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Announcements</a:t>
            </a:r>
            <a:endParaRPr/>
          </a:p>
        </p:txBody>
      </p:sp>
      <p:sp>
        <p:nvSpPr>
          <p:cNvPr id="95" name="Google Shape;95;p2"/>
          <p:cNvSpPr txBox="1">
            <a:spLocks noGrp="1"/>
          </p:cNvSpPr>
          <p:nvPr>
            <p:ph type="body" idx="1"/>
          </p:nvPr>
        </p:nvSpPr>
        <p:spPr>
          <a:xfrm>
            <a:off x="566763" y="1752600"/>
            <a:ext cx="8224200" cy="4798200"/>
          </a:xfrm>
          <a:prstGeom prst="rect">
            <a:avLst/>
          </a:prstGeom>
          <a:noFill/>
          <a:ln>
            <a:noFill/>
          </a:ln>
        </p:spPr>
        <p:txBody>
          <a:bodyPr spcFirstLastPara="1" wrap="square" lIns="91425" tIns="45700" rIns="91425" bIns="45700" anchor="t" anchorCtr="0">
            <a:noAutofit/>
          </a:bodyPr>
          <a:lstStyle/>
          <a:p>
            <a:pPr marL="469900" lvl="0" indent="-469900" algn="l" rtl="0">
              <a:spcBef>
                <a:spcPts val="0"/>
              </a:spcBef>
              <a:spcAft>
                <a:spcPts val="0"/>
              </a:spcAft>
              <a:buSzPts val="2400"/>
              <a:buChar char="□"/>
            </a:pPr>
            <a:r>
              <a:rPr lang="en-US" sz="2400"/>
              <a:t>Monday (9/02)</a:t>
            </a:r>
            <a:endParaRPr sz="2400"/>
          </a:p>
          <a:p>
            <a:pPr marL="908050" lvl="1" indent="-436563" algn="l" rtl="0">
              <a:spcBef>
                <a:spcPts val="480"/>
              </a:spcBef>
              <a:spcAft>
                <a:spcPts val="0"/>
              </a:spcAft>
              <a:buSzPts val="2400"/>
              <a:buChar char="■"/>
            </a:pPr>
            <a:r>
              <a:rPr lang="en-US"/>
              <a:t>No class (Labor Day)</a:t>
            </a:r>
            <a:endParaRPr/>
          </a:p>
          <a:p>
            <a:pPr marL="908050" lvl="1" indent="-284163" algn="l" rtl="0">
              <a:spcBef>
                <a:spcPts val="480"/>
              </a:spcBef>
              <a:spcAft>
                <a:spcPts val="0"/>
              </a:spcAft>
              <a:buSzPts val="2400"/>
              <a:buNone/>
            </a:pPr>
            <a:endParaRPr/>
          </a:p>
          <a:p>
            <a:pPr marL="469900" lvl="0" indent="-469900" algn="l" rtl="0">
              <a:spcBef>
                <a:spcPts val="480"/>
              </a:spcBef>
              <a:spcAft>
                <a:spcPts val="0"/>
              </a:spcAft>
              <a:buSzPts val="2400"/>
              <a:buChar char="□"/>
            </a:pPr>
            <a:r>
              <a:rPr lang="en-US" sz="2400" b="1"/>
              <a:t>Wednesday (9/04)</a:t>
            </a:r>
            <a:endParaRPr sz="2400"/>
          </a:p>
          <a:p>
            <a:pPr marL="908050" lvl="1" indent="-436563" algn="l" rtl="0">
              <a:spcBef>
                <a:spcPts val="480"/>
              </a:spcBef>
              <a:spcAft>
                <a:spcPts val="0"/>
              </a:spcAft>
              <a:buSzPts val="2400"/>
              <a:buChar char="■"/>
            </a:pPr>
            <a:r>
              <a:rPr lang="en-US"/>
              <a:t>History, Motivation, Core Themes of AI (Franklin) </a:t>
            </a:r>
            <a:endParaRPr/>
          </a:p>
          <a:p>
            <a:pPr marL="908050" lvl="1" indent="-436562" algn="l" rtl="0">
              <a:spcBef>
                <a:spcPts val="480"/>
              </a:spcBef>
              <a:spcAft>
                <a:spcPts val="0"/>
              </a:spcAft>
              <a:buSzPts val="2400"/>
              <a:buChar char="■"/>
            </a:pPr>
            <a:r>
              <a:rPr lang="en-US"/>
              <a:t>Submit discussion question by 12 pm Tuesday (9/03)</a:t>
            </a:r>
            <a:endParaRPr/>
          </a:p>
          <a:p>
            <a:pPr marL="0" lvl="0" indent="0" algn="l" rtl="0">
              <a:spcBef>
                <a:spcPts val="480"/>
              </a:spcBef>
              <a:spcAft>
                <a:spcPts val="0"/>
              </a:spcAft>
              <a:buNone/>
            </a:pPr>
            <a:endParaRPr sz="2400"/>
          </a:p>
          <a:p>
            <a:pPr marL="457200" lvl="0" indent="-381000" algn="l" rtl="0">
              <a:spcBef>
                <a:spcPts val="480"/>
              </a:spcBef>
              <a:spcAft>
                <a:spcPts val="0"/>
              </a:spcAft>
              <a:buSzPts val="2400"/>
              <a:buChar char="□"/>
            </a:pPr>
            <a:r>
              <a:rPr lang="en-US" sz="2400"/>
              <a:t>Python tutorial will be posted online</a:t>
            </a:r>
            <a:endParaRPr sz="2400"/>
          </a:p>
          <a:p>
            <a:pPr marL="457200" lvl="0" indent="-381000" algn="l" rtl="0">
              <a:spcBef>
                <a:spcPts val="0"/>
              </a:spcBef>
              <a:spcAft>
                <a:spcPts val="0"/>
              </a:spcAft>
              <a:buSzPts val="2400"/>
              <a:buChar char="□"/>
            </a:pPr>
            <a:r>
              <a:rPr lang="en-US" sz="2400"/>
              <a:t>Office-hours will focus on tutorial</a:t>
            </a:r>
            <a:endParaRPr sz="2400"/>
          </a:p>
          <a:p>
            <a:pPr marL="469900" lvl="0" indent="-317500" algn="l" rtl="0">
              <a:spcBef>
                <a:spcPts val="480"/>
              </a:spcBef>
              <a:spcAft>
                <a:spcPts val="0"/>
              </a:spcAft>
              <a:buSzPts val="2400"/>
              <a:buNone/>
            </a:pPr>
            <a:endParaRPr sz="2400"/>
          </a:p>
          <a:p>
            <a:pPr marL="908050" lvl="1" indent="-284163" algn="l" rtl="0">
              <a:spcBef>
                <a:spcPts val="480"/>
              </a:spcBef>
              <a:spcAft>
                <a:spcPts val="0"/>
              </a:spcAft>
              <a:buSzPts val="2400"/>
              <a:buNone/>
            </a:pPr>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g610ca7d042_1_0"/>
          <p:cNvSpPr txBox="1">
            <a:spLocks noGrp="1"/>
          </p:cNvSpPr>
          <p:nvPr>
            <p:ph type="title"/>
          </p:nvPr>
        </p:nvSpPr>
        <p:spPr>
          <a:xfrm>
            <a:off x="574675" y="304800"/>
            <a:ext cx="8001000" cy="12159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Strategies for Intelligence</a:t>
            </a:r>
            <a:endParaRPr/>
          </a:p>
        </p:txBody>
      </p:sp>
      <p:sp>
        <p:nvSpPr>
          <p:cNvPr id="254" name="Google Shape;254;g610ca7d042_1_0"/>
          <p:cNvSpPr txBox="1">
            <a:spLocks noGrp="1"/>
          </p:cNvSpPr>
          <p:nvPr>
            <p:ph type="body" idx="1"/>
          </p:nvPr>
        </p:nvSpPr>
        <p:spPr>
          <a:xfrm>
            <a:off x="566738" y="1752600"/>
            <a:ext cx="8001000" cy="4914900"/>
          </a:xfrm>
          <a:prstGeom prst="rect">
            <a:avLst/>
          </a:prstGeom>
          <a:noFill/>
          <a:ln>
            <a:noFill/>
          </a:ln>
        </p:spPr>
        <p:txBody>
          <a:bodyPr spcFirstLastPara="1" wrap="square" lIns="91425" tIns="45700" rIns="91425" bIns="45700" anchor="t" anchorCtr="0">
            <a:noAutofit/>
          </a:bodyPr>
          <a:lstStyle/>
          <a:p>
            <a:pPr marL="469900" lvl="0" indent="-469900" algn="l" rtl="0">
              <a:spcBef>
                <a:spcPts val="0"/>
              </a:spcBef>
              <a:spcAft>
                <a:spcPts val="0"/>
              </a:spcAft>
              <a:buSzPts val="2400"/>
              <a:buChar char="□"/>
            </a:pPr>
            <a:r>
              <a:rPr lang="en-US" b="1"/>
              <a:t>Sage Garrett.</a:t>
            </a:r>
            <a:r>
              <a:rPr lang="en-US"/>
              <a:t> The writer describes the chess program's strategy of checking for many alternatives as "completely unintelligent". Isn't the computer taking advantage of the fact that it can check these alternatives quickly? Isn't using its strengths against the human an intelligent strategy?</a:t>
            </a:r>
            <a:endParaRPr/>
          </a:p>
          <a:p>
            <a:pPr marL="0" lvl="0" indent="0" algn="l" rtl="0">
              <a:spcBef>
                <a:spcPts val="480"/>
              </a:spcBef>
              <a:spcAft>
                <a:spcPts val="0"/>
              </a:spcAft>
              <a:buSzPts val="2400"/>
              <a:buNone/>
            </a:pPr>
            <a:endParaRPr/>
          </a:p>
          <a:p>
            <a:pPr marL="469900" lvl="0" indent="-469900" algn="l" rtl="0">
              <a:spcBef>
                <a:spcPts val="0"/>
              </a:spcBef>
              <a:spcAft>
                <a:spcPts val="0"/>
              </a:spcAft>
              <a:buSzPts val="2400"/>
              <a:buChar char="□"/>
            </a:pPr>
            <a:r>
              <a:rPr lang="en-US" b="1"/>
              <a:t>James Mcdonald. </a:t>
            </a:r>
            <a:r>
              <a:rPr lang="en-US"/>
              <a:t> Does Garry Kasparov's brain do this same kind of processing but in a different way?  What is the essence of Gary's ability to predict the outcome of any given game state given his input of what I can only assume is an absurdly large amount of chess matches played in one lifetime?</a:t>
            </a:r>
            <a:endParaRPr/>
          </a:p>
          <a:p>
            <a:pPr marL="469900" lvl="0" indent="0" algn="l" rtl="0">
              <a:spcBef>
                <a:spcPts val="480"/>
              </a:spcBef>
              <a:spcAft>
                <a:spcPts val="0"/>
              </a:spcAft>
              <a:buNone/>
            </a:pPr>
            <a:endParaRPr/>
          </a:p>
          <a:p>
            <a:pPr marL="0" lvl="0" indent="0" algn="l" rtl="0">
              <a:spcBef>
                <a:spcPts val="480"/>
              </a:spcBef>
              <a:spcAft>
                <a:spcPts val="0"/>
              </a:spcAft>
              <a:buSzPts val="2400"/>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g611046cda1_1_26"/>
          <p:cNvSpPr txBox="1">
            <a:spLocks noGrp="1"/>
          </p:cNvSpPr>
          <p:nvPr>
            <p:ph type="title"/>
          </p:nvPr>
        </p:nvSpPr>
        <p:spPr>
          <a:xfrm>
            <a:off x="574675" y="304800"/>
            <a:ext cx="8001000" cy="12159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Imitation as intelligence</a:t>
            </a:r>
            <a:endParaRPr/>
          </a:p>
        </p:txBody>
      </p:sp>
      <p:sp>
        <p:nvSpPr>
          <p:cNvPr id="260" name="Google Shape;260;g611046cda1_1_26"/>
          <p:cNvSpPr txBox="1">
            <a:spLocks noGrp="1"/>
          </p:cNvSpPr>
          <p:nvPr>
            <p:ph type="body" idx="1"/>
          </p:nvPr>
        </p:nvSpPr>
        <p:spPr>
          <a:xfrm>
            <a:off x="566738" y="1752600"/>
            <a:ext cx="8001000" cy="4914900"/>
          </a:xfrm>
          <a:prstGeom prst="rect">
            <a:avLst/>
          </a:prstGeom>
          <a:noFill/>
          <a:ln>
            <a:noFill/>
          </a:ln>
        </p:spPr>
        <p:txBody>
          <a:bodyPr spcFirstLastPara="1" wrap="square" lIns="91425" tIns="45700" rIns="91425" bIns="45700" anchor="t" anchorCtr="0">
            <a:noAutofit/>
          </a:bodyPr>
          <a:lstStyle/>
          <a:p>
            <a:pPr marL="469900" lvl="0" indent="-469900" algn="l" rtl="0">
              <a:spcBef>
                <a:spcPts val="480"/>
              </a:spcBef>
              <a:spcAft>
                <a:spcPts val="0"/>
              </a:spcAft>
              <a:buSzPts val="2400"/>
              <a:buChar char="□"/>
            </a:pPr>
            <a:r>
              <a:rPr lang="en-US" b="1"/>
              <a:t>Stacy Hayes.</a:t>
            </a:r>
            <a:r>
              <a:rPr lang="en-US"/>
              <a:t> Can an agent who only acts based on observed and then consequently imitated behaviors be considered intelligent? Would an agent that mixed two observed behaviors to form one that hasn't been observed qualify as intelligent?</a:t>
            </a:r>
            <a:endParaRPr/>
          </a:p>
          <a:p>
            <a:pPr marL="469900" lvl="0" indent="0" algn="l" rtl="0">
              <a:spcBef>
                <a:spcPts val="480"/>
              </a:spcBef>
              <a:spcAft>
                <a:spcPts val="0"/>
              </a:spcAft>
              <a:buNone/>
            </a:pPr>
            <a:endParaRPr/>
          </a:p>
          <a:p>
            <a:pPr marL="0" lvl="0" indent="0" algn="l" rtl="0">
              <a:spcBef>
                <a:spcPts val="480"/>
              </a:spcBef>
              <a:spcAft>
                <a:spcPts val="0"/>
              </a:spcAft>
              <a:buSzPts val="2400"/>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g610ca7d042_1_7"/>
          <p:cNvSpPr txBox="1">
            <a:spLocks noGrp="1"/>
          </p:cNvSpPr>
          <p:nvPr>
            <p:ph type="title"/>
          </p:nvPr>
        </p:nvSpPr>
        <p:spPr>
          <a:xfrm>
            <a:off x="574675" y="304800"/>
            <a:ext cx="8001000" cy="12159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Emotions and Consciousness</a:t>
            </a:r>
            <a:endParaRPr/>
          </a:p>
        </p:txBody>
      </p:sp>
      <p:sp>
        <p:nvSpPr>
          <p:cNvPr id="266" name="Google Shape;266;g610ca7d042_1_7"/>
          <p:cNvSpPr txBox="1">
            <a:spLocks noGrp="1"/>
          </p:cNvSpPr>
          <p:nvPr>
            <p:ph type="body" idx="1"/>
          </p:nvPr>
        </p:nvSpPr>
        <p:spPr>
          <a:xfrm>
            <a:off x="566738" y="1752600"/>
            <a:ext cx="8001000" cy="4914900"/>
          </a:xfrm>
          <a:prstGeom prst="rect">
            <a:avLst/>
          </a:prstGeom>
          <a:noFill/>
          <a:ln>
            <a:noFill/>
          </a:ln>
        </p:spPr>
        <p:txBody>
          <a:bodyPr spcFirstLastPara="1" wrap="square" lIns="91425" tIns="45700" rIns="91425" bIns="45700" anchor="t" anchorCtr="0">
            <a:noAutofit/>
          </a:bodyPr>
          <a:lstStyle/>
          <a:p>
            <a:pPr marL="469900" lvl="0" indent="-469900" algn="l" rtl="0">
              <a:spcBef>
                <a:spcPts val="0"/>
              </a:spcBef>
              <a:spcAft>
                <a:spcPts val="0"/>
              </a:spcAft>
              <a:buSzPts val="2400"/>
              <a:buChar char="□"/>
            </a:pPr>
            <a:r>
              <a:rPr lang="en-US" b="1"/>
              <a:t>Gerritt Luoma.</a:t>
            </a:r>
            <a:r>
              <a:rPr lang="en-US"/>
              <a:t> Given one was to produce two fully cognitive AI with creativity, consciousness, problem solving ability, and the capability of complete conversation, what do you believe would be key differences in their behaviors if one possessed emotions while the other didn't. </a:t>
            </a:r>
            <a:endParaRPr/>
          </a:p>
          <a:p>
            <a:pPr marL="469900" lvl="0" indent="0" algn="l" rtl="0">
              <a:spcBef>
                <a:spcPts val="0"/>
              </a:spcBef>
              <a:spcAft>
                <a:spcPts val="0"/>
              </a:spcAft>
              <a:buNone/>
            </a:pPr>
            <a:endParaRPr/>
          </a:p>
          <a:p>
            <a:pPr marL="469900" lvl="0" indent="-469900" algn="l" rtl="0">
              <a:spcBef>
                <a:spcPts val="480"/>
              </a:spcBef>
              <a:spcAft>
                <a:spcPts val="0"/>
              </a:spcAft>
              <a:buSzPts val="2400"/>
              <a:buChar char="□"/>
            </a:pPr>
            <a:r>
              <a:rPr lang="en-US" b="1"/>
              <a:t>Melissa Pollich.</a:t>
            </a:r>
            <a:r>
              <a:rPr lang="en-US"/>
              <a:t> How can we create and/or measure the intelligence of "artificially intelligent machines" if we are using human properties such as consciousness and emotion as parameters for defining 'artificial intelligence', when these properties are not (and have never been) well understood or explained by humans?</a:t>
            </a:r>
            <a:endParaRPr/>
          </a:p>
          <a:p>
            <a:pPr marL="0" lvl="0" indent="0" algn="l" rtl="0">
              <a:spcBef>
                <a:spcPts val="480"/>
              </a:spcBef>
              <a:spcAft>
                <a:spcPts val="0"/>
              </a:spcAft>
              <a:buSzPts val="2400"/>
              <a:buNone/>
            </a:pP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g610ca7d042_1_14"/>
          <p:cNvSpPr txBox="1">
            <a:spLocks noGrp="1"/>
          </p:cNvSpPr>
          <p:nvPr>
            <p:ph type="title"/>
          </p:nvPr>
        </p:nvSpPr>
        <p:spPr>
          <a:xfrm>
            <a:off x="574675" y="304800"/>
            <a:ext cx="8001000" cy="12159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Is aiming for intelligence and intractable problem?</a:t>
            </a:r>
            <a:endParaRPr/>
          </a:p>
        </p:txBody>
      </p:sp>
      <p:sp>
        <p:nvSpPr>
          <p:cNvPr id="272" name="Google Shape;272;g610ca7d042_1_14"/>
          <p:cNvSpPr txBox="1">
            <a:spLocks noGrp="1"/>
          </p:cNvSpPr>
          <p:nvPr>
            <p:ph type="body" idx="1"/>
          </p:nvPr>
        </p:nvSpPr>
        <p:spPr>
          <a:xfrm>
            <a:off x="566738" y="1752600"/>
            <a:ext cx="8001000" cy="4914900"/>
          </a:xfrm>
          <a:prstGeom prst="rect">
            <a:avLst/>
          </a:prstGeom>
          <a:noFill/>
          <a:ln>
            <a:noFill/>
          </a:ln>
        </p:spPr>
        <p:txBody>
          <a:bodyPr spcFirstLastPara="1" wrap="square" lIns="91425" tIns="45700" rIns="91425" bIns="45700" anchor="t" anchorCtr="0">
            <a:noAutofit/>
          </a:bodyPr>
          <a:lstStyle/>
          <a:p>
            <a:pPr marL="469900" lvl="0" indent="-469900" algn="l" rtl="0">
              <a:spcBef>
                <a:spcPts val="0"/>
              </a:spcBef>
              <a:spcAft>
                <a:spcPts val="0"/>
              </a:spcAft>
              <a:buSzPts val="2400"/>
              <a:buChar char="□"/>
            </a:pPr>
            <a:r>
              <a:rPr lang="en-US" b="1"/>
              <a:t>Kaelan Patel. </a:t>
            </a:r>
            <a:r>
              <a:rPr lang="en-US"/>
              <a:t>How relevant is modern "unintelligent" AI research to the goal of creating a general intelligence? If something sophisticated like a modern neural net-trained program (e.g. AlphaGo) is not considered intelligent in the way a human is, can we be sure that continuing along this line will yield "real" intelligence later on?</a:t>
            </a:r>
            <a:endParaRPr/>
          </a:p>
          <a:p>
            <a:pPr marL="0" lvl="0" indent="0" algn="l" rtl="0">
              <a:spcBef>
                <a:spcPts val="480"/>
              </a:spcBef>
              <a:spcAft>
                <a:spcPts val="0"/>
              </a:spcAft>
              <a:buSzPts val="2400"/>
              <a:buNone/>
            </a:pPr>
            <a:endParaRPr/>
          </a:p>
          <a:p>
            <a:pPr marL="469900" lvl="0" indent="-469900" algn="l" rtl="0">
              <a:spcBef>
                <a:spcPts val="480"/>
              </a:spcBef>
              <a:spcAft>
                <a:spcPts val="0"/>
              </a:spcAft>
              <a:buSzPts val="2400"/>
              <a:buChar char="□"/>
            </a:pPr>
            <a:r>
              <a:rPr lang="en-US" b="1"/>
              <a:t>Braden Holmes.</a:t>
            </a:r>
            <a:r>
              <a:rPr lang="en-US"/>
              <a:t> How could we ever determine if an AI is truly intelligent and thinking as opposed to mimicking the results we would expect from such a machine?</a:t>
            </a:r>
            <a:endParaRPr/>
          </a:p>
          <a:p>
            <a:pPr marL="0" lvl="0" indent="0" algn="l" rtl="0">
              <a:spcBef>
                <a:spcPts val="480"/>
              </a:spcBef>
              <a:spcAft>
                <a:spcPts val="0"/>
              </a:spcAft>
              <a:buSzPts val="2400"/>
              <a:buNone/>
            </a:pP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g611046cda1_3_0"/>
          <p:cNvSpPr txBox="1">
            <a:spLocks noGrp="1"/>
          </p:cNvSpPr>
          <p:nvPr>
            <p:ph type="title"/>
          </p:nvPr>
        </p:nvSpPr>
        <p:spPr>
          <a:xfrm>
            <a:off x="574675" y="304800"/>
            <a:ext cx="8001000" cy="12159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Emergence of Intelligence</a:t>
            </a:r>
            <a:endParaRPr/>
          </a:p>
        </p:txBody>
      </p:sp>
      <p:sp>
        <p:nvSpPr>
          <p:cNvPr id="278" name="Google Shape;278;g611046cda1_3_0"/>
          <p:cNvSpPr txBox="1">
            <a:spLocks noGrp="1"/>
          </p:cNvSpPr>
          <p:nvPr>
            <p:ph type="body" idx="1"/>
          </p:nvPr>
        </p:nvSpPr>
        <p:spPr>
          <a:xfrm>
            <a:off x="566738" y="1752600"/>
            <a:ext cx="8001000" cy="4914900"/>
          </a:xfrm>
          <a:prstGeom prst="rect">
            <a:avLst/>
          </a:prstGeom>
          <a:noFill/>
          <a:ln>
            <a:noFill/>
          </a:ln>
        </p:spPr>
        <p:txBody>
          <a:bodyPr spcFirstLastPara="1" wrap="square" lIns="91425" tIns="45700" rIns="91425" bIns="45700" anchor="t" anchorCtr="0">
            <a:noAutofit/>
          </a:bodyPr>
          <a:lstStyle/>
          <a:p>
            <a:pPr marL="469900" lvl="0" indent="-469900" algn="l" rtl="0">
              <a:spcBef>
                <a:spcPts val="0"/>
              </a:spcBef>
              <a:spcAft>
                <a:spcPts val="0"/>
              </a:spcAft>
              <a:buSzPts val="2400"/>
              <a:buChar char="□"/>
            </a:pPr>
            <a:r>
              <a:rPr lang="en-US" b="1"/>
              <a:t>Graham Harper. </a:t>
            </a:r>
            <a:r>
              <a:rPr lang="en-US"/>
              <a:t>If autonomous agents are not programmed to help each other, where would that ability come from? How does an original concept like collaboration emerge in a machine that has not been told about it?</a:t>
            </a:r>
            <a:endParaRPr b="1"/>
          </a:p>
          <a:p>
            <a:pPr marL="0" lvl="0" indent="0" algn="l" rtl="0">
              <a:spcBef>
                <a:spcPts val="480"/>
              </a:spcBef>
              <a:spcAft>
                <a:spcPts val="0"/>
              </a:spcAft>
              <a:buSzPts val="2400"/>
              <a:buNone/>
            </a:pP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g611046cda1_3_28"/>
          <p:cNvSpPr txBox="1">
            <a:spLocks noGrp="1"/>
          </p:cNvSpPr>
          <p:nvPr>
            <p:ph type="title"/>
          </p:nvPr>
        </p:nvSpPr>
        <p:spPr>
          <a:xfrm>
            <a:off x="574675" y="304800"/>
            <a:ext cx="8001000" cy="12159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Consciousness</a:t>
            </a:r>
            <a:endParaRPr/>
          </a:p>
        </p:txBody>
      </p:sp>
      <p:sp>
        <p:nvSpPr>
          <p:cNvPr id="284" name="Google Shape;284;g611046cda1_3_28"/>
          <p:cNvSpPr txBox="1">
            <a:spLocks noGrp="1"/>
          </p:cNvSpPr>
          <p:nvPr>
            <p:ph type="body" idx="1"/>
          </p:nvPr>
        </p:nvSpPr>
        <p:spPr>
          <a:xfrm>
            <a:off x="566750" y="1638475"/>
            <a:ext cx="8001000" cy="5028900"/>
          </a:xfrm>
          <a:prstGeom prst="rect">
            <a:avLst/>
          </a:prstGeom>
          <a:noFill/>
          <a:ln>
            <a:noFill/>
          </a:ln>
        </p:spPr>
        <p:txBody>
          <a:bodyPr spcFirstLastPara="1" wrap="square" lIns="91425" tIns="45700" rIns="91425" bIns="45700" anchor="t" anchorCtr="0">
            <a:noAutofit/>
          </a:bodyPr>
          <a:lstStyle/>
          <a:p>
            <a:pPr marL="469900" lvl="0" indent="-469900" algn="l" rtl="0">
              <a:spcBef>
                <a:spcPts val="0"/>
              </a:spcBef>
              <a:spcAft>
                <a:spcPts val="0"/>
              </a:spcAft>
              <a:buSzPts val="2400"/>
              <a:buChar char="□"/>
            </a:pPr>
            <a:r>
              <a:rPr lang="en-US" b="1"/>
              <a:t>Zach Morrissey. </a:t>
            </a:r>
            <a:r>
              <a:rPr lang="en-US"/>
              <a:t>In the section called Consciousness, the author states that conscious thought is a very small part of one’s mental state. Could unconscious processes be the main cause of varying levels of intelligence in humans?</a:t>
            </a:r>
            <a:endParaRPr/>
          </a:p>
          <a:p>
            <a:pPr marL="0" lvl="0" indent="0" algn="l" rtl="0">
              <a:spcBef>
                <a:spcPts val="480"/>
              </a:spcBef>
              <a:spcAft>
                <a:spcPts val="0"/>
              </a:spcAft>
              <a:buSzPts val="2400"/>
              <a:buNone/>
            </a:pPr>
            <a:endParaRPr/>
          </a:p>
          <a:p>
            <a:pPr marL="469900" lvl="0" indent="-469900" algn="l" rtl="0">
              <a:spcBef>
                <a:spcPts val="480"/>
              </a:spcBef>
              <a:spcAft>
                <a:spcPts val="0"/>
              </a:spcAft>
              <a:buSzPts val="2400"/>
              <a:buChar char="□"/>
            </a:pPr>
            <a:r>
              <a:rPr lang="en-US" b="1"/>
              <a:t>Calvin Zikakis.</a:t>
            </a:r>
            <a:r>
              <a:rPr lang="en-US"/>
              <a:t> What decides the lacking of consciousness and emotions in artificial intelligence? If humans can make a machine learn as if it was a human by replicating our brains; can we replicate how emotions and consciousness work in humans within our AI?</a:t>
            </a:r>
            <a:endParaRPr/>
          </a:p>
          <a:p>
            <a:pPr marL="469900" lvl="0" indent="0" algn="l" rtl="0">
              <a:spcBef>
                <a:spcPts val="480"/>
              </a:spcBef>
              <a:spcAft>
                <a:spcPts val="0"/>
              </a:spcAft>
              <a:buNone/>
            </a:pPr>
            <a:endParaRPr b="1"/>
          </a:p>
          <a:p>
            <a:pPr marL="0" lvl="0" indent="0" algn="l" rtl="0">
              <a:spcBef>
                <a:spcPts val="480"/>
              </a:spcBef>
              <a:spcAft>
                <a:spcPts val="0"/>
              </a:spcAft>
              <a:buSzPts val="2400"/>
              <a:buNone/>
            </a:pP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g611046cda1_3_48"/>
          <p:cNvSpPr txBox="1">
            <a:spLocks noGrp="1"/>
          </p:cNvSpPr>
          <p:nvPr>
            <p:ph type="title"/>
          </p:nvPr>
        </p:nvSpPr>
        <p:spPr>
          <a:xfrm>
            <a:off x="574675" y="304800"/>
            <a:ext cx="8001000" cy="12159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How to validate models?</a:t>
            </a:r>
            <a:endParaRPr/>
          </a:p>
        </p:txBody>
      </p:sp>
      <p:sp>
        <p:nvSpPr>
          <p:cNvPr id="290" name="Google Shape;290;g611046cda1_3_48"/>
          <p:cNvSpPr txBox="1">
            <a:spLocks noGrp="1"/>
          </p:cNvSpPr>
          <p:nvPr>
            <p:ph type="body" idx="1"/>
          </p:nvPr>
        </p:nvSpPr>
        <p:spPr>
          <a:xfrm>
            <a:off x="566750" y="1520700"/>
            <a:ext cx="8001000" cy="5146800"/>
          </a:xfrm>
          <a:prstGeom prst="rect">
            <a:avLst/>
          </a:prstGeom>
          <a:noFill/>
          <a:ln>
            <a:noFill/>
          </a:ln>
        </p:spPr>
        <p:txBody>
          <a:bodyPr spcFirstLastPara="1" wrap="square" lIns="91425" tIns="45700" rIns="91425" bIns="45700" anchor="t" anchorCtr="0">
            <a:noAutofit/>
          </a:bodyPr>
          <a:lstStyle/>
          <a:p>
            <a:pPr marL="469900" lvl="0" indent="-469900" algn="l" rtl="0">
              <a:spcBef>
                <a:spcPts val="0"/>
              </a:spcBef>
              <a:spcAft>
                <a:spcPts val="0"/>
              </a:spcAft>
              <a:buSzPts val="2400"/>
              <a:buChar char="□"/>
            </a:pPr>
            <a:r>
              <a:rPr lang="en-US" b="1"/>
              <a:t>Mattias Leino. </a:t>
            </a:r>
            <a:r>
              <a:rPr lang="en-US"/>
              <a:t>When researchers use synthetic modelling to study intelligence, what kind of tests can they perform to validate their models? And in the cases where the intelligence of an animal or a human is being modeled do you separately test to validate that the model is good at modelling the animal / human vs how many of those findings extrapolate to more general principles of intelligence?</a:t>
            </a:r>
            <a:endParaRPr/>
          </a:p>
          <a:p>
            <a:pPr marL="0" lvl="0" indent="0" algn="l" rtl="0">
              <a:spcBef>
                <a:spcPts val="480"/>
              </a:spcBef>
              <a:spcAft>
                <a:spcPts val="0"/>
              </a:spcAft>
              <a:buSzPts val="2400"/>
              <a:buNone/>
            </a:pPr>
            <a:endParaRPr/>
          </a:p>
          <a:p>
            <a:pPr marL="469900" lvl="0" indent="0" algn="l" rtl="0">
              <a:spcBef>
                <a:spcPts val="480"/>
              </a:spcBef>
              <a:spcAft>
                <a:spcPts val="0"/>
              </a:spcAft>
              <a:buNone/>
            </a:pPr>
            <a:endParaRPr/>
          </a:p>
          <a:p>
            <a:pPr marL="0" lvl="0" indent="0" algn="l" rtl="0">
              <a:spcBef>
                <a:spcPts val="480"/>
              </a:spcBef>
              <a:spcAft>
                <a:spcPts val="0"/>
              </a:spcAft>
              <a:buSzPts val="2400"/>
              <a:buNone/>
            </a:pP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g611046cda1_3_16"/>
          <p:cNvSpPr txBox="1">
            <a:spLocks noGrp="1"/>
          </p:cNvSpPr>
          <p:nvPr>
            <p:ph type="title"/>
          </p:nvPr>
        </p:nvSpPr>
        <p:spPr>
          <a:xfrm>
            <a:off x="574675" y="304800"/>
            <a:ext cx="8001000" cy="12159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Is there really a difference?</a:t>
            </a:r>
            <a:endParaRPr/>
          </a:p>
        </p:txBody>
      </p:sp>
      <p:sp>
        <p:nvSpPr>
          <p:cNvPr id="296" name="Google Shape;296;g611046cda1_3_16"/>
          <p:cNvSpPr txBox="1">
            <a:spLocks noGrp="1"/>
          </p:cNvSpPr>
          <p:nvPr>
            <p:ph type="body" idx="1"/>
          </p:nvPr>
        </p:nvSpPr>
        <p:spPr>
          <a:xfrm>
            <a:off x="566738" y="1752600"/>
            <a:ext cx="8001000" cy="4914900"/>
          </a:xfrm>
          <a:prstGeom prst="rect">
            <a:avLst/>
          </a:prstGeom>
          <a:noFill/>
          <a:ln>
            <a:noFill/>
          </a:ln>
        </p:spPr>
        <p:txBody>
          <a:bodyPr spcFirstLastPara="1" wrap="square" lIns="91425" tIns="45700" rIns="91425" bIns="45700" anchor="t" anchorCtr="0">
            <a:noAutofit/>
          </a:bodyPr>
          <a:lstStyle/>
          <a:p>
            <a:pPr marL="469900" lvl="0" indent="-469900" algn="l" rtl="0">
              <a:spcBef>
                <a:spcPts val="0"/>
              </a:spcBef>
              <a:spcAft>
                <a:spcPts val="0"/>
              </a:spcAft>
              <a:buSzPts val="2400"/>
              <a:buChar char="□"/>
            </a:pPr>
            <a:r>
              <a:rPr lang="en-US" b="1"/>
              <a:t>Tyler Valentine. </a:t>
            </a:r>
            <a:r>
              <a:rPr lang="en-US"/>
              <a:t>Is there actually any difference between human intelligence and artificial intelligence? I think that intelligence as a concept reserved for living beings doesn’t seem to have any innate qualities which would distinguish it from some sort of ‘perfectly’ programmed AI. </a:t>
            </a:r>
            <a:endParaRPr/>
          </a:p>
          <a:p>
            <a:pPr marL="0" lvl="0" indent="0" algn="l" rtl="0">
              <a:spcBef>
                <a:spcPts val="480"/>
              </a:spcBef>
              <a:spcAft>
                <a:spcPts val="0"/>
              </a:spcAft>
              <a:buSzPts val="2400"/>
              <a:buNone/>
            </a:pP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40"/>
          <p:cNvSpPr txBox="1">
            <a:spLocks noGrp="1"/>
          </p:cNvSpPr>
          <p:nvPr>
            <p:ph type="title"/>
          </p:nvPr>
        </p:nvSpPr>
        <p:spPr>
          <a:xfrm>
            <a:off x="574675" y="304800"/>
            <a:ext cx="8001000" cy="12159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For next class (9/04)</a:t>
            </a:r>
            <a:endParaRPr/>
          </a:p>
        </p:txBody>
      </p:sp>
      <p:sp>
        <p:nvSpPr>
          <p:cNvPr id="302" name="Google Shape;302;p40"/>
          <p:cNvSpPr txBox="1">
            <a:spLocks noGrp="1"/>
          </p:cNvSpPr>
          <p:nvPr>
            <p:ph type="body" idx="1"/>
          </p:nvPr>
        </p:nvSpPr>
        <p:spPr>
          <a:xfrm>
            <a:off x="566738" y="1752600"/>
            <a:ext cx="8001000" cy="4914900"/>
          </a:xfrm>
          <a:prstGeom prst="rect">
            <a:avLst/>
          </a:prstGeom>
          <a:noFill/>
          <a:ln>
            <a:noFill/>
          </a:ln>
        </p:spPr>
        <p:txBody>
          <a:bodyPr spcFirstLastPara="1" wrap="square" lIns="91425" tIns="45700" rIns="91425" bIns="45700" anchor="t" anchorCtr="0">
            <a:noAutofit/>
          </a:bodyPr>
          <a:lstStyle/>
          <a:p>
            <a:pPr marL="457200" lvl="0" indent="-381000" algn="l" rtl="0">
              <a:spcBef>
                <a:spcPts val="0"/>
              </a:spcBef>
              <a:spcAft>
                <a:spcPts val="0"/>
              </a:spcAft>
              <a:buSzPts val="2400"/>
              <a:buChar char="□"/>
            </a:pPr>
            <a:r>
              <a:rPr lang="en-US" sz="2400"/>
              <a:t>Please  read History, Motivation, Core Themes of AI (Franklin) </a:t>
            </a:r>
            <a:endParaRPr/>
          </a:p>
          <a:p>
            <a:pPr marL="457200" lvl="0" indent="-381000" algn="l" rtl="0">
              <a:spcBef>
                <a:spcPts val="0"/>
              </a:spcBef>
              <a:spcAft>
                <a:spcPts val="0"/>
              </a:spcAft>
              <a:buSzPts val="2400"/>
              <a:buChar char="□"/>
            </a:pPr>
            <a:r>
              <a:rPr lang="en-US"/>
              <a:t>Submit one “good” discussion question by </a:t>
            </a:r>
            <a:r>
              <a:rPr lang="en-US" b="1"/>
              <a:t>12 pm (noon) Tuesday (9/03)</a:t>
            </a:r>
            <a:r>
              <a:rPr lang="en-US"/>
              <a:t> under PCA2 (pre-class activity) on canvas</a:t>
            </a:r>
            <a:endParaRPr/>
          </a:p>
          <a:p>
            <a:pPr marL="457200" lvl="0" indent="0" algn="l" rtl="0">
              <a:spcBef>
                <a:spcPts val="0"/>
              </a:spcBef>
              <a:spcAft>
                <a:spcPts val="0"/>
              </a:spcAft>
              <a:buNone/>
            </a:pPr>
            <a:endParaRPr/>
          </a:p>
          <a:p>
            <a:pPr marL="457200" lvl="0" indent="-381000" algn="l" rtl="0">
              <a:spcBef>
                <a:spcPts val="0"/>
              </a:spcBef>
              <a:spcAft>
                <a:spcPts val="0"/>
              </a:spcAft>
              <a:buSzPts val="2400"/>
              <a:buChar char="□"/>
            </a:pPr>
            <a:r>
              <a:rPr lang="en-US" b="1"/>
              <a:t>A "good" question usually starts with a "why", "what", or "how" and is authentic in that it does not have a prescripted response. In other words, the person asking the question genuinely wants to know something they do not know.</a:t>
            </a:r>
            <a:endParaRPr b="1"/>
          </a:p>
          <a:p>
            <a:pPr marL="0" lvl="0" indent="0" algn="l" rtl="0">
              <a:spcBef>
                <a:spcPts val="0"/>
              </a:spcBef>
              <a:spcAft>
                <a:spcPts val="0"/>
              </a:spcAft>
              <a:buNone/>
            </a:pPr>
            <a:endParaRPr b="1" i="1"/>
          </a:p>
          <a:p>
            <a:pPr marL="0" lvl="0" indent="0" algn="l" rtl="0">
              <a:spcBef>
                <a:spcPts val="0"/>
              </a:spcBef>
              <a:spcAft>
                <a:spcPts val="0"/>
              </a:spcAft>
              <a:buNone/>
            </a:pPr>
            <a:r>
              <a:rPr lang="en-US" i="1"/>
              <a:t>Also re-opening PC1 for new students to submit - deadline Friday 8am 8/30</a:t>
            </a:r>
            <a:endParaRPr i="1"/>
          </a:p>
          <a:p>
            <a:pPr marL="471487" lvl="1" indent="0" algn="l" rtl="0">
              <a:spcBef>
                <a:spcPts val="480"/>
              </a:spcBef>
              <a:spcAft>
                <a:spcPts val="0"/>
              </a:spcAft>
              <a:buSzPts val="2400"/>
              <a:buNone/>
            </a:pPr>
            <a:endParaRPr sz="2400"/>
          </a:p>
          <a:p>
            <a:pPr marL="469900" lvl="0" indent="-317500" algn="l" rtl="0">
              <a:spcBef>
                <a:spcPts val="480"/>
              </a:spcBef>
              <a:spcAft>
                <a:spcPts val="0"/>
              </a:spcAft>
              <a:buSzPts val="2400"/>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g6104f4b78a_0_62"/>
          <p:cNvSpPr txBox="1">
            <a:spLocks noGrp="1"/>
          </p:cNvSpPr>
          <p:nvPr>
            <p:ph type="title"/>
          </p:nvPr>
        </p:nvSpPr>
        <p:spPr>
          <a:xfrm>
            <a:off x="574675" y="304800"/>
            <a:ext cx="8001000" cy="12159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Today</a:t>
            </a:r>
            <a:endParaRPr/>
          </a:p>
        </p:txBody>
      </p:sp>
      <p:sp>
        <p:nvSpPr>
          <p:cNvPr id="101" name="Google Shape;101;g6104f4b78a_0_62"/>
          <p:cNvSpPr txBox="1">
            <a:spLocks noGrp="1"/>
          </p:cNvSpPr>
          <p:nvPr>
            <p:ph type="body" idx="1"/>
          </p:nvPr>
        </p:nvSpPr>
        <p:spPr>
          <a:xfrm>
            <a:off x="566763" y="1752600"/>
            <a:ext cx="8224200" cy="4798200"/>
          </a:xfrm>
          <a:prstGeom prst="rect">
            <a:avLst/>
          </a:prstGeom>
          <a:noFill/>
          <a:ln>
            <a:noFill/>
          </a:ln>
        </p:spPr>
        <p:txBody>
          <a:bodyPr spcFirstLastPara="1" wrap="square" lIns="91425" tIns="45700" rIns="91425" bIns="45700" anchor="t" anchorCtr="0">
            <a:noAutofit/>
          </a:bodyPr>
          <a:lstStyle/>
          <a:p>
            <a:pPr marL="457200" lvl="0" indent="-381000" algn="l" rtl="0">
              <a:spcBef>
                <a:spcPts val="480"/>
              </a:spcBef>
              <a:spcAft>
                <a:spcPts val="0"/>
              </a:spcAft>
              <a:buSzPts val="2400"/>
              <a:buChar char="□"/>
            </a:pPr>
            <a:r>
              <a:rPr lang="en-US" sz="2400"/>
              <a:t>Discussion of the reading</a:t>
            </a:r>
            <a:endParaRPr sz="2400"/>
          </a:p>
          <a:p>
            <a:pPr marL="457200" lvl="0" indent="-381000" algn="l" rtl="0">
              <a:spcBef>
                <a:spcPts val="0"/>
              </a:spcBef>
              <a:spcAft>
                <a:spcPts val="0"/>
              </a:spcAft>
              <a:buSzPts val="2400"/>
              <a:buChar char="□"/>
            </a:pPr>
            <a:r>
              <a:rPr lang="en-US" sz="2400"/>
              <a:t>In-class activity</a:t>
            </a:r>
            <a:endParaRPr sz="2400"/>
          </a:p>
          <a:p>
            <a:pPr marL="457200" lvl="0" indent="-381000" algn="l" rtl="0">
              <a:spcBef>
                <a:spcPts val="0"/>
              </a:spcBef>
              <a:spcAft>
                <a:spcPts val="0"/>
              </a:spcAft>
              <a:buSzPts val="2400"/>
              <a:buChar char="□"/>
            </a:pPr>
            <a:r>
              <a:rPr lang="en-US" sz="2400"/>
              <a:t>Some additional thoughts on intelligence</a:t>
            </a:r>
            <a:endParaRPr sz="2400"/>
          </a:p>
          <a:p>
            <a:pPr marL="457200" lvl="0" indent="-381000" algn="l" rtl="0">
              <a:spcBef>
                <a:spcPts val="0"/>
              </a:spcBef>
              <a:spcAft>
                <a:spcPts val="0"/>
              </a:spcAft>
              <a:buSzPts val="2400"/>
              <a:buChar char="□"/>
            </a:pPr>
            <a:r>
              <a:rPr lang="en-US" sz="2400"/>
              <a:t>Your questions on reading</a:t>
            </a:r>
            <a:endParaRPr sz="2400"/>
          </a:p>
          <a:p>
            <a:pPr marL="457200" lvl="0" indent="-381000" algn="l" rtl="0">
              <a:spcBef>
                <a:spcPts val="0"/>
              </a:spcBef>
              <a:spcAft>
                <a:spcPts val="0"/>
              </a:spcAft>
              <a:buSzPts val="2400"/>
              <a:buChar char="□"/>
            </a:pPr>
            <a:r>
              <a:rPr lang="en-US" sz="2400"/>
              <a:t>Debriefing for new students</a:t>
            </a:r>
            <a:endParaRPr sz="2400"/>
          </a:p>
          <a:p>
            <a:pPr marL="469900" lvl="0" indent="-317500" algn="l" rtl="0">
              <a:spcBef>
                <a:spcPts val="480"/>
              </a:spcBef>
              <a:spcAft>
                <a:spcPts val="0"/>
              </a:spcAft>
              <a:buSzPts val="2400"/>
              <a:buNone/>
            </a:pPr>
            <a:endParaRPr sz="2400"/>
          </a:p>
          <a:p>
            <a:pPr marL="908050" lvl="1" indent="-284162" algn="l" rtl="0">
              <a:spcBef>
                <a:spcPts val="480"/>
              </a:spcBef>
              <a:spcAft>
                <a:spcPts val="0"/>
              </a:spcAft>
              <a:buSzPts val="2400"/>
              <a:buNone/>
            </a:pPr>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pic>
        <p:nvPicPr>
          <p:cNvPr id="106" name="Google Shape;106;p4"/>
          <p:cNvPicPr preferRelativeResize="0"/>
          <p:nvPr/>
        </p:nvPicPr>
        <p:blipFill rotWithShape="1">
          <a:blip r:embed="rId3">
            <a:alphaModFix/>
          </a:blip>
          <a:srcRect/>
          <a:stretch/>
        </p:blipFill>
        <p:spPr>
          <a:xfrm>
            <a:off x="466141" y="469900"/>
            <a:ext cx="8546979" cy="5961700"/>
          </a:xfrm>
          <a:prstGeom prst="rect">
            <a:avLst/>
          </a:prstGeom>
          <a:noFill/>
          <a:ln>
            <a:noFill/>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6"/>
          <p:cNvSpPr txBox="1">
            <a:spLocks noGrp="1"/>
          </p:cNvSpPr>
          <p:nvPr>
            <p:ph type="title"/>
          </p:nvPr>
        </p:nvSpPr>
        <p:spPr>
          <a:xfrm>
            <a:off x="588323" y="2556680"/>
            <a:ext cx="8001000" cy="1216025"/>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r>
              <a:rPr lang="en-US"/>
              <a:t>Any Clarification Questions on the Reading?</a:t>
            </a:r>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g611046cda1_1_0"/>
          <p:cNvSpPr txBox="1">
            <a:spLocks noGrp="1"/>
          </p:cNvSpPr>
          <p:nvPr>
            <p:ph type="title"/>
          </p:nvPr>
        </p:nvSpPr>
        <p:spPr>
          <a:xfrm>
            <a:off x="588323" y="2556680"/>
            <a:ext cx="8001000" cy="1215900"/>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r>
              <a:rPr lang="en-US"/>
              <a:t>Overview of the Reading</a:t>
            </a:r>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7"/>
          <p:cNvSpPr txBox="1">
            <a:spLocks noGrp="1"/>
          </p:cNvSpPr>
          <p:nvPr>
            <p:ph type="title"/>
          </p:nvPr>
        </p:nvSpPr>
        <p:spPr>
          <a:xfrm>
            <a:off x="574675" y="304800"/>
            <a:ext cx="8001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Approaches to studying intelligence</a:t>
            </a:r>
            <a:endParaRPr/>
          </a:p>
        </p:txBody>
      </p:sp>
      <p:pic>
        <p:nvPicPr>
          <p:cNvPr id="122" name="Google Shape;122;p7"/>
          <p:cNvPicPr preferRelativeResize="0"/>
          <p:nvPr/>
        </p:nvPicPr>
        <p:blipFill rotWithShape="1">
          <a:blip r:embed="rId3">
            <a:alphaModFix/>
          </a:blip>
          <a:srcRect/>
          <a:stretch/>
        </p:blipFill>
        <p:spPr>
          <a:xfrm>
            <a:off x="340625" y="1849555"/>
            <a:ext cx="8425963" cy="4087221"/>
          </a:xfrm>
          <a:prstGeom prst="rect">
            <a:avLst/>
          </a:prstGeom>
          <a:noFill/>
          <a:ln>
            <a:noFill/>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8"/>
          <p:cNvSpPr txBox="1">
            <a:spLocks noGrp="1"/>
          </p:cNvSpPr>
          <p:nvPr>
            <p:ph type="title"/>
          </p:nvPr>
        </p:nvSpPr>
        <p:spPr>
          <a:xfrm>
            <a:off x="574675" y="304800"/>
            <a:ext cx="8001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Definitions of Intelligence</a:t>
            </a:r>
            <a:endParaRPr/>
          </a:p>
        </p:txBody>
      </p:sp>
      <p:sp>
        <p:nvSpPr>
          <p:cNvPr id="128" name="Google Shape;128;p8"/>
          <p:cNvSpPr txBox="1">
            <a:spLocks noGrp="1"/>
          </p:cNvSpPr>
          <p:nvPr>
            <p:ph type="body" idx="1"/>
          </p:nvPr>
        </p:nvSpPr>
        <p:spPr>
          <a:xfrm>
            <a:off x="566738" y="1752600"/>
            <a:ext cx="8001000" cy="4914900"/>
          </a:xfrm>
          <a:prstGeom prst="rect">
            <a:avLst/>
          </a:prstGeom>
          <a:noFill/>
          <a:ln>
            <a:noFill/>
          </a:ln>
        </p:spPr>
        <p:txBody>
          <a:bodyPr spcFirstLastPara="1" wrap="square" lIns="91425" tIns="45700" rIns="91425" bIns="45700" anchor="t" anchorCtr="0">
            <a:noAutofit/>
          </a:bodyPr>
          <a:lstStyle/>
          <a:p>
            <a:pPr marL="469900" lvl="0" indent="-469900" algn="l" rtl="0">
              <a:spcBef>
                <a:spcPts val="0"/>
              </a:spcBef>
              <a:spcAft>
                <a:spcPts val="0"/>
              </a:spcAft>
              <a:buSzPts val="2400"/>
              <a:buFont typeface="Corbel"/>
              <a:buAutoNum type="arabicPeriod"/>
            </a:pPr>
            <a:r>
              <a:rPr lang="en-US"/>
              <a:t>The ability to carry on abstract thinking</a:t>
            </a:r>
            <a:endParaRPr/>
          </a:p>
          <a:p>
            <a:pPr marL="469900" lvl="0" indent="-469900" algn="l" rtl="0">
              <a:spcBef>
                <a:spcPts val="480"/>
              </a:spcBef>
              <a:spcAft>
                <a:spcPts val="0"/>
              </a:spcAft>
              <a:buSzPts val="2400"/>
              <a:buFont typeface="Corbel"/>
              <a:buAutoNum type="arabicPeriod"/>
            </a:pPr>
            <a:r>
              <a:rPr lang="en-US"/>
              <a:t>Having learned or the ability to learn to adjust oneself to the environment</a:t>
            </a:r>
            <a:endParaRPr/>
          </a:p>
          <a:p>
            <a:pPr marL="469900" lvl="0" indent="-469900" algn="l" rtl="0">
              <a:spcBef>
                <a:spcPts val="480"/>
              </a:spcBef>
              <a:spcAft>
                <a:spcPts val="0"/>
              </a:spcAft>
              <a:buSzPts val="2400"/>
              <a:buFont typeface="Corbel"/>
              <a:buAutoNum type="arabicPeriod"/>
            </a:pPr>
            <a:r>
              <a:rPr lang="en-US"/>
              <a:t>The ability to adapt oneself adequately to relatively new situations in life</a:t>
            </a:r>
            <a:endParaRPr/>
          </a:p>
          <a:p>
            <a:pPr marL="469900" lvl="0" indent="-469900" algn="l" rtl="0">
              <a:spcBef>
                <a:spcPts val="480"/>
              </a:spcBef>
              <a:spcAft>
                <a:spcPts val="0"/>
              </a:spcAft>
              <a:buSzPts val="2400"/>
              <a:buFont typeface="Corbel"/>
              <a:buAutoNum type="arabicPeriod"/>
            </a:pPr>
            <a:r>
              <a:rPr lang="en-US"/>
              <a:t>A biological mechanism by which the effects of a complexity of stimuli are brought together and given a somewhat unified effect in behavior</a:t>
            </a:r>
            <a:endParaRPr/>
          </a:p>
          <a:p>
            <a:pPr marL="469900" lvl="0" indent="-469900" algn="l" rtl="0">
              <a:spcBef>
                <a:spcPts val="480"/>
              </a:spcBef>
              <a:spcAft>
                <a:spcPts val="0"/>
              </a:spcAft>
              <a:buSzPts val="2400"/>
              <a:buFont typeface="Corbel"/>
              <a:buAutoNum type="arabicPeriod"/>
            </a:pPr>
            <a:r>
              <a:rPr lang="en-US"/>
              <a:t>The capacity to acquire capacity</a:t>
            </a:r>
            <a:endParaRPr/>
          </a:p>
          <a:p>
            <a:pPr marL="469900" lvl="0" indent="-469900" algn="l" rtl="0">
              <a:spcBef>
                <a:spcPts val="480"/>
              </a:spcBef>
              <a:spcAft>
                <a:spcPts val="0"/>
              </a:spcAft>
              <a:buSzPts val="2400"/>
              <a:buFont typeface="Corbel"/>
              <a:buAutoNum type="arabicPeriod"/>
            </a:pPr>
            <a:r>
              <a:rPr lang="en-US"/>
              <a:t>The capacity to learn or to profit by experience</a:t>
            </a:r>
            <a:endParaRPr/>
          </a:p>
          <a:p>
            <a:pPr marL="0" lvl="0" indent="0" algn="l" rtl="0">
              <a:spcBef>
                <a:spcPts val="480"/>
              </a:spcBef>
              <a:spcAft>
                <a:spcPts val="0"/>
              </a:spcAft>
              <a:buSzPts val="2400"/>
              <a:buFont typeface="Corbel"/>
              <a:buNone/>
            </a:pPr>
            <a:endParaRPr/>
          </a:p>
        </p:txBody>
      </p:sp>
      <p:sp>
        <p:nvSpPr>
          <p:cNvPr id="129" name="Google Shape;129;p8"/>
          <p:cNvSpPr txBox="1"/>
          <p:nvPr/>
        </p:nvSpPr>
        <p:spPr>
          <a:xfrm>
            <a:off x="656725" y="6136800"/>
            <a:ext cx="6068700" cy="530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b="1">
                <a:solidFill>
                  <a:schemeClr val="accent2"/>
                </a:solidFill>
                <a:latin typeface="Twentieth Century"/>
                <a:ea typeface="Twentieth Century"/>
                <a:cs typeface="Twentieth Century"/>
                <a:sym typeface="Twentieth Century"/>
              </a:rPr>
              <a:t>write down which definition you think is best</a:t>
            </a:r>
            <a:endParaRPr sz="2400" b="1">
              <a:solidFill>
                <a:schemeClr val="accent2"/>
              </a:solidFill>
              <a:latin typeface="Twentieth Century"/>
              <a:ea typeface="Twentieth Century"/>
              <a:cs typeface="Twentieth Century"/>
              <a:sym typeface="Twentieth Century"/>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9"/>
                                        </p:tgtEl>
                                        <p:attrNameLst>
                                          <p:attrName>style.visibility</p:attrName>
                                        </p:attrNameLst>
                                      </p:cBhvr>
                                      <p:to>
                                        <p:strVal val="visible"/>
                                      </p:to>
                                    </p:set>
                                    <p:animEffect transition="in" filter="fade">
                                      <p:cBhvr>
                                        <p:cTn id="7" dur="1000"/>
                                        <p:tgtEl>
                                          <p:spTgt spid="1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g6104f4b78a_0_7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Fluid vs. Crystallized intelligence</a:t>
            </a:r>
            <a:endParaRPr/>
          </a:p>
        </p:txBody>
      </p:sp>
      <p:sp>
        <p:nvSpPr>
          <p:cNvPr id="135" name="Google Shape;135;g6104f4b78a_0_74"/>
          <p:cNvSpPr txBox="1">
            <a:spLocks noGrp="1"/>
          </p:cNvSpPr>
          <p:nvPr>
            <p:ph type="body" idx="1"/>
          </p:nvPr>
        </p:nvSpPr>
        <p:spPr>
          <a:xfrm>
            <a:off x="457200" y="1535113"/>
            <a:ext cx="4040100" cy="639900"/>
          </a:xfrm>
          <a:prstGeom prst="rect">
            <a:avLst/>
          </a:prstGeom>
        </p:spPr>
        <p:txBody>
          <a:bodyPr spcFirstLastPara="1" wrap="square" lIns="91425" tIns="45700" rIns="91425" bIns="45700" anchor="b" anchorCtr="0">
            <a:noAutofit/>
          </a:bodyPr>
          <a:lstStyle/>
          <a:p>
            <a:pPr marL="0" lvl="0" indent="0" algn="l" rtl="0">
              <a:spcBef>
                <a:spcPts val="480"/>
              </a:spcBef>
              <a:spcAft>
                <a:spcPts val="0"/>
              </a:spcAft>
              <a:buNone/>
            </a:pPr>
            <a:r>
              <a:rPr lang="en-US"/>
              <a:t>Fluid intelligence </a:t>
            </a:r>
            <a:endParaRPr/>
          </a:p>
        </p:txBody>
      </p:sp>
      <p:sp>
        <p:nvSpPr>
          <p:cNvPr id="136" name="Google Shape;136;g6104f4b78a_0_74"/>
          <p:cNvSpPr txBox="1">
            <a:spLocks noGrp="1"/>
          </p:cNvSpPr>
          <p:nvPr>
            <p:ph type="body" idx="2"/>
          </p:nvPr>
        </p:nvSpPr>
        <p:spPr>
          <a:xfrm>
            <a:off x="457200" y="2174875"/>
            <a:ext cx="4040100" cy="3951300"/>
          </a:xfrm>
          <a:prstGeom prst="rect">
            <a:avLst/>
          </a:prstGeom>
        </p:spPr>
        <p:txBody>
          <a:bodyPr spcFirstLastPara="1" wrap="square" lIns="91425" tIns="45700" rIns="91425" bIns="45700" anchor="t" anchorCtr="0">
            <a:noAutofit/>
          </a:bodyPr>
          <a:lstStyle/>
          <a:p>
            <a:pPr marL="457200" lvl="0" indent="-381000" algn="l" rtl="0">
              <a:spcBef>
                <a:spcPts val="480"/>
              </a:spcBef>
              <a:spcAft>
                <a:spcPts val="0"/>
              </a:spcAft>
              <a:buSzPts val="2400"/>
              <a:buChar char="□"/>
            </a:pPr>
            <a:r>
              <a:rPr lang="en-US"/>
              <a:t>reasoning and thinking</a:t>
            </a:r>
            <a:endParaRPr/>
          </a:p>
          <a:p>
            <a:pPr marL="457200" lvl="0" indent="-381000" algn="l" rtl="0">
              <a:spcBef>
                <a:spcPts val="0"/>
              </a:spcBef>
              <a:spcAft>
                <a:spcPts val="0"/>
              </a:spcAft>
              <a:buSzPts val="2400"/>
              <a:buChar char="□"/>
            </a:pPr>
            <a:r>
              <a:rPr lang="en-US"/>
              <a:t>measured by how well you solve puzzles</a:t>
            </a:r>
            <a:endParaRPr/>
          </a:p>
          <a:p>
            <a:pPr marL="457200" lvl="0" indent="0" algn="l" rtl="0">
              <a:spcBef>
                <a:spcPts val="480"/>
              </a:spcBef>
              <a:spcAft>
                <a:spcPts val="0"/>
              </a:spcAft>
              <a:buNone/>
            </a:pPr>
            <a:endParaRPr/>
          </a:p>
          <a:p>
            <a:pPr marL="0" lvl="0" indent="0" algn="l" rtl="0">
              <a:spcBef>
                <a:spcPts val="480"/>
              </a:spcBef>
              <a:spcAft>
                <a:spcPts val="0"/>
              </a:spcAft>
              <a:buNone/>
            </a:pPr>
            <a:endParaRPr b="1"/>
          </a:p>
          <a:p>
            <a:pPr marL="0" lvl="0" indent="0" algn="l" rtl="0">
              <a:spcBef>
                <a:spcPts val="480"/>
              </a:spcBef>
              <a:spcAft>
                <a:spcPts val="0"/>
              </a:spcAft>
              <a:buClr>
                <a:schemeClr val="dk1"/>
              </a:buClr>
              <a:buSzPts val="1100"/>
              <a:buFont typeface="Arial"/>
              <a:buNone/>
            </a:pPr>
            <a:endParaRPr b="1"/>
          </a:p>
          <a:p>
            <a:pPr marL="0" lvl="0" indent="0" algn="l" rtl="0">
              <a:spcBef>
                <a:spcPts val="480"/>
              </a:spcBef>
              <a:spcAft>
                <a:spcPts val="0"/>
              </a:spcAft>
              <a:buNone/>
            </a:pPr>
            <a:endParaRPr/>
          </a:p>
        </p:txBody>
      </p:sp>
      <p:sp>
        <p:nvSpPr>
          <p:cNvPr id="137" name="Google Shape;137;g6104f4b78a_0_74"/>
          <p:cNvSpPr txBox="1">
            <a:spLocks noGrp="1"/>
          </p:cNvSpPr>
          <p:nvPr>
            <p:ph type="body" idx="3"/>
          </p:nvPr>
        </p:nvSpPr>
        <p:spPr>
          <a:xfrm>
            <a:off x="4645025" y="1535113"/>
            <a:ext cx="4041900" cy="639900"/>
          </a:xfrm>
          <a:prstGeom prst="rect">
            <a:avLst/>
          </a:prstGeom>
        </p:spPr>
        <p:txBody>
          <a:bodyPr spcFirstLastPara="1" wrap="square" lIns="91425" tIns="45700" rIns="91425" bIns="45700" anchor="b" anchorCtr="0">
            <a:noAutofit/>
          </a:bodyPr>
          <a:lstStyle/>
          <a:p>
            <a:pPr marL="0" lvl="0" indent="0" algn="l" rtl="0">
              <a:spcBef>
                <a:spcPts val="480"/>
              </a:spcBef>
              <a:spcAft>
                <a:spcPts val="0"/>
              </a:spcAft>
              <a:buNone/>
            </a:pPr>
            <a:r>
              <a:rPr lang="en-US"/>
              <a:t>Crystallized intelligence</a:t>
            </a:r>
            <a:endParaRPr/>
          </a:p>
        </p:txBody>
      </p:sp>
      <p:sp>
        <p:nvSpPr>
          <p:cNvPr id="138" name="Google Shape;138;g6104f4b78a_0_74"/>
          <p:cNvSpPr txBox="1">
            <a:spLocks noGrp="1"/>
          </p:cNvSpPr>
          <p:nvPr>
            <p:ph type="body" idx="4"/>
          </p:nvPr>
        </p:nvSpPr>
        <p:spPr>
          <a:xfrm>
            <a:off x="4645025" y="2174875"/>
            <a:ext cx="4041900" cy="3951300"/>
          </a:xfrm>
          <a:prstGeom prst="rect">
            <a:avLst/>
          </a:prstGeom>
        </p:spPr>
        <p:txBody>
          <a:bodyPr spcFirstLastPara="1" wrap="square" lIns="91425" tIns="45700" rIns="91425" bIns="45700" anchor="t" anchorCtr="0">
            <a:noAutofit/>
          </a:bodyPr>
          <a:lstStyle/>
          <a:p>
            <a:pPr marL="457200" lvl="0" indent="-381000" algn="l" rtl="0">
              <a:spcBef>
                <a:spcPts val="480"/>
              </a:spcBef>
              <a:spcAft>
                <a:spcPts val="0"/>
              </a:spcAft>
              <a:buSzPts val="2400"/>
              <a:buChar char="□"/>
            </a:pPr>
            <a:r>
              <a:rPr lang="en-US"/>
              <a:t>knowledge accumulated over a lifetime</a:t>
            </a:r>
            <a:endParaRPr/>
          </a:p>
          <a:p>
            <a:pPr marL="457200" lvl="0" indent="-381000" algn="l" rtl="0">
              <a:spcBef>
                <a:spcPts val="0"/>
              </a:spcBef>
              <a:spcAft>
                <a:spcPts val="0"/>
              </a:spcAft>
              <a:buSzPts val="2400"/>
              <a:buChar char="□"/>
            </a:pPr>
            <a:r>
              <a:rPr lang="en-US"/>
              <a:t>measured through vocabulary and general knowledge</a:t>
            </a:r>
            <a:endParaRPr/>
          </a:p>
        </p:txBody>
      </p:sp>
      <p:sp>
        <p:nvSpPr>
          <p:cNvPr id="139" name="Google Shape;139;g6104f4b78a_0_74"/>
          <p:cNvSpPr txBox="1"/>
          <p:nvPr/>
        </p:nvSpPr>
        <p:spPr>
          <a:xfrm>
            <a:off x="457200" y="5157450"/>
            <a:ext cx="8352300" cy="1143000"/>
          </a:xfrm>
          <a:prstGeom prst="rect">
            <a:avLst/>
          </a:prstGeom>
          <a:noFill/>
          <a:ln>
            <a:noFill/>
          </a:ln>
        </p:spPr>
        <p:txBody>
          <a:bodyPr spcFirstLastPara="1" wrap="square" lIns="91425" tIns="91425" rIns="91425" bIns="91425" anchor="t" anchorCtr="0">
            <a:noAutofit/>
          </a:bodyPr>
          <a:lstStyle/>
          <a:p>
            <a:pPr marL="0" lvl="0" indent="0" algn="l" rtl="0">
              <a:spcBef>
                <a:spcPts val="480"/>
              </a:spcBef>
              <a:spcAft>
                <a:spcPts val="0"/>
              </a:spcAft>
              <a:buNone/>
            </a:pPr>
            <a:r>
              <a:rPr lang="en-US" sz="2400" b="1">
                <a:solidFill>
                  <a:srgbClr val="C00000"/>
                </a:solidFill>
                <a:latin typeface="Twentieth Century"/>
                <a:ea typeface="Twentieth Century"/>
                <a:cs typeface="Twentieth Century"/>
                <a:sym typeface="Twentieth Century"/>
              </a:rPr>
              <a:t>Assign a percentage to the value of fluid vs. crystallized intelligence - e.g., (50% fluid; 50% crystallized) [write down]</a:t>
            </a:r>
            <a:endParaRPr sz="2400" b="1">
              <a:solidFill>
                <a:srgbClr val="C00000"/>
              </a:solidFill>
              <a:latin typeface="Twentieth Century"/>
              <a:ea typeface="Twentieth Century"/>
              <a:cs typeface="Twentieth Century"/>
              <a:sym typeface="Twentieth Century"/>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PSYC3001Profile">
  <a:themeElements>
    <a:clrScheme name="Default Design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1175</Words>
  <Application>Microsoft Office PowerPoint</Application>
  <PresentationFormat>On-screen Show (4:3)</PresentationFormat>
  <Paragraphs>119</Paragraphs>
  <Slides>28</Slides>
  <Notes>28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Times New Roman</vt:lpstr>
      <vt:lpstr>Noto Sans Symbols</vt:lpstr>
      <vt:lpstr>Corbel</vt:lpstr>
      <vt:lpstr>Twentieth Century</vt:lpstr>
      <vt:lpstr>Arial</vt:lpstr>
      <vt:lpstr>Verdana</vt:lpstr>
      <vt:lpstr>PSYC3001Profile</vt:lpstr>
      <vt:lpstr>Study of Intelligence – Foundation and Issues by Pfeifer and Scheier</vt:lpstr>
      <vt:lpstr>Announcements</vt:lpstr>
      <vt:lpstr>Today</vt:lpstr>
      <vt:lpstr>PowerPoint Presentation</vt:lpstr>
      <vt:lpstr>Any Clarification Questions on the Reading?</vt:lpstr>
      <vt:lpstr>Overview of the Reading</vt:lpstr>
      <vt:lpstr>Approaches to studying intelligence</vt:lpstr>
      <vt:lpstr>Definitions of Intelligence</vt:lpstr>
      <vt:lpstr>Fluid vs. Crystallized intelligence</vt:lpstr>
      <vt:lpstr>Facets of Intelligence</vt:lpstr>
      <vt:lpstr>Does intelligence increase, stay the same, or decrease as people age?</vt:lpstr>
      <vt:lpstr>Facets of Intelligence</vt:lpstr>
      <vt:lpstr>Alan Turing</vt:lpstr>
      <vt:lpstr>PowerPoint Presentation</vt:lpstr>
      <vt:lpstr>Turing Test</vt:lpstr>
      <vt:lpstr>Chinese Room</vt:lpstr>
      <vt:lpstr>Turing test vs. Chinese room</vt:lpstr>
      <vt:lpstr>In-class activity - graded</vt:lpstr>
      <vt:lpstr>Your (Excellent) Questions</vt:lpstr>
      <vt:lpstr>Strategies for Intelligence</vt:lpstr>
      <vt:lpstr>Imitation as intelligence</vt:lpstr>
      <vt:lpstr>Emotions and Consciousness</vt:lpstr>
      <vt:lpstr>Is aiming for intelligence and intractable problem?</vt:lpstr>
      <vt:lpstr>Emergence of Intelligence</vt:lpstr>
      <vt:lpstr>Consciousness</vt:lpstr>
      <vt:lpstr>How to validate models?</vt:lpstr>
      <vt:lpstr>Is there really a difference?</vt:lpstr>
      <vt:lpstr>For next class (9/04)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Study of Intelligence – Foundation and Issues by Pfeifer and Scheier</dc:title>
  <dc:creator>Sidney DMello</dc:creator>
  <cp:lastModifiedBy>Sidney D'mello</cp:lastModifiedBy>
  <cp:revision>1</cp:revision>
  <dcterms:created xsi:type="dcterms:W3CDTF">2006-04-05T06:35:20Z</dcterms:created>
  <dcterms:modified xsi:type="dcterms:W3CDTF">2019-08-29T00:26:59Z</dcterms:modified>
</cp:coreProperties>
</file>