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585" r:id="rId9"/>
  </p:sldIdLst>
  <p:sldSz cx="9144000" cy="6858000" type="screen4x3"/>
  <p:notesSz cx="7302500" cy="95869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Objects="1">
      <p:cViewPr varScale="1">
        <p:scale>
          <a:sx n="119" d="100"/>
          <a:sy n="119" d="100"/>
        </p:scale>
        <p:origin x="1048" y="17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4E7D4-2BFC-F24C-8E7C-26F9E6FC3299}"/>
              </a:ext>
            </a:extLst>
          </p:cNvPr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17A5-6566-8043-83F2-84F6C6D8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304800"/>
            <a:ext cx="5667801" cy="80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B71C5-DE30-1D47-A939-0ACD7AE4D6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1708012"/>
            <a:ext cx="1237071" cy="118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90EE-9B36-E549-9B83-8032FCF97035}"/>
              </a:ext>
            </a:extLst>
          </p:cNvPr>
          <p:cNvSpPr txBox="1"/>
          <p:nvPr userDrawn="1"/>
        </p:nvSpPr>
        <p:spPr>
          <a:xfrm>
            <a:off x="1219200" y="6146908"/>
            <a:ext cx="738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slides adapted from materials provided by the textbook authors.</a:t>
            </a:r>
          </a:p>
        </p:txBody>
      </p:sp>
    </p:spTree>
    <p:extLst>
      <p:ext uri="{BB962C8B-B14F-4D97-AF65-F5344CB8AC3E}">
        <p14:creationId xmlns:p14="http://schemas.microsoft.com/office/powerpoint/2010/main" val="23665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7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70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13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32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4419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8" y="1409700"/>
            <a:ext cx="8502650" cy="52959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3530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40970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1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3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6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33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9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AF8F-E1B3-3248-B786-5A4CEF1B5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3018"/>
            <a:ext cx="9144000" cy="294982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CC49-D3FE-9642-8CC2-06A30B952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7" y="6620589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0" y="6581001"/>
            <a:ext cx="2307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6572190"/>
            <a:ext cx="2430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2400 – Computer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2" y="6581000"/>
            <a:ext cx="4188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DE7AC52F-5505-6F42-89B2-97BEB0F75D5B}" type="slidenum">
              <a:rPr lang="en-US" sz="12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endParaRPr lang="en-US" sz="2000" b="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32034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cores; likely what your laptops or desktops are running.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2015 State of the Art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en-US" dirty="0"/>
              <a:t> 2015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/>
              <a:t>Desktop Model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20496</TotalTime>
  <Words>332</Words>
  <Application>Microsoft Macintosh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Arial Narrow</vt:lpstr>
      <vt:lpstr>Calibri</vt:lpstr>
      <vt:lpstr>Times New Roman</vt:lpstr>
      <vt:lpstr>Wingdings</vt:lpstr>
      <vt:lpstr>Wingdings 2</vt:lpstr>
      <vt:lpstr>1_template2007</vt:lpstr>
      <vt:lpstr>Machine-Level Programming I: Basics </vt:lpstr>
      <vt:lpstr>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Dirk C Grunwald</cp:lastModifiedBy>
  <cp:revision>683</cp:revision>
  <cp:lastPrinted>2011-09-12T20:37:42Z</cp:lastPrinted>
  <dcterms:created xsi:type="dcterms:W3CDTF">2012-09-11T15:51:41Z</dcterms:created>
  <dcterms:modified xsi:type="dcterms:W3CDTF">2018-05-07T19:36:31Z</dcterms:modified>
  <cp:category/>
</cp:coreProperties>
</file>