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542" r:id="rId2"/>
    <p:sldId id="647" r:id="rId3"/>
    <p:sldId id="651" r:id="rId4"/>
    <p:sldId id="639" r:id="rId5"/>
    <p:sldId id="649" r:id="rId6"/>
    <p:sldId id="597" r:id="rId7"/>
    <p:sldId id="598" r:id="rId8"/>
    <p:sldId id="599" r:id="rId9"/>
    <p:sldId id="601" r:id="rId10"/>
    <p:sldId id="602" r:id="rId11"/>
    <p:sldId id="663" r:id="rId12"/>
    <p:sldId id="664" r:id="rId13"/>
    <p:sldId id="665" r:id="rId14"/>
    <p:sldId id="666" r:id="rId15"/>
    <p:sldId id="667" r:id="rId16"/>
    <p:sldId id="668" r:id="rId17"/>
    <p:sldId id="669" r:id="rId18"/>
  </p:sldIdLst>
  <p:sldSz cx="9144000" cy="6858000" type="screen4x3"/>
  <p:notesSz cx="7302500" cy="958691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Objects="1">
      <p:cViewPr varScale="1">
        <p:scale>
          <a:sx n="119" d="100"/>
          <a:sy n="119" d="100"/>
        </p:scale>
        <p:origin x="1048" y="17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23665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7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7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1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32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4419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3530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1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6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33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9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endParaRPr lang="en-US" sz="20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0668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1382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7223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2918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28747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4509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0350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6045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1874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124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708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2745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28650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4413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0205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5909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1768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124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708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2745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28650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124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708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2745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28650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4045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59436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0668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5458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1078</Words>
  <Application>Microsoft Macintosh PowerPoint</Application>
  <PresentationFormat>On-screen Show (4:3)</PresentationFormat>
  <Paragraphs>357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Courier New</vt:lpstr>
      <vt:lpstr>Courier New Bold</vt:lpstr>
      <vt:lpstr>Times New Roman</vt:lpstr>
      <vt:lpstr>Wingdings</vt:lpstr>
      <vt:lpstr>Wingdings 2</vt:lpstr>
      <vt:lpstr>1_template2007</vt:lpstr>
      <vt:lpstr>Machine-Level Programming I: Basics </vt:lpstr>
      <vt:lpstr>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Dirk C Grunwald</cp:lastModifiedBy>
  <cp:revision>684</cp:revision>
  <cp:lastPrinted>2011-09-12T20:37:42Z</cp:lastPrinted>
  <dcterms:created xsi:type="dcterms:W3CDTF">2012-09-11T15:51:41Z</dcterms:created>
  <dcterms:modified xsi:type="dcterms:W3CDTF">2018-05-07T19:38:58Z</dcterms:modified>
  <cp:category/>
</cp:coreProperties>
</file>