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113"/>
  </p:normalViewPr>
  <p:slideViewPr>
    <p:cSldViewPr snapToGrid="0">
      <p:cViewPr>
        <p:scale>
          <a:sx n="90" d="100"/>
          <a:sy n="90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7289A-C974-413D-B370-673DBA5B6F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4BBBF54-61DC-4E39-B652-B3AB12E64EA9}">
      <dgm:prSet/>
      <dgm:spPr/>
      <dgm:t>
        <a:bodyPr/>
        <a:lstStyle/>
        <a:p>
          <a:pPr>
            <a:defRPr cap="all"/>
          </a:pPr>
          <a:r>
            <a:rPr lang="en-DE" dirty="0"/>
            <a:t>Requirements </a:t>
          </a:r>
          <a:endParaRPr lang="en-US" dirty="0"/>
        </a:p>
      </dgm:t>
    </dgm:pt>
    <dgm:pt modelId="{CDADCE0B-615D-413B-A8A8-986E39CB8622}" type="parTrans" cxnId="{03EAE16F-4380-4FFF-9AD2-604A56BF880E}">
      <dgm:prSet/>
      <dgm:spPr/>
      <dgm:t>
        <a:bodyPr/>
        <a:lstStyle/>
        <a:p>
          <a:endParaRPr lang="en-US"/>
        </a:p>
      </dgm:t>
    </dgm:pt>
    <dgm:pt modelId="{05465263-4031-4F8E-9EB3-E8E7773436D3}" type="sibTrans" cxnId="{03EAE16F-4380-4FFF-9AD2-604A56BF880E}">
      <dgm:prSet/>
      <dgm:spPr/>
      <dgm:t>
        <a:bodyPr/>
        <a:lstStyle/>
        <a:p>
          <a:endParaRPr lang="en-US"/>
        </a:p>
      </dgm:t>
    </dgm:pt>
    <dgm:pt modelId="{547380FA-5D89-46CD-A18E-34E05C216D9A}">
      <dgm:prSet/>
      <dgm:spPr/>
      <dgm:t>
        <a:bodyPr/>
        <a:lstStyle/>
        <a:p>
          <a:pPr>
            <a:defRPr cap="all"/>
          </a:pPr>
          <a:r>
            <a:rPr lang="en-DE"/>
            <a:t>Architecture </a:t>
          </a:r>
          <a:endParaRPr lang="en-US"/>
        </a:p>
      </dgm:t>
    </dgm:pt>
    <dgm:pt modelId="{9ACFE067-7993-434B-91B4-879B06594246}" type="parTrans" cxnId="{7D50338C-5F4F-480B-8520-E1A91FEF0280}">
      <dgm:prSet/>
      <dgm:spPr/>
      <dgm:t>
        <a:bodyPr/>
        <a:lstStyle/>
        <a:p>
          <a:endParaRPr lang="en-US"/>
        </a:p>
      </dgm:t>
    </dgm:pt>
    <dgm:pt modelId="{61901FB2-DB0F-41CA-BE33-041D80B5503C}" type="sibTrans" cxnId="{7D50338C-5F4F-480B-8520-E1A91FEF0280}">
      <dgm:prSet/>
      <dgm:spPr/>
      <dgm:t>
        <a:bodyPr/>
        <a:lstStyle/>
        <a:p>
          <a:endParaRPr lang="en-US"/>
        </a:p>
      </dgm:t>
    </dgm:pt>
    <dgm:pt modelId="{BAFCB6BC-D633-49A5-8F49-D3D9C158817E}">
      <dgm:prSet/>
      <dgm:spPr/>
      <dgm:t>
        <a:bodyPr/>
        <a:lstStyle/>
        <a:p>
          <a:pPr>
            <a:defRPr cap="all"/>
          </a:pPr>
          <a:r>
            <a:rPr lang="en-US" dirty="0"/>
            <a:t>CODE Walk thru/REVIEW</a:t>
          </a:r>
        </a:p>
      </dgm:t>
    </dgm:pt>
    <dgm:pt modelId="{BCB839C7-1C8D-43E0-9CC4-6C22E84E77A3}" type="parTrans" cxnId="{DCAA6333-9A29-4F66-AF1A-62A3AD2A94E9}">
      <dgm:prSet/>
      <dgm:spPr/>
      <dgm:t>
        <a:bodyPr/>
        <a:lstStyle/>
        <a:p>
          <a:endParaRPr lang="en-US"/>
        </a:p>
      </dgm:t>
    </dgm:pt>
    <dgm:pt modelId="{0CA1360C-E324-44C2-9D5F-2AAE29E029EF}" type="sibTrans" cxnId="{DCAA6333-9A29-4F66-AF1A-62A3AD2A94E9}">
      <dgm:prSet/>
      <dgm:spPr/>
      <dgm:t>
        <a:bodyPr/>
        <a:lstStyle/>
        <a:p>
          <a:endParaRPr lang="en-US"/>
        </a:p>
      </dgm:t>
    </dgm:pt>
    <dgm:pt modelId="{1ED9166F-B310-457C-AA53-8F6376EE14F1}">
      <dgm:prSet/>
      <dgm:spPr/>
      <dgm:t>
        <a:bodyPr/>
        <a:lstStyle/>
        <a:p>
          <a:pPr>
            <a:defRPr cap="all"/>
          </a:pPr>
          <a:r>
            <a:rPr lang="en-DE"/>
            <a:t>Questions (Async, any time)</a:t>
          </a:r>
          <a:endParaRPr lang="en-US"/>
        </a:p>
      </dgm:t>
    </dgm:pt>
    <dgm:pt modelId="{3C197CD4-EAE2-4049-B1F4-8276BB9EF80A}" type="parTrans" cxnId="{A3D803E8-C0F9-46CE-AF3D-6E61FF5982C6}">
      <dgm:prSet/>
      <dgm:spPr/>
      <dgm:t>
        <a:bodyPr/>
        <a:lstStyle/>
        <a:p>
          <a:endParaRPr lang="en-US"/>
        </a:p>
      </dgm:t>
    </dgm:pt>
    <dgm:pt modelId="{10260EB9-51D7-47B5-9747-72C3F8CB4B8B}" type="sibTrans" cxnId="{A3D803E8-C0F9-46CE-AF3D-6E61FF5982C6}">
      <dgm:prSet/>
      <dgm:spPr/>
      <dgm:t>
        <a:bodyPr/>
        <a:lstStyle/>
        <a:p>
          <a:endParaRPr lang="en-US"/>
        </a:p>
      </dgm:t>
    </dgm:pt>
    <dgm:pt modelId="{3875AC6B-10FC-446E-B652-7502B471C0F4}" type="pres">
      <dgm:prSet presAssocID="{0357289A-C974-413D-B370-673DBA5B6F57}" presName="root" presStyleCnt="0">
        <dgm:presLayoutVars>
          <dgm:dir/>
          <dgm:resizeHandles val="exact"/>
        </dgm:presLayoutVars>
      </dgm:prSet>
      <dgm:spPr/>
    </dgm:pt>
    <dgm:pt modelId="{66275300-9241-46EC-9543-B086ED8627CF}" type="pres">
      <dgm:prSet presAssocID="{24BBBF54-61DC-4E39-B652-B3AB12E64EA9}" presName="compNode" presStyleCnt="0"/>
      <dgm:spPr/>
    </dgm:pt>
    <dgm:pt modelId="{F73F5E61-C4AE-4913-9154-BB510C87F3F4}" type="pres">
      <dgm:prSet presAssocID="{24BBBF54-61DC-4E39-B652-B3AB12E64EA9}" presName="iconBgRect" presStyleLbl="bgShp" presStyleIdx="0" presStyleCnt="4"/>
      <dgm:spPr/>
    </dgm:pt>
    <dgm:pt modelId="{67AC7A28-DA75-4E8D-9BAA-F3819E1A7197}" type="pres">
      <dgm:prSet presAssocID="{24BBBF54-61DC-4E39-B652-B3AB12E64E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C821479-9927-48A5-8D03-0CE687D671F7}" type="pres">
      <dgm:prSet presAssocID="{24BBBF54-61DC-4E39-B652-B3AB12E64EA9}" presName="spaceRect" presStyleCnt="0"/>
      <dgm:spPr/>
    </dgm:pt>
    <dgm:pt modelId="{1F80DDB2-244A-497C-BE87-686ED1328277}" type="pres">
      <dgm:prSet presAssocID="{24BBBF54-61DC-4E39-B652-B3AB12E64EA9}" presName="textRect" presStyleLbl="revTx" presStyleIdx="0" presStyleCnt="4">
        <dgm:presLayoutVars>
          <dgm:chMax val="1"/>
          <dgm:chPref val="1"/>
        </dgm:presLayoutVars>
      </dgm:prSet>
      <dgm:spPr/>
    </dgm:pt>
    <dgm:pt modelId="{1BD47F95-F7FE-428C-95CA-A3751FA1C652}" type="pres">
      <dgm:prSet presAssocID="{05465263-4031-4F8E-9EB3-E8E7773436D3}" presName="sibTrans" presStyleCnt="0"/>
      <dgm:spPr/>
    </dgm:pt>
    <dgm:pt modelId="{09300239-6FC6-4915-93B2-8B81FFF13668}" type="pres">
      <dgm:prSet presAssocID="{547380FA-5D89-46CD-A18E-34E05C216D9A}" presName="compNode" presStyleCnt="0"/>
      <dgm:spPr/>
    </dgm:pt>
    <dgm:pt modelId="{83BED051-5118-4173-BF21-DD4FA14EDD63}" type="pres">
      <dgm:prSet presAssocID="{547380FA-5D89-46CD-A18E-34E05C216D9A}" presName="iconBgRect" presStyleLbl="bgShp" presStyleIdx="1" presStyleCnt="4"/>
      <dgm:spPr/>
    </dgm:pt>
    <dgm:pt modelId="{8B532B20-73E6-466F-985C-4E76C703A1D3}" type="pres">
      <dgm:prSet presAssocID="{547380FA-5D89-46CD-A18E-34E05C216D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40C69A65-4FAB-47E8-BA6D-31091B9CFF49}" type="pres">
      <dgm:prSet presAssocID="{547380FA-5D89-46CD-A18E-34E05C216D9A}" presName="spaceRect" presStyleCnt="0"/>
      <dgm:spPr/>
    </dgm:pt>
    <dgm:pt modelId="{01A42B6C-CDF4-4D97-B859-0FCDD834251F}" type="pres">
      <dgm:prSet presAssocID="{547380FA-5D89-46CD-A18E-34E05C216D9A}" presName="textRect" presStyleLbl="revTx" presStyleIdx="1" presStyleCnt="4">
        <dgm:presLayoutVars>
          <dgm:chMax val="1"/>
          <dgm:chPref val="1"/>
        </dgm:presLayoutVars>
      </dgm:prSet>
      <dgm:spPr/>
    </dgm:pt>
    <dgm:pt modelId="{5E86E556-A149-4E67-BC6A-6939F2AEC57C}" type="pres">
      <dgm:prSet presAssocID="{61901FB2-DB0F-41CA-BE33-041D80B5503C}" presName="sibTrans" presStyleCnt="0"/>
      <dgm:spPr/>
    </dgm:pt>
    <dgm:pt modelId="{0673AAE0-C232-451B-882C-C8BB99501699}" type="pres">
      <dgm:prSet presAssocID="{BAFCB6BC-D633-49A5-8F49-D3D9C158817E}" presName="compNode" presStyleCnt="0"/>
      <dgm:spPr/>
    </dgm:pt>
    <dgm:pt modelId="{8E8A65CB-CA8C-4D33-97A7-F6D7B652437A}" type="pres">
      <dgm:prSet presAssocID="{BAFCB6BC-D633-49A5-8F49-D3D9C158817E}" presName="iconBgRect" presStyleLbl="bgShp" presStyleIdx="2" presStyleCnt="4"/>
      <dgm:spPr/>
    </dgm:pt>
    <dgm:pt modelId="{818E271B-D972-4423-97A3-0C055E4D903F}" type="pres">
      <dgm:prSet presAssocID="{BAFCB6BC-D633-49A5-8F49-D3D9C15881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D6FFB3C-4889-43EE-BA39-65BAA1794E9A}" type="pres">
      <dgm:prSet presAssocID="{BAFCB6BC-D633-49A5-8F49-D3D9C158817E}" presName="spaceRect" presStyleCnt="0"/>
      <dgm:spPr/>
    </dgm:pt>
    <dgm:pt modelId="{56CEA07E-3FCE-4C3D-B0E0-B1F39FD842B9}" type="pres">
      <dgm:prSet presAssocID="{BAFCB6BC-D633-49A5-8F49-D3D9C158817E}" presName="textRect" presStyleLbl="revTx" presStyleIdx="2" presStyleCnt="4">
        <dgm:presLayoutVars>
          <dgm:chMax val="1"/>
          <dgm:chPref val="1"/>
        </dgm:presLayoutVars>
      </dgm:prSet>
      <dgm:spPr/>
    </dgm:pt>
    <dgm:pt modelId="{68D9B159-D460-4FA1-9122-F4E39364E454}" type="pres">
      <dgm:prSet presAssocID="{0CA1360C-E324-44C2-9D5F-2AAE29E029EF}" presName="sibTrans" presStyleCnt="0"/>
      <dgm:spPr/>
    </dgm:pt>
    <dgm:pt modelId="{01B39DB5-DA8E-4E9F-986C-2ED55F4A0025}" type="pres">
      <dgm:prSet presAssocID="{1ED9166F-B310-457C-AA53-8F6376EE14F1}" presName="compNode" presStyleCnt="0"/>
      <dgm:spPr/>
    </dgm:pt>
    <dgm:pt modelId="{29FDA6DF-B067-42A7-89A5-63883F4DBDB2}" type="pres">
      <dgm:prSet presAssocID="{1ED9166F-B310-457C-AA53-8F6376EE14F1}" presName="iconBgRect" presStyleLbl="bgShp" presStyleIdx="3" presStyleCnt="4"/>
      <dgm:spPr/>
    </dgm:pt>
    <dgm:pt modelId="{B33942DD-DFBA-4464-82EF-D5E93A50394B}" type="pres">
      <dgm:prSet presAssocID="{1ED9166F-B310-457C-AA53-8F6376EE14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721414D-E00E-40D3-893A-F2C873168A10}" type="pres">
      <dgm:prSet presAssocID="{1ED9166F-B310-457C-AA53-8F6376EE14F1}" presName="spaceRect" presStyleCnt="0"/>
      <dgm:spPr/>
    </dgm:pt>
    <dgm:pt modelId="{7B0EC6EA-86C9-4601-904B-328DA5DECE26}" type="pres">
      <dgm:prSet presAssocID="{1ED9166F-B310-457C-AA53-8F6376EE14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AA6333-9A29-4F66-AF1A-62A3AD2A94E9}" srcId="{0357289A-C974-413D-B370-673DBA5B6F57}" destId="{BAFCB6BC-D633-49A5-8F49-D3D9C158817E}" srcOrd="2" destOrd="0" parTransId="{BCB839C7-1C8D-43E0-9CC4-6C22E84E77A3}" sibTransId="{0CA1360C-E324-44C2-9D5F-2AAE29E029EF}"/>
    <dgm:cxn modelId="{8FB6C161-5BA0-42CD-912D-0E15870CED77}" type="presOf" srcId="{0357289A-C974-413D-B370-673DBA5B6F57}" destId="{3875AC6B-10FC-446E-B652-7502B471C0F4}" srcOrd="0" destOrd="0" presId="urn:microsoft.com/office/officeart/2018/5/layout/IconCircleLabelList"/>
    <dgm:cxn modelId="{BBA26A69-F716-494F-BA2A-CA3DC92758A0}" type="presOf" srcId="{24BBBF54-61DC-4E39-B652-B3AB12E64EA9}" destId="{1F80DDB2-244A-497C-BE87-686ED1328277}" srcOrd="0" destOrd="0" presId="urn:microsoft.com/office/officeart/2018/5/layout/IconCircleLabelList"/>
    <dgm:cxn modelId="{03EAE16F-4380-4FFF-9AD2-604A56BF880E}" srcId="{0357289A-C974-413D-B370-673DBA5B6F57}" destId="{24BBBF54-61DC-4E39-B652-B3AB12E64EA9}" srcOrd="0" destOrd="0" parTransId="{CDADCE0B-615D-413B-A8A8-986E39CB8622}" sibTransId="{05465263-4031-4F8E-9EB3-E8E7773436D3}"/>
    <dgm:cxn modelId="{443A5C71-2F1D-49EE-A042-D5FFE7631AFD}" type="presOf" srcId="{547380FA-5D89-46CD-A18E-34E05C216D9A}" destId="{01A42B6C-CDF4-4D97-B859-0FCDD834251F}" srcOrd="0" destOrd="0" presId="urn:microsoft.com/office/officeart/2018/5/layout/IconCircleLabelList"/>
    <dgm:cxn modelId="{7D50338C-5F4F-480B-8520-E1A91FEF0280}" srcId="{0357289A-C974-413D-B370-673DBA5B6F57}" destId="{547380FA-5D89-46CD-A18E-34E05C216D9A}" srcOrd="1" destOrd="0" parTransId="{9ACFE067-7993-434B-91B4-879B06594246}" sibTransId="{61901FB2-DB0F-41CA-BE33-041D80B5503C}"/>
    <dgm:cxn modelId="{BC72A2B4-F677-48D8-ACF5-AC5374B7D883}" type="presOf" srcId="{BAFCB6BC-D633-49A5-8F49-D3D9C158817E}" destId="{56CEA07E-3FCE-4C3D-B0E0-B1F39FD842B9}" srcOrd="0" destOrd="0" presId="urn:microsoft.com/office/officeart/2018/5/layout/IconCircleLabelList"/>
    <dgm:cxn modelId="{A3D803E8-C0F9-46CE-AF3D-6E61FF5982C6}" srcId="{0357289A-C974-413D-B370-673DBA5B6F57}" destId="{1ED9166F-B310-457C-AA53-8F6376EE14F1}" srcOrd="3" destOrd="0" parTransId="{3C197CD4-EAE2-4049-B1F4-8276BB9EF80A}" sibTransId="{10260EB9-51D7-47B5-9747-72C3F8CB4B8B}"/>
    <dgm:cxn modelId="{3736B3FA-6161-40B8-A58D-07F97E3464DC}" type="presOf" srcId="{1ED9166F-B310-457C-AA53-8F6376EE14F1}" destId="{7B0EC6EA-86C9-4601-904B-328DA5DECE26}" srcOrd="0" destOrd="0" presId="urn:microsoft.com/office/officeart/2018/5/layout/IconCircleLabelList"/>
    <dgm:cxn modelId="{7D73E78A-78A7-4F7C-AC8C-46FA3B7DB5E6}" type="presParOf" srcId="{3875AC6B-10FC-446E-B652-7502B471C0F4}" destId="{66275300-9241-46EC-9543-B086ED8627CF}" srcOrd="0" destOrd="0" presId="urn:microsoft.com/office/officeart/2018/5/layout/IconCircleLabelList"/>
    <dgm:cxn modelId="{CD328EA9-B3D5-4A42-B1CD-9A2376C38B5B}" type="presParOf" srcId="{66275300-9241-46EC-9543-B086ED8627CF}" destId="{F73F5E61-C4AE-4913-9154-BB510C87F3F4}" srcOrd="0" destOrd="0" presId="urn:microsoft.com/office/officeart/2018/5/layout/IconCircleLabelList"/>
    <dgm:cxn modelId="{05F11E23-B58D-4EB7-96E8-6F598F7EC917}" type="presParOf" srcId="{66275300-9241-46EC-9543-B086ED8627CF}" destId="{67AC7A28-DA75-4E8D-9BAA-F3819E1A7197}" srcOrd="1" destOrd="0" presId="urn:microsoft.com/office/officeart/2018/5/layout/IconCircleLabelList"/>
    <dgm:cxn modelId="{2B1BD155-31BC-4DFA-8167-854D5CD3568A}" type="presParOf" srcId="{66275300-9241-46EC-9543-B086ED8627CF}" destId="{2C821479-9927-48A5-8D03-0CE687D671F7}" srcOrd="2" destOrd="0" presId="urn:microsoft.com/office/officeart/2018/5/layout/IconCircleLabelList"/>
    <dgm:cxn modelId="{F69AB86F-54DD-464E-92D2-90DC92F7A601}" type="presParOf" srcId="{66275300-9241-46EC-9543-B086ED8627CF}" destId="{1F80DDB2-244A-497C-BE87-686ED1328277}" srcOrd="3" destOrd="0" presId="urn:microsoft.com/office/officeart/2018/5/layout/IconCircleLabelList"/>
    <dgm:cxn modelId="{0BE28563-4447-4F2E-B04F-19F7BD2A4D5E}" type="presParOf" srcId="{3875AC6B-10FC-446E-B652-7502B471C0F4}" destId="{1BD47F95-F7FE-428C-95CA-A3751FA1C652}" srcOrd="1" destOrd="0" presId="urn:microsoft.com/office/officeart/2018/5/layout/IconCircleLabelList"/>
    <dgm:cxn modelId="{A452F293-BCC4-4E41-9C30-4F6E5E985BE9}" type="presParOf" srcId="{3875AC6B-10FC-446E-B652-7502B471C0F4}" destId="{09300239-6FC6-4915-93B2-8B81FFF13668}" srcOrd="2" destOrd="0" presId="urn:microsoft.com/office/officeart/2018/5/layout/IconCircleLabelList"/>
    <dgm:cxn modelId="{70632F6B-1577-4D8F-BACB-67F271B9DB3B}" type="presParOf" srcId="{09300239-6FC6-4915-93B2-8B81FFF13668}" destId="{83BED051-5118-4173-BF21-DD4FA14EDD63}" srcOrd="0" destOrd="0" presId="urn:microsoft.com/office/officeart/2018/5/layout/IconCircleLabelList"/>
    <dgm:cxn modelId="{3F53B6F4-EBA4-420F-B4D8-C697CDB19BC9}" type="presParOf" srcId="{09300239-6FC6-4915-93B2-8B81FFF13668}" destId="{8B532B20-73E6-466F-985C-4E76C703A1D3}" srcOrd="1" destOrd="0" presId="urn:microsoft.com/office/officeart/2018/5/layout/IconCircleLabelList"/>
    <dgm:cxn modelId="{3512CAFB-B5BD-4AD6-86AF-B3B2EBF063A3}" type="presParOf" srcId="{09300239-6FC6-4915-93B2-8B81FFF13668}" destId="{40C69A65-4FAB-47E8-BA6D-31091B9CFF49}" srcOrd="2" destOrd="0" presId="urn:microsoft.com/office/officeart/2018/5/layout/IconCircleLabelList"/>
    <dgm:cxn modelId="{96C8A888-DBF9-4181-8788-D941F33775F0}" type="presParOf" srcId="{09300239-6FC6-4915-93B2-8B81FFF13668}" destId="{01A42B6C-CDF4-4D97-B859-0FCDD834251F}" srcOrd="3" destOrd="0" presId="urn:microsoft.com/office/officeart/2018/5/layout/IconCircleLabelList"/>
    <dgm:cxn modelId="{5F8231B2-15D0-4EDA-9EB1-24524ADE26B4}" type="presParOf" srcId="{3875AC6B-10FC-446E-B652-7502B471C0F4}" destId="{5E86E556-A149-4E67-BC6A-6939F2AEC57C}" srcOrd="3" destOrd="0" presId="urn:microsoft.com/office/officeart/2018/5/layout/IconCircleLabelList"/>
    <dgm:cxn modelId="{7C4F2231-69B9-4EEA-BB00-CDADE6E33614}" type="presParOf" srcId="{3875AC6B-10FC-446E-B652-7502B471C0F4}" destId="{0673AAE0-C232-451B-882C-C8BB99501699}" srcOrd="4" destOrd="0" presId="urn:microsoft.com/office/officeart/2018/5/layout/IconCircleLabelList"/>
    <dgm:cxn modelId="{56290150-AC2B-43F7-9E34-BF13908EAC0D}" type="presParOf" srcId="{0673AAE0-C232-451B-882C-C8BB99501699}" destId="{8E8A65CB-CA8C-4D33-97A7-F6D7B652437A}" srcOrd="0" destOrd="0" presId="urn:microsoft.com/office/officeart/2018/5/layout/IconCircleLabelList"/>
    <dgm:cxn modelId="{983F3CC7-AE6F-4C5B-A7B3-6C0121C26313}" type="presParOf" srcId="{0673AAE0-C232-451B-882C-C8BB99501699}" destId="{818E271B-D972-4423-97A3-0C055E4D903F}" srcOrd="1" destOrd="0" presId="urn:microsoft.com/office/officeart/2018/5/layout/IconCircleLabelList"/>
    <dgm:cxn modelId="{EF691513-C5D2-4F4C-B6F9-7E28F08C7070}" type="presParOf" srcId="{0673AAE0-C232-451B-882C-C8BB99501699}" destId="{BD6FFB3C-4889-43EE-BA39-65BAA1794E9A}" srcOrd="2" destOrd="0" presId="urn:microsoft.com/office/officeart/2018/5/layout/IconCircleLabelList"/>
    <dgm:cxn modelId="{A160E55C-3204-4AFE-B482-554923AC11CF}" type="presParOf" srcId="{0673AAE0-C232-451B-882C-C8BB99501699}" destId="{56CEA07E-3FCE-4C3D-B0E0-B1F39FD842B9}" srcOrd="3" destOrd="0" presId="urn:microsoft.com/office/officeart/2018/5/layout/IconCircleLabelList"/>
    <dgm:cxn modelId="{27DD6443-1E3A-4398-836A-C0A0AC003360}" type="presParOf" srcId="{3875AC6B-10FC-446E-B652-7502B471C0F4}" destId="{68D9B159-D460-4FA1-9122-F4E39364E454}" srcOrd="5" destOrd="0" presId="urn:microsoft.com/office/officeart/2018/5/layout/IconCircleLabelList"/>
    <dgm:cxn modelId="{D2A12F29-DBFE-4371-8E4F-52F75C04C030}" type="presParOf" srcId="{3875AC6B-10FC-446E-B652-7502B471C0F4}" destId="{01B39DB5-DA8E-4E9F-986C-2ED55F4A0025}" srcOrd="6" destOrd="0" presId="urn:microsoft.com/office/officeart/2018/5/layout/IconCircleLabelList"/>
    <dgm:cxn modelId="{07280142-1CCC-488C-A0BA-D7C7EEEABF64}" type="presParOf" srcId="{01B39DB5-DA8E-4E9F-986C-2ED55F4A0025}" destId="{29FDA6DF-B067-42A7-89A5-63883F4DBDB2}" srcOrd="0" destOrd="0" presId="urn:microsoft.com/office/officeart/2018/5/layout/IconCircleLabelList"/>
    <dgm:cxn modelId="{E80A22D6-3590-4AA4-8940-81FCD139DAF8}" type="presParOf" srcId="{01B39DB5-DA8E-4E9F-986C-2ED55F4A0025}" destId="{B33942DD-DFBA-4464-82EF-D5E93A50394B}" srcOrd="1" destOrd="0" presId="urn:microsoft.com/office/officeart/2018/5/layout/IconCircleLabelList"/>
    <dgm:cxn modelId="{9099CF04-8519-4C5C-B5B0-2C5B48D6C55E}" type="presParOf" srcId="{01B39DB5-DA8E-4E9F-986C-2ED55F4A0025}" destId="{E721414D-E00E-40D3-893A-F2C873168A10}" srcOrd="2" destOrd="0" presId="urn:microsoft.com/office/officeart/2018/5/layout/IconCircleLabelList"/>
    <dgm:cxn modelId="{CD28CEA6-4351-433A-BAA7-835D37FB51F9}" type="presParOf" srcId="{01B39DB5-DA8E-4E9F-986C-2ED55F4A0025}" destId="{7B0EC6EA-86C9-4601-904B-328DA5DECE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F5E61-C4AE-4913-9154-BB510C87F3F4}">
      <dsp:nvSpPr>
        <dsp:cNvPr id="0" name=""/>
        <dsp:cNvSpPr/>
      </dsp:nvSpPr>
      <dsp:spPr>
        <a:xfrm>
          <a:off x="973190" y="785493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C7A28-DA75-4E8D-9BAA-F3819E1A7197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0DDB2-244A-497C-BE87-686ED1328277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 dirty="0"/>
            <a:t>Requirements </a:t>
          </a:r>
          <a:endParaRPr lang="en-US" sz="1900" kern="1200" dirty="0"/>
        </a:p>
      </dsp:txBody>
      <dsp:txXfrm>
        <a:off x="569079" y="2443382"/>
        <a:ext cx="2072362" cy="720000"/>
      </dsp:txXfrm>
    </dsp:sp>
    <dsp:sp modelId="{83BED051-5118-4173-BF21-DD4FA14EDD63}">
      <dsp:nvSpPr>
        <dsp:cNvPr id="0" name=""/>
        <dsp:cNvSpPr/>
      </dsp:nvSpPr>
      <dsp:spPr>
        <a:xfrm>
          <a:off x="3408216" y="785493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32B20-73E6-466F-985C-4E76C703A1D3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42B6C-CDF4-4D97-B859-0FCDD834251F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Architecture </a:t>
          </a:r>
          <a:endParaRPr lang="en-US" sz="1900" kern="1200"/>
        </a:p>
      </dsp:txBody>
      <dsp:txXfrm>
        <a:off x="3004105" y="2443382"/>
        <a:ext cx="2072362" cy="720000"/>
      </dsp:txXfrm>
    </dsp:sp>
    <dsp:sp modelId="{8E8A65CB-CA8C-4D33-97A7-F6D7B652437A}">
      <dsp:nvSpPr>
        <dsp:cNvPr id="0" name=""/>
        <dsp:cNvSpPr/>
      </dsp:nvSpPr>
      <dsp:spPr>
        <a:xfrm>
          <a:off x="5843242" y="785493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E271B-D972-4423-97A3-0C055E4D903F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EA07E-3FCE-4C3D-B0E0-B1F39FD842B9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CODE Walk thru/REVIEW</a:t>
          </a:r>
        </a:p>
      </dsp:txBody>
      <dsp:txXfrm>
        <a:off x="5439131" y="2443382"/>
        <a:ext cx="2072362" cy="720000"/>
      </dsp:txXfrm>
    </dsp:sp>
    <dsp:sp modelId="{29FDA6DF-B067-42A7-89A5-63883F4DBDB2}">
      <dsp:nvSpPr>
        <dsp:cNvPr id="0" name=""/>
        <dsp:cNvSpPr/>
      </dsp:nvSpPr>
      <dsp:spPr>
        <a:xfrm>
          <a:off x="8278268" y="785493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942DD-DFBA-4464-82EF-D5E93A50394B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C6EA-86C9-4601-904B-328DA5DECE26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Questions (Async, any time)</a:t>
          </a:r>
          <a:endParaRPr lang="en-US" sz="1900" kern="1200"/>
        </a:p>
      </dsp:txBody>
      <dsp:txXfrm>
        <a:off x="7874157" y="2443382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A950-DC08-624F-A378-F8EF1B72171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48341-B90D-4845-A607-5E7C50AD1A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7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48341-B90D-4845-A607-5E7C50AD1A93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47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GB" dirty="0"/>
              <a:t>h</a:t>
            </a:r>
            <a:r>
              <a:rPr lang="en-DE" dirty="0"/>
              <a:t>e software stack looks stable. </a:t>
            </a:r>
          </a:p>
          <a:p>
            <a:r>
              <a:rPr lang="en-DE" dirty="0"/>
              <a:t>   But Xport is not only of differ</a:t>
            </a:r>
            <a:r>
              <a:rPr lang="en-GB" dirty="0"/>
              <a:t>e</a:t>
            </a:r>
            <a:r>
              <a:rPr lang="en-DE" dirty="0"/>
              <a:t>nt types * (like tcp/http)</a:t>
            </a:r>
            <a:br>
              <a:rPr lang="en-DE" dirty="0"/>
            </a:br>
            <a:r>
              <a:rPr lang="en-DE" dirty="0"/>
              <a:t>   Multiple  Implementation of http </a:t>
            </a:r>
          </a:p>
          <a:p>
            <a:r>
              <a:rPr lang="en-DE" dirty="0"/>
              <a:t>   Need to integrate with  3rd party like  XML RPC Server</a:t>
            </a:r>
          </a:p>
          <a:p>
            <a:br>
              <a:rPr lang="en-DE" dirty="0"/>
            </a:br>
            <a:r>
              <a:rPr lang="en-DE" dirty="0"/>
              <a:t>Software Architecture to easily integrate  different Xport providers and even different RPC Servers</a:t>
            </a:r>
          </a:p>
          <a:p>
            <a:br>
              <a:rPr lang="en-DE" dirty="0"/>
            </a:br>
            <a:r>
              <a:rPr lang="en-DE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48341-B90D-4845-A607-5E7C50AD1A93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863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Transport  Adoption:</a:t>
            </a:r>
            <a:br>
              <a:rPr lang="en-DE" dirty="0"/>
            </a:br>
            <a:r>
              <a:rPr lang="en-DE" dirty="0"/>
              <a:t>      Standardize RPC Interface definition</a:t>
            </a:r>
          </a:p>
          <a:p>
            <a:r>
              <a:rPr lang="en-DE" dirty="0"/>
              <a:t>      Decouple transport and RPC through Adaptor</a:t>
            </a:r>
            <a:br>
              <a:rPr lang="en-DE" dirty="0"/>
            </a:br>
            <a:r>
              <a:rPr lang="en-DE" dirty="0"/>
              <a:t>      Implements   Adaptors for different Transport</a:t>
            </a:r>
            <a:br>
              <a:rPr lang="en-DE" dirty="0"/>
            </a:br>
            <a:endParaRPr lang="en-DE" dirty="0"/>
          </a:p>
          <a:p>
            <a:r>
              <a:rPr lang="en-DE" dirty="0"/>
              <a:t>CustomRPC Adoption:  implements another iRPCServer  (CustomRpcWrapper)</a:t>
            </a:r>
            <a:br>
              <a:rPr lang="en-DE" dirty="0"/>
            </a:br>
            <a:r>
              <a:rPr lang="en-DE" dirty="0"/>
              <a:t>                                            Cannot use Default DreamRPCServer</a:t>
            </a:r>
          </a:p>
          <a:p>
            <a:br>
              <a:rPr lang="en-DE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48341-B90D-4845-A607-5E7C50AD1A93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968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48341-B90D-4845-A607-5E7C50AD1A93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22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C4DB-2672-4229-89BE-B544055E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83355-D6F1-D221-D513-2F914CEF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B58A-F62F-ED63-E3F5-2E9B2C4A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D075-0398-24D5-93DD-780E8134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D9B8-1F54-238A-C1ED-AA623176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1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5A6F-3399-9F87-5288-405CA59B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BE5C-4DF5-1990-D6A1-BFD68F39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E924-C56F-637D-6A3A-2E76DDB4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D45D-02F0-E930-61F8-9D6C88C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F560-7FD4-E8CA-249F-41681D23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7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9DC9A-D3AD-8CF0-8B3B-40B95340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4A60-062C-FE1A-A337-E4C9C0FE5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0468-E494-6F68-CA9B-2DF2E103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5FB9-5A56-7AAE-676D-CF23A9C8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D141-2AE1-413D-1A78-6CB8AAC5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44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4F88-E5F0-3ACF-BC48-0A81AE08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D2ED-9A7C-730B-C861-343E22B2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C2427-8753-71A2-F133-5311503E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21A9-CC83-2020-FE39-13A41E9F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7789-6CE2-7D26-91F3-287D023D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490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B25F-F974-58AB-3254-A2ECF126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8185-32B5-C0D5-FC79-FE8BEF1B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77BB-A01E-6476-7C09-3AE92688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3F0C-5A79-8D4E-67FB-ACEEA991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5273-2D55-0D7C-BA14-E8D52BB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19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31E-2B33-47E4-0AB2-3BA2092E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AD10-6D86-F894-7A7D-EA4E2AF5E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5619C-79DF-BF22-FA02-7E284915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0AA7F-FB20-88F3-B9BC-21E1EDA0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4F899-DA9A-A058-18A9-FC2FD3F5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33070-CB80-EF98-DB48-E2A3765E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88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5B4-3C0E-9D2F-3793-738273FC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4D5F6-EDB3-0842-5CB7-C6EACFB3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C0EC2-99C2-BA74-3878-8F7B7E0E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B74F8-F167-6DB1-1197-B7E87D27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C3686-37AB-DDAB-7B97-90FE32A9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1F11A-AEAA-265F-F265-516B5FFC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2FCF1-2322-1418-E968-A325D85F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81541-92C3-BAF2-7FD2-1A53C8AA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59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EB39-7DD4-BB83-D1C5-36BBF811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ED80F-FD36-BCBC-869B-B4AAB193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C04FB-255C-526A-A314-B60314D8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9818B-9A7F-0F0B-5256-EA0CD620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35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166CD-14B8-7578-8585-A401DFBF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27666-09DF-7DF0-C3B5-D02C08A6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2313-39CC-79A3-E838-182783F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268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5BE0-D7B1-F9F7-5367-2FE5D05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F452-0D83-5B67-5F89-070D9FD1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70EA-ED24-C797-2A27-C5CC7E32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CDD7-C112-0002-1853-905D2DE9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2ED7-5151-13BE-5880-680C8426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EB37-A8AF-3085-BA03-DAA655AE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93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D471-05E7-53FD-95F4-0878A412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27D46-24B6-928E-80E3-FE398A35C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8BDB2-F661-C058-32F7-AB3B1C452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CF61D-A1CC-7037-D36A-0D7C8B34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2A2CE-9846-196C-E389-0DFA2C38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8F68-067B-290B-D281-A9F5FA06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470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77646-F497-81EB-8A4B-BD5194D7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FBFD-1B86-C088-EFA0-F8FCAD03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BC3E-0A2B-2E07-7B64-9F66F412D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0CAB7-E5F4-6C46-B910-C12E6A9C0DA6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82F8-33AB-45F3-DEFD-4C3254DF9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8D52-1B9C-A5E6-59B4-EBF5D3CD8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AA9C6-B9DD-DB45-AA7D-4B3F8FFA8C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73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5E7F-A41A-5495-A666-64606910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Simple RPC Framework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62FD-7011-11F8-1E03-47814DA8C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                                                                                           Sridhar  Chakravarthy</a:t>
            </a:r>
          </a:p>
        </p:txBody>
      </p:sp>
    </p:spTree>
    <p:extLst>
      <p:ext uri="{BB962C8B-B14F-4D97-AF65-F5344CB8AC3E}">
        <p14:creationId xmlns:p14="http://schemas.microsoft.com/office/powerpoint/2010/main" val="5709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47E8B-6E30-3187-386C-6498B3D3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/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3B190-9FD8-8658-3FB6-ED91A8AEC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9596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639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27A45-B3C6-A4D2-A50A-20C3B0F8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Problem Overview</a:t>
            </a:r>
          </a:p>
        </p:txBody>
      </p:sp>
      <p:sp>
        <p:nvSpPr>
          <p:cNvPr id="104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76A17-C4F8-77D1-3107-AD05C793831E}"/>
              </a:ext>
            </a:extLst>
          </p:cNvPr>
          <p:cNvSpPr/>
          <p:nvPr/>
        </p:nvSpPr>
        <p:spPr>
          <a:xfrm>
            <a:off x="2866208" y="3381580"/>
            <a:ext cx="2366010" cy="578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DE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Xport  Client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7F1E8-0195-6968-712F-FF7D5916CA3C}"/>
              </a:ext>
            </a:extLst>
          </p:cNvPr>
          <p:cNvSpPr/>
          <p:nvPr/>
        </p:nvSpPr>
        <p:spPr>
          <a:xfrm>
            <a:off x="2866208" y="2855800"/>
            <a:ext cx="2366010" cy="578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DE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RPC Client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CFB84-8FD2-9197-7DE7-2E77108BF621}"/>
              </a:ext>
            </a:extLst>
          </p:cNvPr>
          <p:cNvSpPr/>
          <p:nvPr/>
        </p:nvSpPr>
        <p:spPr>
          <a:xfrm>
            <a:off x="6452779" y="3381580"/>
            <a:ext cx="2366010" cy="5783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DE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Xport   Server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19E18-33CB-D28E-0324-40994B73ECB4}"/>
              </a:ext>
            </a:extLst>
          </p:cNvPr>
          <p:cNvSpPr/>
          <p:nvPr/>
        </p:nvSpPr>
        <p:spPr>
          <a:xfrm>
            <a:off x="6452779" y="2855800"/>
            <a:ext cx="2366010" cy="5783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DE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RPC Server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E5B8D-B421-D4CA-512F-7DA2C177A91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232218" y="3670759"/>
            <a:ext cx="1220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6F37C1-4EB7-E7D6-16BC-04DBACD9E1E8}"/>
              </a:ext>
            </a:extLst>
          </p:cNvPr>
          <p:cNvSpPr/>
          <p:nvPr/>
        </p:nvSpPr>
        <p:spPr>
          <a:xfrm>
            <a:off x="2866208" y="2330020"/>
            <a:ext cx="2366010" cy="578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DE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 Client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5F5BA-5598-2148-11B4-EB154B095881}"/>
              </a:ext>
            </a:extLst>
          </p:cNvPr>
          <p:cNvSpPr/>
          <p:nvPr/>
        </p:nvSpPr>
        <p:spPr>
          <a:xfrm>
            <a:off x="6452779" y="2330020"/>
            <a:ext cx="2366010" cy="5783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DE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 Server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034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CFA1942-B0A3-C954-25EB-1D73EA455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8228"/>
            <a:ext cx="10515600" cy="15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9DB6F-B52F-789F-3E54-A9A3058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Architecture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3166F75-1001-BCEF-145E-F7691CB5E5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4524"/>
            <a:ext cx="10515600" cy="39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6E7FC-1298-E6E0-0B66-D918A3BD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RPC Call: Sequence diagram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1B7753D-A186-5A27-F41F-70DC8EE86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68521"/>
            <a:ext cx="10905066" cy="40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3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7AEF26F-3E2A-5F47-2715-114D62E3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0BB49-5722-3D62-F0F2-6979AA8C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11329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148</Words>
  <Application>Microsoft Macintosh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Simple RPC Framework </vt:lpstr>
      <vt:lpstr>Agenda</vt:lpstr>
      <vt:lpstr>Problem Overview</vt:lpstr>
      <vt:lpstr>Solution Architecture </vt:lpstr>
      <vt:lpstr>RPC Call: Sequence diagram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 Chakravarthy</dc:creator>
  <cp:lastModifiedBy>Sridhar Chakravarthy</cp:lastModifiedBy>
  <cp:revision>4</cp:revision>
  <dcterms:created xsi:type="dcterms:W3CDTF">2024-06-23T10:58:34Z</dcterms:created>
  <dcterms:modified xsi:type="dcterms:W3CDTF">2024-06-23T17:23:28Z</dcterms:modified>
</cp:coreProperties>
</file>