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37-D4E9-4056-BC3A-31C27261295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2917-6E58-4C2F-94C0-E5A0AA9A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37-D4E9-4056-BC3A-31C27261295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2917-6E58-4C2F-94C0-E5A0AA9A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37-D4E9-4056-BC3A-31C27261295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2917-6E58-4C2F-94C0-E5A0AA9A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1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37-D4E9-4056-BC3A-31C27261295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2917-6E58-4C2F-94C0-E5A0AA9A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7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37-D4E9-4056-BC3A-31C27261295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2917-6E58-4C2F-94C0-E5A0AA9A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3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37-D4E9-4056-BC3A-31C27261295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2917-6E58-4C2F-94C0-E5A0AA9A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37-D4E9-4056-BC3A-31C27261295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2917-6E58-4C2F-94C0-E5A0AA9A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37-D4E9-4056-BC3A-31C27261295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2917-6E58-4C2F-94C0-E5A0AA9A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0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37-D4E9-4056-BC3A-31C27261295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2917-6E58-4C2F-94C0-E5A0AA9A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37-D4E9-4056-BC3A-31C27261295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2917-6E58-4C2F-94C0-E5A0AA9A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5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37-D4E9-4056-BC3A-31C27261295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2917-6E58-4C2F-94C0-E5A0AA9A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D637-D4E9-4056-BC3A-31C27261295B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2917-6E58-4C2F-94C0-E5A0AA9A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3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Jasper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3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dirty="0" err="1" smtClean="0"/>
              <a:t>Définition</a:t>
            </a:r>
            <a:r>
              <a:rPr lang="en-US" dirty="0" smtClean="0"/>
              <a:t> du </a:t>
            </a:r>
            <a:r>
              <a:rPr lang="en-US" dirty="0" err="1" smtClean="0"/>
              <a:t>JasperReports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JasperReports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outil</a:t>
            </a:r>
            <a:r>
              <a:rPr lang="en-US" dirty="0" smtClean="0"/>
              <a:t> de “reporting open source”, </a:t>
            </a:r>
            <a:r>
              <a:rPr lang="en-US" dirty="0" err="1" smtClean="0"/>
              <a:t>présenté</a:t>
            </a:r>
            <a:r>
              <a:rPr lang="en-US" dirty="0" smtClean="0"/>
              <a:t> sous </a:t>
            </a:r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librairie</a:t>
            </a:r>
            <a:r>
              <a:rPr lang="en-US" dirty="0" smtClean="0"/>
              <a:t> qui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embarquée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toutes</a:t>
            </a:r>
            <a:r>
              <a:rPr lang="en-US" dirty="0" smtClean="0"/>
              <a:t> les applications Java (</a:t>
            </a:r>
            <a:r>
              <a:rPr lang="en-US" dirty="0" err="1" smtClean="0"/>
              <a:t>JavaEE</a:t>
            </a:r>
            <a:r>
              <a:rPr lang="en-US" dirty="0" smtClean="0"/>
              <a:t>) </a:t>
            </a:r>
            <a:r>
              <a:rPr lang="en-US" dirty="0" err="1" smtClean="0"/>
              <a:t>ou</a:t>
            </a:r>
            <a:r>
              <a:rPr lang="en-US" dirty="0" smtClean="0"/>
              <a:t> les applications web.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Cette</a:t>
            </a:r>
            <a:r>
              <a:rPr lang="en-US" dirty="0" smtClean="0"/>
              <a:t> technique </a:t>
            </a:r>
            <a:r>
              <a:rPr lang="en-US" dirty="0" err="1" smtClean="0"/>
              <a:t>permet</a:t>
            </a:r>
            <a:r>
              <a:rPr lang="en-US" dirty="0" smtClean="0"/>
              <a:t> la presentation des </a:t>
            </a:r>
            <a:r>
              <a:rPr lang="en-US" dirty="0" err="1" smtClean="0"/>
              <a:t>données</a:t>
            </a:r>
            <a:r>
              <a:rPr lang="en-US" dirty="0" smtClean="0"/>
              <a:t> sous </a:t>
            </a:r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 smtClean="0"/>
              <a:t>textuelle</a:t>
            </a:r>
            <a:r>
              <a:rPr lang="en-US" dirty="0" smtClean="0"/>
              <a:t>, et de </a:t>
            </a:r>
            <a:r>
              <a:rPr lang="en-US" dirty="0" err="1" smtClean="0"/>
              <a:t>générer</a:t>
            </a:r>
            <a:r>
              <a:rPr lang="en-US" dirty="0" smtClean="0"/>
              <a:t> des divers </a:t>
            </a:r>
            <a:r>
              <a:rPr lang="en-US" dirty="0" err="1" smtClean="0"/>
              <a:t>graphiques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4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du </a:t>
            </a:r>
            <a:r>
              <a:rPr lang="en-US" dirty="0" err="1" smtClean="0"/>
              <a:t>JasperReports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 err="1" smtClean="0"/>
              <a:t>Une</a:t>
            </a:r>
            <a:r>
              <a:rPr lang="en-US" dirty="0" smtClean="0"/>
              <a:t> structure de page et </a:t>
            </a:r>
            <a:r>
              <a:rPr lang="en-US" dirty="0" err="1" smtClean="0"/>
              <a:t>données</a:t>
            </a:r>
            <a:r>
              <a:rPr lang="en-US" dirty="0" smtClean="0"/>
              <a:t> flexible, </a:t>
            </a:r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séparer</a:t>
            </a:r>
            <a:r>
              <a:rPr lang="en-US" dirty="0" smtClean="0"/>
              <a:t> les </a:t>
            </a:r>
            <a:r>
              <a:rPr lang="en-US" dirty="0" err="1" smtClean="0"/>
              <a:t>données</a:t>
            </a:r>
            <a:r>
              <a:rPr lang="en-US" dirty="0" smtClean="0"/>
              <a:t> d’un rapport sous </a:t>
            </a:r>
            <a:r>
              <a:rPr lang="en-US" dirty="0" err="1" smtClean="0"/>
              <a:t>différentes</a:t>
            </a:r>
            <a:r>
              <a:rPr lang="en-US" dirty="0" smtClean="0"/>
              <a:t> sections et </a:t>
            </a:r>
            <a:r>
              <a:rPr lang="en-US" dirty="0" err="1" smtClean="0"/>
              <a:t>permet</a:t>
            </a:r>
            <a:r>
              <a:rPr lang="en-US" dirty="0" smtClean="0"/>
              <a:t> un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dynamique</a:t>
            </a:r>
            <a:r>
              <a:rPr lang="en-US" dirty="0" smtClean="0"/>
              <a:t> de </a:t>
            </a:r>
            <a:r>
              <a:rPr lang="en-US" dirty="0" err="1" smtClean="0"/>
              <a:t>cette</a:t>
            </a:r>
            <a:r>
              <a:rPr lang="en-US" dirty="0" smtClean="0"/>
              <a:t> structure : le </a:t>
            </a:r>
            <a:r>
              <a:rPr lang="en-US" dirty="0" err="1" smtClean="0"/>
              <a:t>titre</a:t>
            </a:r>
            <a:r>
              <a:rPr lang="en-US" dirty="0" smtClean="0"/>
              <a:t>, </a:t>
            </a:r>
            <a:r>
              <a:rPr lang="en-US" dirty="0" err="1" smtClean="0"/>
              <a:t>l’entête</a:t>
            </a:r>
            <a:r>
              <a:rPr lang="en-US" dirty="0" smtClean="0"/>
              <a:t> de la page, les </a:t>
            </a:r>
            <a:r>
              <a:rPr lang="en-US" dirty="0" err="1" smtClean="0"/>
              <a:t>détails</a:t>
            </a:r>
            <a:r>
              <a:rPr lang="en-US" dirty="0" smtClean="0"/>
              <a:t> </a:t>
            </a:r>
            <a:r>
              <a:rPr lang="en-US" dirty="0" err="1" smtClean="0"/>
              <a:t>contenant</a:t>
            </a:r>
            <a:r>
              <a:rPr lang="en-US" dirty="0" smtClean="0"/>
              <a:t> les </a:t>
            </a:r>
            <a:r>
              <a:rPr lang="en-US" dirty="0" err="1" smtClean="0"/>
              <a:t>données</a:t>
            </a:r>
            <a:r>
              <a:rPr lang="en-US" dirty="0" smtClean="0"/>
              <a:t> du rapport qui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rassemblées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des groups en function de </a:t>
            </a:r>
            <a:r>
              <a:rPr lang="en-US" dirty="0" err="1" smtClean="0"/>
              <a:t>leurs</a:t>
            </a:r>
            <a:r>
              <a:rPr lang="en-US" dirty="0" smtClean="0"/>
              <a:t> </a:t>
            </a:r>
            <a:r>
              <a:rPr lang="en-US" dirty="0" err="1" smtClean="0"/>
              <a:t>valeurs</a:t>
            </a:r>
            <a:r>
              <a:rPr lang="en-US" dirty="0" smtClean="0"/>
              <a:t>, le pied de la page, et le résumé.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2- Il </a:t>
            </a:r>
            <a:r>
              <a:rPr lang="en-US" dirty="0" err="1" smtClean="0"/>
              <a:t>est</a:t>
            </a:r>
            <a:r>
              <a:rPr lang="en-US" dirty="0" smtClean="0"/>
              <a:t> possible de </a:t>
            </a:r>
            <a:r>
              <a:rPr lang="en-US" dirty="0" err="1" smtClean="0"/>
              <a:t>pésenter</a:t>
            </a:r>
            <a:r>
              <a:rPr lang="en-US" dirty="0" smtClean="0"/>
              <a:t> les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application sous </a:t>
            </a:r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 smtClean="0"/>
              <a:t>textuelle</a:t>
            </a:r>
            <a:r>
              <a:rPr lang="en-US" dirty="0" smtClean="0"/>
              <a:t>, </a:t>
            </a:r>
            <a:r>
              <a:rPr lang="en-US" dirty="0" err="1" smtClean="0"/>
              <a:t>graphique</a:t>
            </a:r>
            <a:r>
              <a:rPr lang="en-US" dirty="0" smtClean="0"/>
              <a:t>, </a:t>
            </a:r>
            <a:r>
              <a:rPr lang="en-US" dirty="0" err="1" smtClean="0"/>
              <a:t>diagrammes,courbes</a:t>
            </a:r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5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003"/>
            <a:ext cx="10515600" cy="49759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3- </a:t>
            </a:r>
            <a:r>
              <a:rPr lang="en-US" dirty="0" err="1" smtClean="0"/>
              <a:t>Possibilité</a:t>
            </a:r>
            <a:r>
              <a:rPr lang="en-US" dirty="0" smtClean="0"/>
              <a:t> de </a:t>
            </a:r>
            <a:r>
              <a:rPr lang="en-US" dirty="0" err="1" smtClean="0"/>
              <a:t>fournir</a:t>
            </a:r>
            <a:r>
              <a:rPr lang="en-US" dirty="0" smtClean="0"/>
              <a:t> les </a:t>
            </a:r>
            <a:r>
              <a:rPr lang="en-US" dirty="0" err="1" smtClean="0"/>
              <a:t>données</a:t>
            </a:r>
            <a:r>
              <a:rPr lang="en-US" dirty="0" smtClean="0"/>
              <a:t> sous </a:t>
            </a:r>
            <a:r>
              <a:rPr lang="en-US" dirty="0" err="1" smtClean="0"/>
              <a:t>forme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qui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des instances de </a:t>
            </a: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Java.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récupérées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base de </a:t>
            </a:r>
            <a:r>
              <a:rPr lang="en-US" dirty="0" err="1" smtClean="0"/>
              <a:t>données</a:t>
            </a:r>
            <a:r>
              <a:rPr lang="en-US" dirty="0" smtClean="0"/>
              <a:t> par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connexion</a:t>
            </a:r>
            <a:r>
              <a:rPr lang="en-US" dirty="0" smtClean="0"/>
              <a:t> JDBC </a:t>
            </a:r>
            <a:r>
              <a:rPr lang="en-US" dirty="0" err="1" smtClean="0"/>
              <a:t>fournie</a:t>
            </a:r>
            <a:r>
              <a:rPr lang="en-US" dirty="0" smtClean="0"/>
              <a:t> au rapport. Les </a:t>
            </a:r>
            <a:r>
              <a:rPr lang="en-US" dirty="0" err="1" smtClean="0"/>
              <a:t>requêtes</a:t>
            </a:r>
            <a:r>
              <a:rPr lang="en-US" dirty="0" smtClean="0"/>
              <a:t> de </a:t>
            </a:r>
            <a:r>
              <a:rPr lang="en-US" dirty="0" err="1" smtClean="0"/>
              <a:t>récupération</a:t>
            </a:r>
            <a:r>
              <a:rPr lang="en-US" dirty="0" smtClean="0"/>
              <a:t> de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inscrites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rapport.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4- </a:t>
            </a:r>
            <a:r>
              <a:rPr lang="en-US" dirty="0" err="1" smtClean="0"/>
              <a:t>Gestion</a:t>
            </a:r>
            <a:r>
              <a:rPr lang="en-US" dirty="0" smtClean="0"/>
              <a:t> des sous rapports et creation d’un rapport à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plusieurs</a:t>
            </a:r>
            <a:r>
              <a:rPr lang="en-US" dirty="0" smtClean="0"/>
              <a:t> rapports.</a:t>
            </a:r>
          </a:p>
        </p:txBody>
      </p:sp>
    </p:spTree>
    <p:extLst>
      <p:ext uri="{BB962C8B-B14F-4D97-AF65-F5344CB8AC3E}">
        <p14:creationId xmlns:p14="http://schemas.microsoft.com/office/powerpoint/2010/main" val="392710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91" y="829337"/>
            <a:ext cx="10515600" cy="480718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5- Export des rapports </a:t>
            </a:r>
            <a:r>
              <a:rPr lang="en-US" dirty="0" err="1" smtClean="0"/>
              <a:t>dans</a:t>
            </a:r>
            <a:r>
              <a:rPr lang="en-US" dirty="0" smtClean="0"/>
              <a:t> de </a:t>
            </a:r>
            <a:r>
              <a:rPr lang="en-US" dirty="0" err="1" smtClean="0"/>
              <a:t>nombreux</a:t>
            </a:r>
            <a:r>
              <a:rPr lang="en-US" dirty="0" smtClean="0"/>
              <a:t> formats (XML, HTML, PDF…). Pour </a:t>
            </a:r>
            <a:r>
              <a:rPr lang="en-US" dirty="0" err="1" smtClean="0"/>
              <a:t>tous</a:t>
            </a:r>
            <a:r>
              <a:rPr lang="en-US" dirty="0" smtClean="0"/>
              <a:t> les formats, la </a:t>
            </a:r>
            <a:r>
              <a:rPr lang="en-US" dirty="0" err="1" smtClean="0"/>
              <a:t>librairie</a:t>
            </a:r>
            <a:r>
              <a:rPr lang="en-US" dirty="0" smtClean="0"/>
              <a:t> de </a:t>
            </a:r>
            <a:r>
              <a:rPr lang="en-US" dirty="0" err="1" smtClean="0"/>
              <a:t>JsReport</a:t>
            </a:r>
            <a:r>
              <a:rPr lang="en-US" dirty="0" smtClean="0"/>
              <a:t> propose </a:t>
            </a:r>
            <a:r>
              <a:rPr lang="en-US" dirty="0" err="1" smtClean="0"/>
              <a:t>l’exportation</a:t>
            </a:r>
            <a:r>
              <a:rPr lang="en-US" dirty="0" smtClean="0"/>
              <a:t> sous la </a:t>
            </a:r>
            <a:r>
              <a:rPr lang="en-US" dirty="0" err="1" smtClean="0"/>
              <a:t>forme</a:t>
            </a:r>
            <a:r>
              <a:rPr lang="en-US" dirty="0" smtClean="0"/>
              <a:t> d’un flux de </a:t>
            </a:r>
            <a:r>
              <a:rPr lang="en-US" dirty="0" err="1" smtClean="0"/>
              <a:t>données</a:t>
            </a:r>
            <a:r>
              <a:rPr lang="en-US" dirty="0" smtClean="0"/>
              <a:t> qui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affiché</a:t>
            </a:r>
            <a:r>
              <a:rPr lang="en-US" dirty="0" smtClean="0"/>
              <a:t> </a:t>
            </a:r>
            <a:r>
              <a:rPr lang="en-US" dirty="0" err="1" smtClean="0"/>
              <a:t>directement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navigateur</a:t>
            </a:r>
            <a:r>
              <a:rPr lang="en-US" dirty="0" smtClean="0"/>
              <a:t> 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6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78" y="365126"/>
            <a:ext cx="10302922" cy="1190720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Utilisation</a:t>
            </a:r>
            <a:r>
              <a:rPr lang="en-US" dirty="0" smtClean="0"/>
              <a:t> du </a:t>
            </a:r>
            <a:r>
              <a:rPr lang="en-US" dirty="0" err="1" smtClean="0"/>
              <a:t>JasperReports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478489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2316" y="1555846"/>
            <a:ext cx="2320120" cy="7915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Création</a:t>
            </a:r>
            <a:r>
              <a:rPr lang="en-US" dirty="0" smtClean="0"/>
              <a:t> du </a:t>
            </a:r>
            <a:r>
              <a:rPr lang="en-US" dirty="0" err="1" smtClean="0"/>
              <a:t>Modèle</a:t>
            </a:r>
            <a:r>
              <a:rPr lang="en-US" dirty="0" smtClean="0"/>
              <a:t> “</a:t>
            </a:r>
            <a:r>
              <a:rPr lang="en-US" dirty="0" err="1" smtClean="0"/>
              <a:t>jrxml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62316" y="2715904"/>
            <a:ext cx="2320120" cy="777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Compilation </a:t>
            </a:r>
            <a:r>
              <a:rPr lang="en-US" dirty="0" err="1" smtClean="0"/>
              <a:t>jrxml</a:t>
            </a:r>
            <a:r>
              <a:rPr lang="en-US" dirty="0" smtClean="0"/>
              <a:t> en </a:t>
            </a:r>
            <a:r>
              <a:rPr lang="en-US" dirty="0" err="1"/>
              <a:t>M</a:t>
            </a:r>
            <a:r>
              <a:rPr lang="en-US" dirty="0" err="1" smtClean="0"/>
              <a:t>odèle</a:t>
            </a:r>
            <a:r>
              <a:rPr lang="en-US" dirty="0" smtClean="0"/>
              <a:t> Jasper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2316" y="3862316"/>
            <a:ext cx="2320120" cy="723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Renseignement</a:t>
            </a:r>
            <a:r>
              <a:rPr lang="en-US" dirty="0" smtClean="0"/>
              <a:t> du </a:t>
            </a:r>
            <a:r>
              <a:rPr lang="en-US" dirty="0" err="1" smtClean="0"/>
              <a:t>Modèle</a:t>
            </a:r>
            <a:r>
              <a:rPr lang="en-US" dirty="0" smtClean="0"/>
              <a:t> Jasper avec les </a:t>
            </a:r>
            <a:r>
              <a:rPr lang="en-US" dirty="0" err="1" smtClean="0"/>
              <a:t>données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62316" y="4940490"/>
            <a:ext cx="2320120" cy="8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du Rapport au format </a:t>
            </a:r>
            <a:r>
              <a:rPr lang="en-US" dirty="0" err="1" smtClean="0"/>
              <a:t>voulu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40490" y="2347415"/>
            <a:ext cx="0" cy="3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9" idx="0"/>
          </p:cNvCxnSpPr>
          <p:nvPr/>
        </p:nvCxnSpPr>
        <p:spPr>
          <a:xfrm>
            <a:off x="5022376" y="3493827"/>
            <a:ext cx="0" cy="3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5022376" y="4585648"/>
            <a:ext cx="0" cy="35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2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214651"/>
            <a:ext cx="10515600" cy="505784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schèma</a:t>
            </a:r>
            <a:r>
              <a:rPr lang="en-US" dirty="0" smtClean="0"/>
              <a:t> </a:t>
            </a:r>
            <a:r>
              <a:rPr lang="en-US" dirty="0" err="1" smtClean="0"/>
              <a:t>illustre</a:t>
            </a:r>
            <a:r>
              <a:rPr lang="en-US" dirty="0" smtClean="0"/>
              <a:t> le </a:t>
            </a:r>
            <a:r>
              <a:rPr lang="en-US" dirty="0" err="1" smtClean="0"/>
              <a:t>déroulement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utilsation</a:t>
            </a:r>
            <a:r>
              <a:rPr lang="en-US" dirty="0" smtClean="0"/>
              <a:t> du </a:t>
            </a:r>
            <a:r>
              <a:rPr lang="en-US" dirty="0" err="1" smtClean="0"/>
              <a:t>JasperReports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Un rapport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décrit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modèle</a:t>
            </a:r>
            <a:r>
              <a:rPr lang="en-US" dirty="0" smtClean="0"/>
              <a:t> de rapport au format des </a:t>
            </a:r>
            <a:r>
              <a:rPr lang="en-US" dirty="0" err="1" smtClean="0"/>
              <a:t>fichiers</a:t>
            </a:r>
            <a:r>
              <a:rPr lang="en-US" dirty="0" smtClean="0"/>
              <a:t> XML (.</a:t>
            </a:r>
            <a:r>
              <a:rPr lang="en-US" dirty="0" err="1" smtClean="0"/>
              <a:t>jrxml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 smtClean="0"/>
              <a:t>Ce</a:t>
            </a:r>
            <a:r>
              <a:rPr lang="en-US" dirty="0" smtClean="0"/>
              <a:t> dernier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écrit</a:t>
            </a:r>
            <a:r>
              <a:rPr lang="en-US" dirty="0" smtClean="0"/>
              <a:t> à la main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génèré</a:t>
            </a:r>
            <a:r>
              <a:rPr lang="en-US" dirty="0" smtClean="0"/>
              <a:t>  par </a:t>
            </a:r>
            <a:r>
              <a:rPr lang="en-US" dirty="0" err="1" smtClean="0"/>
              <a:t>iReport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Ensuite</a:t>
            </a:r>
            <a:r>
              <a:rPr lang="en-US" dirty="0" smtClean="0"/>
              <a:t>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au format XML </a:t>
            </a:r>
            <a:r>
              <a:rPr lang="en-US" dirty="0" err="1" smtClean="0"/>
              <a:t>sont</a:t>
            </a:r>
            <a:r>
              <a:rPr lang="en-US" dirty="0" smtClean="0"/>
              <a:t> compiles </a:t>
            </a:r>
            <a:r>
              <a:rPr lang="en-US" dirty="0" err="1" smtClean="0"/>
              <a:t>dans</a:t>
            </a:r>
            <a:r>
              <a:rPr lang="en-US" dirty="0" smtClean="0"/>
              <a:t> un format </a:t>
            </a:r>
            <a:r>
              <a:rPr lang="en-US" dirty="0" err="1" smtClean="0"/>
              <a:t>binaire</a:t>
            </a:r>
            <a:r>
              <a:rPr lang="en-US" dirty="0" smtClean="0"/>
              <a:t> par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programmation</a:t>
            </a:r>
            <a:r>
              <a:rPr lang="en-US" dirty="0" smtClean="0"/>
              <a:t> via </a:t>
            </a:r>
            <a:r>
              <a:rPr lang="en-US" dirty="0" err="1" smtClean="0"/>
              <a:t>une</a:t>
            </a:r>
            <a:r>
              <a:rPr lang="en-US" dirty="0" smtClean="0"/>
              <a:t> API.</a:t>
            </a:r>
          </a:p>
          <a:p>
            <a:pPr marL="0" indent="0">
              <a:buNone/>
            </a:pPr>
            <a:r>
              <a:rPr lang="en-US" dirty="0" smtClean="0"/>
              <a:t>Le </a:t>
            </a:r>
            <a:r>
              <a:rPr lang="en-US" dirty="0" err="1" smtClean="0"/>
              <a:t>résultat</a:t>
            </a:r>
            <a:r>
              <a:rPr lang="en-US" dirty="0" smtClean="0"/>
              <a:t> de </a:t>
            </a:r>
            <a:r>
              <a:rPr lang="en-US" dirty="0" err="1" smtClean="0"/>
              <a:t>cette</a:t>
            </a:r>
            <a:r>
              <a:rPr lang="en-US" dirty="0" smtClean="0"/>
              <a:t> compilation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 Jasper (.jasper).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2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9809"/>
            <a:ext cx="10515600" cy="53171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Puis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rapport compile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reseigné</a:t>
            </a:r>
            <a:r>
              <a:rPr lang="en-US" dirty="0" smtClean="0"/>
              <a:t> avec les </a:t>
            </a:r>
            <a:r>
              <a:rPr lang="en-US" dirty="0" err="1" smtClean="0"/>
              <a:t>données</a:t>
            </a:r>
            <a:r>
              <a:rPr lang="en-US" dirty="0" smtClean="0"/>
              <a:t> à </a:t>
            </a:r>
            <a:r>
              <a:rPr lang="en-US" dirty="0" err="1" smtClean="0"/>
              <a:t>afficher</a:t>
            </a:r>
            <a:r>
              <a:rPr lang="en-US" dirty="0" smtClean="0"/>
              <a:t>, </a:t>
            </a:r>
            <a:r>
              <a:rPr lang="en-US" dirty="0" err="1" smtClean="0"/>
              <a:t>ce</a:t>
            </a:r>
            <a:r>
              <a:rPr lang="en-US" dirty="0" smtClean="0"/>
              <a:t> rapport sera </a:t>
            </a:r>
            <a:r>
              <a:rPr lang="en-US" dirty="0" err="1" smtClean="0"/>
              <a:t>appelé</a:t>
            </a:r>
            <a:r>
              <a:rPr lang="en-US" dirty="0" smtClean="0"/>
              <a:t> impression Jasper (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jrprint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 smtClean="0"/>
              <a:t>Enfin</a:t>
            </a:r>
            <a:r>
              <a:rPr lang="en-US" dirty="0" smtClean="0"/>
              <a:t>, </a:t>
            </a:r>
            <a:r>
              <a:rPr lang="en-US" dirty="0" err="1" smtClean="0"/>
              <a:t>cette</a:t>
            </a:r>
            <a:r>
              <a:rPr lang="en-US" dirty="0" smtClean="0"/>
              <a:t> impression Jasper sera </a:t>
            </a:r>
            <a:r>
              <a:rPr lang="en-US" dirty="0" err="1" smtClean="0"/>
              <a:t>ensuite</a:t>
            </a:r>
            <a:r>
              <a:rPr lang="en-US" dirty="0" smtClean="0"/>
              <a:t> </a:t>
            </a:r>
            <a:r>
              <a:rPr lang="en-US" dirty="0" err="1" smtClean="0"/>
              <a:t>exportée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des formats proposes par </a:t>
            </a:r>
            <a:r>
              <a:rPr lang="en-US" dirty="0" err="1" smtClean="0"/>
              <a:t>JasperReports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7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161"/>
            <a:ext cx="10515600" cy="533080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JasperReports</a:t>
            </a:r>
            <a:r>
              <a:rPr lang="en-US" dirty="0" smtClean="0"/>
              <a:t> </a:t>
            </a:r>
            <a:r>
              <a:rPr lang="en-US" dirty="0" err="1" smtClean="0"/>
              <a:t>s’appuie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librairies</a:t>
            </a:r>
            <a:r>
              <a:rPr lang="en-US" dirty="0" smtClean="0"/>
              <a:t> Java source pour </a:t>
            </a:r>
            <a:r>
              <a:rPr lang="en-US" dirty="0" err="1" smtClean="0"/>
              <a:t>implémenter</a:t>
            </a:r>
            <a:r>
              <a:rPr lang="en-US" dirty="0" smtClean="0"/>
              <a:t>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fonctionnalités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JAXP pour le parsing et la transformation du XML.</a:t>
            </a:r>
          </a:p>
          <a:p>
            <a:r>
              <a:rPr lang="en-US" dirty="0" err="1" smtClean="0"/>
              <a:t>iText</a:t>
            </a:r>
            <a:r>
              <a:rPr lang="en-US" dirty="0" smtClean="0"/>
              <a:t> pour la </a:t>
            </a:r>
            <a:r>
              <a:rPr lang="en-US" dirty="0" err="1" smtClean="0"/>
              <a:t>génération</a:t>
            </a:r>
            <a:r>
              <a:rPr lang="en-US" dirty="0" smtClean="0"/>
              <a:t> du PDF.</a:t>
            </a:r>
          </a:p>
          <a:p>
            <a:r>
              <a:rPr lang="en-US" dirty="0" err="1" smtClean="0"/>
              <a:t>JFreeChart</a:t>
            </a:r>
            <a:r>
              <a:rPr lang="en-US" dirty="0" smtClean="0"/>
              <a:t> pour la </a:t>
            </a:r>
            <a:r>
              <a:rPr lang="en-US" dirty="0" err="1" smtClean="0"/>
              <a:t>génération</a:t>
            </a:r>
            <a:r>
              <a:rPr lang="en-US" dirty="0" smtClean="0"/>
              <a:t> des </a:t>
            </a:r>
            <a:r>
              <a:rPr lang="en-US" dirty="0" err="1" smtClean="0"/>
              <a:t>digrammes</a:t>
            </a:r>
            <a:r>
              <a:rPr lang="en-US" dirty="0" smtClean="0"/>
              <a:t> et des </a:t>
            </a:r>
            <a:r>
              <a:rPr lang="en-US" dirty="0" err="1" smtClean="0"/>
              <a:t>graphiques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Jakarta POI </a:t>
            </a:r>
            <a:r>
              <a:rPr lang="en-US" dirty="0"/>
              <a:t>pour la </a:t>
            </a:r>
            <a:r>
              <a:rPr lang="en-US" dirty="0" err="1"/>
              <a:t>génération</a:t>
            </a:r>
            <a:r>
              <a:rPr lang="en-US" dirty="0"/>
              <a:t> </a:t>
            </a:r>
            <a:r>
              <a:rPr lang="en-US" dirty="0" smtClean="0"/>
              <a:t>des documents </a:t>
            </a:r>
            <a:r>
              <a:rPr lang="en-US" smtClean="0"/>
              <a:t>Microsoft Office.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4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440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Jasper Reports</vt:lpstr>
      <vt:lpstr>                  Définition du JasperReports</vt:lpstr>
      <vt:lpstr>Fonctionnalités Principales du JasperReports</vt:lpstr>
      <vt:lpstr>PowerPoint Presentation</vt:lpstr>
      <vt:lpstr>PowerPoint Presentation</vt:lpstr>
      <vt:lpstr>   Utilisation du JasperReports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Jasper Reports</dc:title>
  <dc:creator>Tamara Oueidat</dc:creator>
  <cp:lastModifiedBy>Tamara Oueidat</cp:lastModifiedBy>
  <cp:revision>12</cp:revision>
  <dcterms:created xsi:type="dcterms:W3CDTF">2015-10-15T05:12:36Z</dcterms:created>
  <dcterms:modified xsi:type="dcterms:W3CDTF">2015-10-15T08:44:49Z</dcterms:modified>
</cp:coreProperties>
</file>