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5AAFB-C795-429A-9BB3-28B5A84E54DC}">
  <a:tblStyle styleId="{9DE5AAFB-C795-429A-9BB3-28B5A84E5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>
      <p:cViewPr varScale="1">
        <p:scale>
          <a:sx n="120" d="100"/>
          <a:sy n="120" d="100"/>
        </p:scale>
        <p:origin x="8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7279e97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7279e97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7279e97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7279e97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7279e9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7279e97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7279e97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7279e97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7279e97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7279e97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7279e97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7279e97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Dine in UM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Awesome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96BA4-AC30-9B45-823A-1BBEE807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59" y="1493871"/>
            <a:ext cx="1845712" cy="3264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A7884-04C5-C241-9DF1-EA7044669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382" y="1493871"/>
            <a:ext cx="1789219" cy="3264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Big Data</a:t>
            </a:r>
            <a:br>
              <a:rPr lang="zh-TW" sz="2000"/>
            </a:br>
            <a:r>
              <a:rPr lang="zh-TW" sz="2000"/>
              <a:t>Used the data from 2014/08/23 to 2015/11/27. (365 recoards) 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Machine Learning</a:t>
            </a:r>
            <a:br>
              <a:rPr lang="zh-TW" sz="2000"/>
            </a:br>
            <a:r>
              <a:rPr lang="zh-TW" sz="2000"/>
              <a:t>Train our model. </a:t>
            </a:r>
            <a:endParaRPr sz="20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875" y="2774300"/>
            <a:ext cx="2135976" cy="1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353650"/>
            <a:ext cx="81724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518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1881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Used the data from 2014/08/23 to 2015/11/22 to train.  </a:t>
            </a:r>
            <a:endParaRPr sz="2000" b="1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b="1"/>
              <a:t>Predict the data from 2015/11/23 to 2015/11/27. </a:t>
            </a:r>
            <a:endParaRPr sz="2000"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1376000" y="23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{9DE5AAFB-C795-429A-9BB3-28B5A84E54DC}</a:tableStyleId>
              </a:tblPr>
              <a:tblGrid>
                <a:gridCol w="160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/>
                        <a:t>Date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/>
                        <a:t>Acutal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/>
                        <a:t>Prediction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/>
                        <a:t>Difference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2015/11/27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Demonstration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Nunito</vt:lpstr>
      <vt:lpstr>Arial</vt:lpstr>
      <vt:lpstr>Shift</vt:lpstr>
      <vt:lpstr>Dine in UM</vt:lpstr>
      <vt:lpstr>Introduction</vt:lpstr>
      <vt:lpstr>Prediction</vt:lpstr>
      <vt:lpstr>Prediction Result </vt:lpstr>
      <vt:lpstr>Prediction Result </vt:lpstr>
      <vt:lpstr>Demonstration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Dine in UM</dc:title>
  <cp:lastModifiedBy>Tony, Chan Chak Tong</cp:lastModifiedBy>
  <cp:revision>1</cp:revision>
  <dcterms:modified xsi:type="dcterms:W3CDTF">2018-10-27T08:56:14Z</dcterms:modified>
</cp:coreProperties>
</file>