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E5AAFB-C795-429A-9BB3-28B5A84E54DC}">
  <a:tblStyle styleId="{9DE5AAFB-C795-429A-9BB3-28B5A84E5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7279e97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7279e97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7279e97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7279e97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7279e97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7279e97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7279e97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7279e97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7279e97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7279e97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7279e9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7279e9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Dine in UM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Awesome</a:t>
            </a:r>
            <a:r>
              <a:rPr lang="zh-TW"/>
              <a:t>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/>
              <a:t>Big Data</a:t>
            </a:r>
            <a:br>
              <a:rPr lang="zh-TW" sz="2000"/>
            </a:br>
            <a:r>
              <a:rPr lang="zh-TW" sz="2000"/>
              <a:t>Used the data from </a:t>
            </a:r>
            <a:r>
              <a:rPr lang="zh-TW" sz="2000"/>
              <a:t>2014/08/23</a:t>
            </a:r>
            <a:r>
              <a:rPr lang="zh-TW" sz="2000"/>
              <a:t> to </a:t>
            </a:r>
            <a:r>
              <a:rPr lang="zh-TW" sz="2000"/>
              <a:t>2015/1</a:t>
            </a:r>
            <a:r>
              <a:rPr lang="zh-TW" sz="2000"/>
              <a:t>1/</a:t>
            </a:r>
            <a:r>
              <a:rPr lang="zh-TW" sz="2000"/>
              <a:t>27. (365 recoards)</a:t>
            </a:r>
            <a:r>
              <a:rPr lang="zh-TW" sz="2000"/>
              <a:t>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/>
              <a:t>Machine Learning</a:t>
            </a:r>
            <a:br>
              <a:rPr lang="zh-TW" sz="2000"/>
            </a:br>
            <a:r>
              <a:rPr lang="zh-TW" sz="2000"/>
              <a:t>Train our model. </a:t>
            </a:r>
            <a:endParaRPr sz="2000"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1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875" y="2774300"/>
            <a:ext cx="2135976" cy="17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353650"/>
            <a:ext cx="81724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1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1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188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/>
              <a:t>Used the data from </a:t>
            </a:r>
            <a:r>
              <a:rPr b="1" lang="zh-TW" sz="2000"/>
              <a:t>2014/08/23 to 2015/11/22 to train.  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/>
              <a:t>Predict the data from 2015/11/23 to 2015/11/27. </a:t>
            </a:r>
            <a:endParaRPr sz="2000"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1376000" y="23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{9DE5AAFB-C795-429A-9BB3-28B5A84E54DC}</a:tableStyleId>
              </a:tblPr>
              <a:tblGrid>
                <a:gridCol w="1605675"/>
                <a:gridCol w="1605675"/>
                <a:gridCol w="1605675"/>
                <a:gridCol w="1605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Acutal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Prediction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Difference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Demonstration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