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sldIdLst>
    <p:sldId id="358" r:id="rId5"/>
    <p:sldId id="383" r:id="rId6"/>
    <p:sldId id="362" r:id="rId7"/>
    <p:sldId id="384" r:id="rId8"/>
    <p:sldId id="385" r:id="rId9"/>
    <p:sldId id="386" r:id="rId10"/>
    <p:sldId id="38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000"/>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567" autoAdjust="0"/>
  </p:normalViewPr>
  <p:slideViewPr>
    <p:cSldViewPr snapToGrid="0" snapToObjects="1" showGuides="1">
      <p:cViewPr>
        <p:scale>
          <a:sx n="94" d="100"/>
          <a:sy n="94" d="100"/>
        </p:scale>
        <p:origin x="-1085" y="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DDE43-2535-42E4-BF28-41CC615DC442}" type="doc">
      <dgm:prSet loTypeId="urn:microsoft.com/office/officeart/2005/8/layout/hList7" loCatId="relationship" qsTypeId="urn:microsoft.com/office/officeart/2005/8/quickstyle/3d5" qsCatId="3D" csTypeId="urn:microsoft.com/office/officeart/2005/8/colors/colorful4" csCatId="colorful" phldr="1"/>
      <dgm:spPr/>
    </dgm:pt>
    <dgm:pt modelId="{E6A5B849-6B48-4DF3-9724-BE4202E8B146}">
      <dgm:prSet phldrT="[Text]"/>
      <dgm:spPr/>
      <dgm:t>
        <a:bodyPr/>
        <a:lstStyle/>
        <a:p>
          <a:r>
            <a:rPr lang="en-US" dirty="0"/>
            <a:t> </a:t>
          </a:r>
        </a:p>
      </dgm:t>
    </dgm:pt>
    <dgm:pt modelId="{926A8F56-22F9-44B2-9142-39EBD268599B}" type="parTrans" cxnId="{5086AC01-8371-4546-9345-097E260391B5}">
      <dgm:prSet/>
      <dgm:spPr/>
      <dgm:t>
        <a:bodyPr/>
        <a:lstStyle/>
        <a:p>
          <a:endParaRPr lang="en-US"/>
        </a:p>
      </dgm:t>
    </dgm:pt>
    <dgm:pt modelId="{55DDAB14-BE4F-4BF0-97AE-49B11F978D16}" type="sibTrans" cxnId="{5086AC01-8371-4546-9345-097E260391B5}">
      <dgm:prSet/>
      <dgm:spPr/>
      <dgm:t>
        <a:bodyPr/>
        <a:lstStyle/>
        <a:p>
          <a:endParaRPr lang="en-US"/>
        </a:p>
      </dgm:t>
    </dgm:pt>
    <dgm:pt modelId="{1CC66D35-D15E-4C2A-9B80-FF56EDCA6217}">
      <dgm:prSet phldrT="[Text]"/>
      <dgm:spPr/>
      <dgm:t>
        <a:bodyPr/>
        <a:lstStyle/>
        <a:p>
          <a:r>
            <a:rPr lang="en-US" dirty="0"/>
            <a:t> </a:t>
          </a:r>
        </a:p>
      </dgm:t>
    </dgm:pt>
    <dgm:pt modelId="{F1D36675-20D2-480C-B44A-2F6DE679F58C}" type="parTrans" cxnId="{EE0A11E2-2C29-46CD-8CDA-B3AB96FE4B17}">
      <dgm:prSet/>
      <dgm:spPr/>
      <dgm:t>
        <a:bodyPr/>
        <a:lstStyle/>
        <a:p>
          <a:endParaRPr lang="en-US"/>
        </a:p>
      </dgm:t>
    </dgm:pt>
    <dgm:pt modelId="{487F0E27-50CF-4FE6-BA3F-7A5AAA7DE6D8}" type="sibTrans" cxnId="{EE0A11E2-2C29-46CD-8CDA-B3AB96FE4B17}">
      <dgm:prSet/>
      <dgm:spPr/>
      <dgm:t>
        <a:bodyPr/>
        <a:lstStyle/>
        <a:p>
          <a:endParaRPr lang="en-US"/>
        </a:p>
      </dgm:t>
    </dgm:pt>
    <dgm:pt modelId="{CA511E4D-D3F6-4200-BF6B-0A551B5B591E}">
      <dgm:prSet phldrT="[Text]"/>
      <dgm:spPr/>
      <dgm:t>
        <a:bodyPr/>
        <a:lstStyle/>
        <a:p>
          <a:r>
            <a:rPr lang="en-US" dirty="0"/>
            <a:t> </a:t>
          </a:r>
        </a:p>
      </dgm:t>
    </dgm:pt>
    <dgm:pt modelId="{A09D6A45-33ED-4DC7-AD43-2BF69F39A578}" type="parTrans" cxnId="{2195E9E7-BCF2-4977-B814-5E434ED6F719}">
      <dgm:prSet/>
      <dgm:spPr/>
      <dgm:t>
        <a:bodyPr/>
        <a:lstStyle/>
        <a:p>
          <a:endParaRPr lang="en-US"/>
        </a:p>
      </dgm:t>
    </dgm:pt>
    <dgm:pt modelId="{96D42B4D-6F44-4361-AEF5-3B7AD34607B5}" type="sibTrans" cxnId="{2195E9E7-BCF2-4977-B814-5E434ED6F719}">
      <dgm:prSet/>
      <dgm:spPr/>
      <dgm:t>
        <a:bodyPr/>
        <a:lstStyle/>
        <a:p>
          <a:endParaRPr lang="en-US"/>
        </a:p>
      </dgm:t>
    </dgm:pt>
    <dgm:pt modelId="{3D0F2555-22B5-4312-8B6F-9496CF9B38FB}" type="pres">
      <dgm:prSet presAssocID="{440DDE43-2535-42E4-BF28-41CC615DC442}" presName="Name0" presStyleCnt="0">
        <dgm:presLayoutVars>
          <dgm:dir/>
          <dgm:resizeHandles val="exact"/>
        </dgm:presLayoutVars>
      </dgm:prSet>
      <dgm:spPr/>
    </dgm:pt>
    <dgm:pt modelId="{76F89236-33AE-42DE-B51F-14251BCBA1D0}" type="pres">
      <dgm:prSet presAssocID="{440DDE43-2535-42E4-BF28-41CC615DC442}" presName="fgShape" presStyleLbl="fgShp" presStyleIdx="0" presStyleCnt="1"/>
      <dgm:spPr/>
    </dgm:pt>
    <dgm:pt modelId="{E458002C-60C9-4326-A2DF-E41A24178339}" type="pres">
      <dgm:prSet presAssocID="{440DDE43-2535-42E4-BF28-41CC615DC442}" presName="linComp" presStyleCnt="0"/>
      <dgm:spPr/>
    </dgm:pt>
    <dgm:pt modelId="{ACE1042E-068D-42F1-81BB-DA73321EB973}" type="pres">
      <dgm:prSet presAssocID="{E6A5B849-6B48-4DF3-9724-BE4202E8B146}" presName="compNode" presStyleCnt="0"/>
      <dgm:spPr/>
    </dgm:pt>
    <dgm:pt modelId="{27144629-765F-454B-9243-B6A257CB6C89}" type="pres">
      <dgm:prSet presAssocID="{E6A5B849-6B48-4DF3-9724-BE4202E8B146}" presName="bkgdShape" presStyleLbl="node1" presStyleIdx="0" presStyleCnt="3"/>
      <dgm:spPr/>
      <dgm:t>
        <a:bodyPr/>
        <a:lstStyle/>
        <a:p>
          <a:endParaRPr lang="en-US"/>
        </a:p>
      </dgm:t>
    </dgm:pt>
    <dgm:pt modelId="{9F10049A-A96A-4CD9-A347-1A4832F0FF5A}" type="pres">
      <dgm:prSet presAssocID="{E6A5B849-6B48-4DF3-9724-BE4202E8B146}" presName="nodeTx" presStyleLbl="node1" presStyleIdx="0" presStyleCnt="3">
        <dgm:presLayoutVars>
          <dgm:bulletEnabled val="1"/>
        </dgm:presLayoutVars>
      </dgm:prSet>
      <dgm:spPr/>
      <dgm:t>
        <a:bodyPr/>
        <a:lstStyle/>
        <a:p>
          <a:endParaRPr lang="en-US"/>
        </a:p>
      </dgm:t>
    </dgm:pt>
    <dgm:pt modelId="{2A206A41-808E-4D8D-BD07-4B0560AE1329}" type="pres">
      <dgm:prSet presAssocID="{E6A5B849-6B48-4DF3-9724-BE4202E8B146}" presName="invisiNode" presStyleLbl="node1" presStyleIdx="0" presStyleCnt="3"/>
      <dgm:spPr/>
    </dgm:pt>
    <dgm:pt modelId="{700B0EEB-267B-490D-AA28-149B123FAE3F}" type="pres">
      <dgm:prSet presAssocID="{E6A5B849-6B48-4DF3-9724-BE4202E8B146}"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dgm:spPr>
    </dgm:pt>
    <dgm:pt modelId="{424933DF-3130-4C07-8CC1-CFEC8807E6E6}" type="pres">
      <dgm:prSet presAssocID="{55DDAB14-BE4F-4BF0-97AE-49B11F978D16}" presName="sibTrans" presStyleLbl="sibTrans2D1" presStyleIdx="0" presStyleCnt="0"/>
      <dgm:spPr/>
      <dgm:t>
        <a:bodyPr/>
        <a:lstStyle/>
        <a:p>
          <a:endParaRPr lang="en-US"/>
        </a:p>
      </dgm:t>
    </dgm:pt>
    <dgm:pt modelId="{A3F0383F-8EBA-433F-9955-33D76E3ED4C8}" type="pres">
      <dgm:prSet presAssocID="{1CC66D35-D15E-4C2A-9B80-FF56EDCA6217}" presName="compNode" presStyleCnt="0"/>
      <dgm:spPr/>
    </dgm:pt>
    <dgm:pt modelId="{43CA9049-019F-4726-BB4D-D628CC1B51E5}" type="pres">
      <dgm:prSet presAssocID="{1CC66D35-D15E-4C2A-9B80-FF56EDCA6217}" presName="bkgdShape" presStyleLbl="node1" presStyleIdx="1" presStyleCnt="3"/>
      <dgm:spPr/>
      <dgm:t>
        <a:bodyPr/>
        <a:lstStyle/>
        <a:p>
          <a:endParaRPr lang="en-US"/>
        </a:p>
      </dgm:t>
    </dgm:pt>
    <dgm:pt modelId="{6A6798DF-DA11-4F92-B439-A62A368B5CE7}" type="pres">
      <dgm:prSet presAssocID="{1CC66D35-D15E-4C2A-9B80-FF56EDCA6217}" presName="nodeTx" presStyleLbl="node1" presStyleIdx="1" presStyleCnt="3">
        <dgm:presLayoutVars>
          <dgm:bulletEnabled val="1"/>
        </dgm:presLayoutVars>
      </dgm:prSet>
      <dgm:spPr/>
      <dgm:t>
        <a:bodyPr/>
        <a:lstStyle/>
        <a:p>
          <a:endParaRPr lang="en-US"/>
        </a:p>
      </dgm:t>
    </dgm:pt>
    <dgm:pt modelId="{F9628825-2909-4084-B588-0E6701C4E185}" type="pres">
      <dgm:prSet presAssocID="{1CC66D35-D15E-4C2A-9B80-FF56EDCA6217}" presName="invisiNode" presStyleLbl="node1" presStyleIdx="1" presStyleCnt="3"/>
      <dgm:spPr/>
    </dgm:pt>
    <dgm:pt modelId="{3372A55B-A96F-42B3-83F3-3CF73EAB9921}" type="pres">
      <dgm:prSet presAssocID="{1CC66D35-D15E-4C2A-9B80-FF56EDCA6217}" presName="imagNode"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dgm:spPr>
    </dgm:pt>
    <dgm:pt modelId="{057233A1-E5A0-4318-8F62-26AC77EFF426}" type="pres">
      <dgm:prSet presAssocID="{487F0E27-50CF-4FE6-BA3F-7A5AAA7DE6D8}" presName="sibTrans" presStyleLbl="sibTrans2D1" presStyleIdx="0" presStyleCnt="0"/>
      <dgm:spPr/>
      <dgm:t>
        <a:bodyPr/>
        <a:lstStyle/>
        <a:p>
          <a:endParaRPr lang="en-US"/>
        </a:p>
      </dgm:t>
    </dgm:pt>
    <dgm:pt modelId="{C322677D-B960-45CA-A91F-C6BE396DFBD2}" type="pres">
      <dgm:prSet presAssocID="{CA511E4D-D3F6-4200-BF6B-0A551B5B591E}" presName="compNode" presStyleCnt="0"/>
      <dgm:spPr/>
    </dgm:pt>
    <dgm:pt modelId="{3CA9090C-A5D7-43A6-BCF4-06E09CBDEF6B}" type="pres">
      <dgm:prSet presAssocID="{CA511E4D-D3F6-4200-BF6B-0A551B5B591E}" presName="bkgdShape" presStyleLbl="node1" presStyleIdx="2" presStyleCnt="3"/>
      <dgm:spPr/>
      <dgm:t>
        <a:bodyPr/>
        <a:lstStyle/>
        <a:p>
          <a:endParaRPr lang="en-US"/>
        </a:p>
      </dgm:t>
    </dgm:pt>
    <dgm:pt modelId="{E37B19AF-6D8E-4E39-BA22-FE6A8808C66F}" type="pres">
      <dgm:prSet presAssocID="{CA511E4D-D3F6-4200-BF6B-0A551B5B591E}" presName="nodeTx" presStyleLbl="node1" presStyleIdx="2" presStyleCnt="3">
        <dgm:presLayoutVars>
          <dgm:bulletEnabled val="1"/>
        </dgm:presLayoutVars>
      </dgm:prSet>
      <dgm:spPr/>
      <dgm:t>
        <a:bodyPr/>
        <a:lstStyle/>
        <a:p>
          <a:endParaRPr lang="en-US"/>
        </a:p>
      </dgm:t>
    </dgm:pt>
    <dgm:pt modelId="{D54D68CE-52FC-429B-98C8-52363C3AAA46}" type="pres">
      <dgm:prSet presAssocID="{CA511E4D-D3F6-4200-BF6B-0A551B5B591E}" presName="invisiNode" presStyleLbl="node1" presStyleIdx="2" presStyleCnt="3"/>
      <dgm:spPr/>
    </dgm:pt>
    <dgm:pt modelId="{66EECCDD-CF9C-46ED-8FFE-E589781F273D}" type="pres">
      <dgm:prSet presAssocID="{CA511E4D-D3F6-4200-BF6B-0A551B5B591E}" presName="imagNode"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dgm:spPr>
    </dgm:pt>
  </dgm:ptLst>
  <dgm:cxnLst>
    <dgm:cxn modelId="{82D4F4D1-AB0D-4BB4-81ED-ED34E65FFC5C}" type="presOf" srcId="{440DDE43-2535-42E4-BF28-41CC615DC442}" destId="{3D0F2555-22B5-4312-8B6F-9496CF9B38FB}" srcOrd="0" destOrd="0" presId="urn:microsoft.com/office/officeart/2005/8/layout/hList7"/>
    <dgm:cxn modelId="{EE0A11E2-2C29-46CD-8CDA-B3AB96FE4B17}" srcId="{440DDE43-2535-42E4-BF28-41CC615DC442}" destId="{1CC66D35-D15E-4C2A-9B80-FF56EDCA6217}" srcOrd="1" destOrd="0" parTransId="{F1D36675-20D2-480C-B44A-2F6DE679F58C}" sibTransId="{487F0E27-50CF-4FE6-BA3F-7A5AAA7DE6D8}"/>
    <dgm:cxn modelId="{A82D4E4F-9007-4C5B-80C4-F060CB9A4C0F}" type="presOf" srcId="{55DDAB14-BE4F-4BF0-97AE-49B11F978D16}" destId="{424933DF-3130-4C07-8CC1-CFEC8807E6E6}" srcOrd="0" destOrd="0" presId="urn:microsoft.com/office/officeart/2005/8/layout/hList7"/>
    <dgm:cxn modelId="{86F7BBCF-7943-46AF-897D-2CFDEB91F7BB}" type="presOf" srcId="{487F0E27-50CF-4FE6-BA3F-7A5AAA7DE6D8}" destId="{057233A1-E5A0-4318-8F62-26AC77EFF426}" srcOrd="0" destOrd="0" presId="urn:microsoft.com/office/officeart/2005/8/layout/hList7"/>
    <dgm:cxn modelId="{6365CB9D-E22B-4850-A847-613489424858}" type="presOf" srcId="{CA511E4D-D3F6-4200-BF6B-0A551B5B591E}" destId="{E37B19AF-6D8E-4E39-BA22-FE6A8808C66F}" srcOrd="1" destOrd="0" presId="urn:microsoft.com/office/officeart/2005/8/layout/hList7"/>
    <dgm:cxn modelId="{73AD56ED-C3CA-48BD-9C14-43EBEDECC20D}" type="presOf" srcId="{1CC66D35-D15E-4C2A-9B80-FF56EDCA6217}" destId="{43CA9049-019F-4726-BB4D-D628CC1B51E5}" srcOrd="0" destOrd="0" presId="urn:microsoft.com/office/officeart/2005/8/layout/hList7"/>
    <dgm:cxn modelId="{2195E9E7-BCF2-4977-B814-5E434ED6F719}" srcId="{440DDE43-2535-42E4-BF28-41CC615DC442}" destId="{CA511E4D-D3F6-4200-BF6B-0A551B5B591E}" srcOrd="2" destOrd="0" parTransId="{A09D6A45-33ED-4DC7-AD43-2BF69F39A578}" sibTransId="{96D42B4D-6F44-4361-AEF5-3B7AD34607B5}"/>
    <dgm:cxn modelId="{FD20C8A3-B797-4558-975E-12F5D300C6F1}" type="presOf" srcId="{E6A5B849-6B48-4DF3-9724-BE4202E8B146}" destId="{9F10049A-A96A-4CD9-A347-1A4832F0FF5A}" srcOrd="1" destOrd="0" presId="urn:microsoft.com/office/officeart/2005/8/layout/hList7"/>
    <dgm:cxn modelId="{5086AC01-8371-4546-9345-097E260391B5}" srcId="{440DDE43-2535-42E4-BF28-41CC615DC442}" destId="{E6A5B849-6B48-4DF3-9724-BE4202E8B146}" srcOrd="0" destOrd="0" parTransId="{926A8F56-22F9-44B2-9142-39EBD268599B}" sibTransId="{55DDAB14-BE4F-4BF0-97AE-49B11F978D16}"/>
    <dgm:cxn modelId="{1012753B-49D5-4911-8073-E710D1787F88}" type="presOf" srcId="{E6A5B849-6B48-4DF3-9724-BE4202E8B146}" destId="{27144629-765F-454B-9243-B6A257CB6C89}" srcOrd="0" destOrd="0" presId="urn:microsoft.com/office/officeart/2005/8/layout/hList7"/>
    <dgm:cxn modelId="{C9C502D7-4368-46CC-84F9-EC07C32A0113}" type="presOf" srcId="{1CC66D35-D15E-4C2A-9B80-FF56EDCA6217}" destId="{6A6798DF-DA11-4F92-B439-A62A368B5CE7}" srcOrd="1" destOrd="0" presId="urn:microsoft.com/office/officeart/2005/8/layout/hList7"/>
    <dgm:cxn modelId="{989E0A55-2502-48EE-8910-E95F6402296B}" type="presOf" srcId="{CA511E4D-D3F6-4200-BF6B-0A551B5B591E}" destId="{3CA9090C-A5D7-43A6-BCF4-06E09CBDEF6B}" srcOrd="0" destOrd="0" presId="urn:microsoft.com/office/officeart/2005/8/layout/hList7"/>
    <dgm:cxn modelId="{3E459220-D484-41AB-A162-30077278EBD9}" type="presParOf" srcId="{3D0F2555-22B5-4312-8B6F-9496CF9B38FB}" destId="{76F89236-33AE-42DE-B51F-14251BCBA1D0}" srcOrd="0" destOrd="0" presId="urn:microsoft.com/office/officeart/2005/8/layout/hList7"/>
    <dgm:cxn modelId="{02470726-DE34-4D70-8133-FE813B6B1622}" type="presParOf" srcId="{3D0F2555-22B5-4312-8B6F-9496CF9B38FB}" destId="{E458002C-60C9-4326-A2DF-E41A24178339}" srcOrd="1" destOrd="0" presId="urn:microsoft.com/office/officeart/2005/8/layout/hList7"/>
    <dgm:cxn modelId="{F83288D0-349D-4EE0-AF7C-06C311449F44}" type="presParOf" srcId="{E458002C-60C9-4326-A2DF-E41A24178339}" destId="{ACE1042E-068D-42F1-81BB-DA73321EB973}" srcOrd="0" destOrd="0" presId="urn:microsoft.com/office/officeart/2005/8/layout/hList7"/>
    <dgm:cxn modelId="{989A52FC-6A8B-4E69-8D4E-AF98DF47057F}" type="presParOf" srcId="{ACE1042E-068D-42F1-81BB-DA73321EB973}" destId="{27144629-765F-454B-9243-B6A257CB6C89}" srcOrd="0" destOrd="0" presId="urn:microsoft.com/office/officeart/2005/8/layout/hList7"/>
    <dgm:cxn modelId="{76EBAED1-5FBB-4982-91F5-78A71A6D5DD7}" type="presParOf" srcId="{ACE1042E-068D-42F1-81BB-DA73321EB973}" destId="{9F10049A-A96A-4CD9-A347-1A4832F0FF5A}" srcOrd="1" destOrd="0" presId="urn:microsoft.com/office/officeart/2005/8/layout/hList7"/>
    <dgm:cxn modelId="{D1BF8ACD-DC20-4751-A4C3-0772D57AEA7C}" type="presParOf" srcId="{ACE1042E-068D-42F1-81BB-DA73321EB973}" destId="{2A206A41-808E-4D8D-BD07-4B0560AE1329}" srcOrd="2" destOrd="0" presId="urn:microsoft.com/office/officeart/2005/8/layout/hList7"/>
    <dgm:cxn modelId="{5452A947-9B7B-4AFB-AE4F-EB4B04FD5B20}" type="presParOf" srcId="{ACE1042E-068D-42F1-81BB-DA73321EB973}" destId="{700B0EEB-267B-490D-AA28-149B123FAE3F}" srcOrd="3" destOrd="0" presId="urn:microsoft.com/office/officeart/2005/8/layout/hList7"/>
    <dgm:cxn modelId="{397F33CC-AED6-4086-9078-9D37FCED1180}" type="presParOf" srcId="{E458002C-60C9-4326-A2DF-E41A24178339}" destId="{424933DF-3130-4C07-8CC1-CFEC8807E6E6}" srcOrd="1" destOrd="0" presId="urn:microsoft.com/office/officeart/2005/8/layout/hList7"/>
    <dgm:cxn modelId="{0681A299-1B38-41BF-8AE0-2EEE67264736}" type="presParOf" srcId="{E458002C-60C9-4326-A2DF-E41A24178339}" destId="{A3F0383F-8EBA-433F-9955-33D76E3ED4C8}" srcOrd="2" destOrd="0" presId="urn:microsoft.com/office/officeart/2005/8/layout/hList7"/>
    <dgm:cxn modelId="{6C828082-E2BB-4285-8A81-7CDACD07A212}" type="presParOf" srcId="{A3F0383F-8EBA-433F-9955-33D76E3ED4C8}" destId="{43CA9049-019F-4726-BB4D-D628CC1B51E5}" srcOrd="0" destOrd="0" presId="urn:microsoft.com/office/officeart/2005/8/layout/hList7"/>
    <dgm:cxn modelId="{DDECEB65-F232-480E-86B2-181BA503D613}" type="presParOf" srcId="{A3F0383F-8EBA-433F-9955-33D76E3ED4C8}" destId="{6A6798DF-DA11-4F92-B439-A62A368B5CE7}" srcOrd="1" destOrd="0" presId="urn:microsoft.com/office/officeart/2005/8/layout/hList7"/>
    <dgm:cxn modelId="{333A329E-BD70-4BFB-B6CC-B601091113D8}" type="presParOf" srcId="{A3F0383F-8EBA-433F-9955-33D76E3ED4C8}" destId="{F9628825-2909-4084-B588-0E6701C4E185}" srcOrd="2" destOrd="0" presId="urn:microsoft.com/office/officeart/2005/8/layout/hList7"/>
    <dgm:cxn modelId="{6314D954-1CBA-4D77-982C-80566AF535A9}" type="presParOf" srcId="{A3F0383F-8EBA-433F-9955-33D76E3ED4C8}" destId="{3372A55B-A96F-42B3-83F3-3CF73EAB9921}" srcOrd="3" destOrd="0" presId="urn:microsoft.com/office/officeart/2005/8/layout/hList7"/>
    <dgm:cxn modelId="{85B76D41-4428-400A-95B2-7569D27E8E41}" type="presParOf" srcId="{E458002C-60C9-4326-A2DF-E41A24178339}" destId="{057233A1-E5A0-4318-8F62-26AC77EFF426}" srcOrd="3" destOrd="0" presId="urn:microsoft.com/office/officeart/2005/8/layout/hList7"/>
    <dgm:cxn modelId="{F870D778-84AE-4940-AD85-BEBEF17CC933}" type="presParOf" srcId="{E458002C-60C9-4326-A2DF-E41A24178339}" destId="{C322677D-B960-45CA-A91F-C6BE396DFBD2}" srcOrd="4" destOrd="0" presId="urn:microsoft.com/office/officeart/2005/8/layout/hList7"/>
    <dgm:cxn modelId="{A8D0C50E-21EB-486A-91A4-DE2DD082B9FF}" type="presParOf" srcId="{C322677D-B960-45CA-A91F-C6BE396DFBD2}" destId="{3CA9090C-A5D7-43A6-BCF4-06E09CBDEF6B}" srcOrd="0" destOrd="0" presId="urn:microsoft.com/office/officeart/2005/8/layout/hList7"/>
    <dgm:cxn modelId="{D69FD130-E5E1-45A4-879F-0AFAE86494C7}" type="presParOf" srcId="{C322677D-B960-45CA-A91F-C6BE396DFBD2}" destId="{E37B19AF-6D8E-4E39-BA22-FE6A8808C66F}" srcOrd="1" destOrd="0" presId="urn:microsoft.com/office/officeart/2005/8/layout/hList7"/>
    <dgm:cxn modelId="{BD22D7E3-91EA-4807-9102-A9947152363F}" type="presParOf" srcId="{C322677D-B960-45CA-A91F-C6BE396DFBD2}" destId="{D54D68CE-52FC-429B-98C8-52363C3AAA46}" srcOrd="2" destOrd="0" presId="urn:microsoft.com/office/officeart/2005/8/layout/hList7"/>
    <dgm:cxn modelId="{C35E48C0-BDFD-4BDB-A7AA-DDDC9B2E4D39}" type="presParOf" srcId="{C322677D-B960-45CA-A91F-C6BE396DFBD2}" destId="{66EECCDD-CF9C-46ED-8FFE-E589781F273D}"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44629-765F-454B-9243-B6A257CB6C89}">
      <dsp:nvSpPr>
        <dsp:cNvPr id="0" name=""/>
        <dsp:cNvSpPr/>
      </dsp:nvSpPr>
      <dsp:spPr>
        <a:xfrm>
          <a:off x="193" y="0"/>
          <a:ext cx="300310" cy="725923"/>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93" y="290369"/>
        <a:ext cx="300310" cy="290369"/>
      </dsp:txXfrm>
    </dsp:sp>
    <dsp:sp modelId="{700B0EEB-267B-490D-AA28-149B123FAE3F}">
      <dsp:nvSpPr>
        <dsp:cNvPr id="0" name=""/>
        <dsp:cNvSpPr/>
      </dsp:nvSpPr>
      <dsp:spPr>
        <a:xfrm>
          <a:off x="29482" y="43555"/>
          <a:ext cx="241732" cy="2417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43CA9049-019F-4726-BB4D-D628CC1B51E5}">
      <dsp:nvSpPr>
        <dsp:cNvPr id="0" name=""/>
        <dsp:cNvSpPr/>
      </dsp:nvSpPr>
      <dsp:spPr>
        <a:xfrm>
          <a:off x="309512" y="0"/>
          <a:ext cx="300310" cy="725923"/>
        </a:xfrm>
        <a:prstGeom prst="roundRect">
          <a:avLst>
            <a:gd name="adj" fmla="val 10000"/>
          </a:avLst>
        </a:prstGeom>
        <a:solidFill>
          <a:schemeClr val="accent4">
            <a:hueOff val="9465607"/>
            <a:satOff val="-8325"/>
            <a:lumOff val="-951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309512" y="290369"/>
        <a:ext cx="300310" cy="290369"/>
      </dsp:txXfrm>
    </dsp:sp>
    <dsp:sp modelId="{3372A55B-A96F-42B3-83F3-3CF73EAB9921}">
      <dsp:nvSpPr>
        <dsp:cNvPr id="0" name=""/>
        <dsp:cNvSpPr/>
      </dsp:nvSpPr>
      <dsp:spPr>
        <a:xfrm>
          <a:off x="338801" y="43555"/>
          <a:ext cx="241732" cy="2417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3CA9090C-A5D7-43A6-BCF4-06E09CBDEF6B}">
      <dsp:nvSpPr>
        <dsp:cNvPr id="0" name=""/>
        <dsp:cNvSpPr/>
      </dsp:nvSpPr>
      <dsp:spPr>
        <a:xfrm>
          <a:off x="618832" y="0"/>
          <a:ext cx="300310" cy="725923"/>
        </a:xfrm>
        <a:prstGeom prst="roundRect">
          <a:avLst>
            <a:gd name="adj" fmla="val 10000"/>
          </a:avLst>
        </a:prstGeom>
        <a:solidFill>
          <a:schemeClr val="accent4">
            <a:hueOff val="18931214"/>
            <a:satOff val="-16649"/>
            <a:lumOff val="-1902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618832" y="290369"/>
        <a:ext cx="300310" cy="290369"/>
      </dsp:txXfrm>
    </dsp:sp>
    <dsp:sp modelId="{66EECCDD-CF9C-46ED-8FFE-E589781F273D}">
      <dsp:nvSpPr>
        <dsp:cNvPr id="0" name=""/>
        <dsp:cNvSpPr/>
      </dsp:nvSpPr>
      <dsp:spPr>
        <a:xfrm>
          <a:off x="648121" y="43555"/>
          <a:ext cx="241732" cy="2417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6F89236-33AE-42DE-B51F-14251BCBA1D0}">
      <dsp:nvSpPr>
        <dsp:cNvPr id="0" name=""/>
        <dsp:cNvSpPr/>
      </dsp:nvSpPr>
      <dsp:spPr>
        <a:xfrm>
          <a:off x="36773" y="580738"/>
          <a:ext cx="845789" cy="108888"/>
        </a:xfrm>
        <a:prstGeom prst="leftRightArrow">
          <a:avLst/>
        </a:prstGeom>
        <a:solidFill>
          <a:schemeClr val="accent4">
            <a:tint val="40000"/>
            <a:hueOff val="0"/>
            <a:satOff val="0"/>
            <a:lumOff val="0"/>
            <a:alphaOff val="0"/>
          </a:schemeClr>
        </a:solidFill>
        <a:ln>
          <a:noFill/>
        </a:ln>
        <a:effectLst/>
        <a:sp3d z="5715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4/13/2022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1358EB-2B7D-4DEE-9AEF-3C3ABB4ADD8E}"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9212487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2015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2"/>
          <p:cNvSpPr>
            <a:spLocks noGrp="1"/>
          </p:cNvSpPr>
          <p:nvPr>
            <p:ph type="title"/>
          </p:nvPr>
        </p:nvSpPr>
        <p:spPr>
          <a:xfrm>
            <a:off x="-1642503" y="2763636"/>
            <a:ext cx="12249509" cy="615553"/>
          </a:xfrm>
        </p:spPr>
        <p:txBody>
          <a:bodyPr/>
          <a:lstStyle/>
          <a:p>
            <a:pPr algn="ctr"/>
            <a:r>
              <a:rPr dirty="0">
                <a:solidFill>
                  <a:srgbClr val="E31837"/>
                </a:solidFill>
                <a:latin typeface="Arial" charset="0"/>
                <a:cs typeface="Arial" charset="0"/>
              </a:rPr>
              <a:t>IMPS Architecture - </a:t>
            </a:r>
            <a:r>
              <a:rPr dirty="0" err="1">
                <a:solidFill>
                  <a:srgbClr val="E31837"/>
                </a:solidFill>
                <a:latin typeface="Arial" charset="0"/>
                <a:cs typeface="Arial" charset="0"/>
              </a:rPr>
              <a:t>ISOtoXML</a:t>
            </a:r>
            <a:endParaRPr dirty="0">
              <a:latin typeface="Arial" charset="0"/>
              <a:cs typeface="Arial" charset="0"/>
            </a:endParaRPr>
          </a:p>
        </p:txBody>
      </p:sp>
    </p:spTree>
    <p:extLst>
      <p:ext uri="{BB962C8B-B14F-4D97-AF65-F5344CB8AC3E}">
        <p14:creationId xmlns:p14="http://schemas.microsoft.com/office/powerpoint/2010/main" val="283474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gray">
          <a:xfrm>
            <a:off x="1865760" y="95927"/>
            <a:ext cx="8224837"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r>
              <a:rPr lang="en-IN" sz="2800" dirty="0">
                <a:latin typeface="Arial" charset="0"/>
                <a:cs typeface="Arial" charset="0"/>
              </a:rPr>
              <a:t>IMPS </a:t>
            </a:r>
            <a:r>
              <a:rPr lang="en-IN" sz="2800" dirty="0" err="1">
                <a:latin typeface="Arial" charset="0"/>
                <a:cs typeface="Arial" charset="0"/>
              </a:rPr>
              <a:t>ISOtoXML</a:t>
            </a:r>
            <a:r>
              <a:rPr lang="en-IN" sz="2800" dirty="0">
                <a:latin typeface="Arial" charset="0"/>
                <a:cs typeface="Arial" charset="0"/>
              </a:rPr>
              <a:t> WMQ Topology - UAT</a:t>
            </a:r>
          </a:p>
        </p:txBody>
      </p:sp>
      <p:sp>
        <p:nvSpPr>
          <p:cNvPr id="50" name="Rectangle 49"/>
          <p:cNvSpPr/>
          <p:nvPr/>
        </p:nvSpPr>
        <p:spPr>
          <a:xfrm>
            <a:off x="6310312" y="1524000"/>
            <a:ext cx="1409700" cy="20955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a:solidFill>
                  <a:schemeClr val="accent4">
                    <a:lumMod val="75000"/>
                  </a:schemeClr>
                </a:solidFill>
              </a:rPr>
              <a:t>DMZ Cluster 2</a:t>
            </a:r>
          </a:p>
        </p:txBody>
      </p:sp>
      <p:sp>
        <p:nvSpPr>
          <p:cNvPr id="51" name="Rectangle 50"/>
          <p:cNvSpPr/>
          <p:nvPr/>
        </p:nvSpPr>
        <p:spPr>
          <a:xfrm>
            <a:off x="5687952" y="980385"/>
            <a:ext cx="1895475" cy="20955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a:solidFill>
                  <a:srgbClr val="002060"/>
                </a:solidFill>
              </a:rPr>
              <a:t>DMZ Server</a:t>
            </a:r>
          </a:p>
        </p:txBody>
      </p:sp>
      <p:sp>
        <p:nvSpPr>
          <p:cNvPr id="133" name="Rounded Rectangle 132"/>
          <p:cNvSpPr/>
          <p:nvPr/>
        </p:nvSpPr>
        <p:spPr>
          <a:xfrm>
            <a:off x="709448" y="1189935"/>
            <a:ext cx="3752193" cy="3725365"/>
          </a:xfrm>
          <a:prstGeom prst="roundRect">
            <a:avLst/>
          </a:prstGeom>
          <a:ln/>
          <a:effectLst>
            <a:glow rad="63500">
              <a:schemeClr val="accent2">
                <a:satMod val="175000"/>
                <a:alpha val="40000"/>
              </a:schemeClr>
            </a:glow>
            <a:outerShdw blurRad="40000" dist="20000" dir="5400000" sx="98000" sy="98000" rotWithShape="0">
              <a:srgbClr val="000000">
                <a:alpha val="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5" name="Rectangle 134"/>
          <p:cNvSpPr/>
          <p:nvPr/>
        </p:nvSpPr>
        <p:spPr>
          <a:xfrm>
            <a:off x="805311" y="2412991"/>
            <a:ext cx="880613" cy="65560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a:t>SBIAPPGW</a:t>
            </a:r>
          </a:p>
          <a:p>
            <a:pPr algn="ctr"/>
            <a:r>
              <a:rPr lang="en-IN" sz="1000" dirty="0"/>
              <a:t>10.189.114.144(2047)</a:t>
            </a:r>
          </a:p>
        </p:txBody>
      </p:sp>
      <p:sp>
        <p:nvSpPr>
          <p:cNvPr id="137" name="Rectangle 136"/>
          <p:cNvSpPr/>
          <p:nvPr/>
        </p:nvSpPr>
        <p:spPr>
          <a:xfrm>
            <a:off x="2319739" y="1817444"/>
            <a:ext cx="1763747" cy="41862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100" dirty="0"/>
          </a:p>
          <a:p>
            <a:pPr algn="ctr"/>
            <a:endParaRPr lang="en-IN" sz="1100" dirty="0"/>
          </a:p>
          <a:p>
            <a:pPr algn="ctr"/>
            <a:r>
              <a:rPr lang="en-IN" sz="1100" dirty="0"/>
              <a:t>IMPSAPP1QM </a:t>
            </a:r>
            <a:r>
              <a:rPr lang="en-IN" sz="1200" dirty="0"/>
              <a:t>10.189.114.146(2050)</a:t>
            </a:r>
          </a:p>
          <a:p>
            <a:pPr algn="ctr"/>
            <a:endParaRPr lang="en-IN" dirty="0"/>
          </a:p>
        </p:txBody>
      </p:sp>
      <p:sp>
        <p:nvSpPr>
          <p:cNvPr id="146" name="Rectangle 145"/>
          <p:cNvSpPr/>
          <p:nvPr/>
        </p:nvSpPr>
        <p:spPr>
          <a:xfrm>
            <a:off x="1245618" y="1344264"/>
            <a:ext cx="1895475" cy="20955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a:solidFill>
                  <a:srgbClr val="002060"/>
                </a:solidFill>
              </a:rPr>
              <a:t>APP Cluster</a:t>
            </a:r>
          </a:p>
        </p:txBody>
      </p:sp>
      <p:sp>
        <p:nvSpPr>
          <p:cNvPr id="149" name="Rounded Rectangle 148"/>
          <p:cNvSpPr/>
          <p:nvPr/>
        </p:nvSpPr>
        <p:spPr>
          <a:xfrm>
            <a:off x="5119481" y="1189935"/>
            <a:ext cx="3207344" cy="3831020"/>
          </a:xfrm>
          <a:prstGeom prst="roundRect">
            <a:avLst/>
          </a:prstGeom>
          <a:ln/>
          <a:effectLst>
            <a:glow rad="63500">
              <a:schemeClr val="accent3">
                <a:satMod val="175000"/>
                <a:alpha val="40000"/>
              </a:schemeClr>
            </a:glow>
            <a:outerShdw blurRad="40000" dist="20000" dir="5400000" sx="98000" sy="98000" rotWithShape="0">
              <a:srgbClr val="000000">
                <a:alpha val="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8" name="Rounded Rectangle 167"/>
          <p:cNvSpPr/>
          <p:nvPr/>
        </p:nvSpPr>
        <p:spPr>
          <a:xfrm>
            <a:off x="8591550" y="851337"/>
            <a:ext cx="331733" cy="4367049"/>
          </a:xfrm>
          <a:prstGeom prst="roundRect">
            <a:avLst/>
          </a:prstGeom>
          <a:solidFill>
            <a:schemeClr val="bg2">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N P</a:t>
            </a:r>
          </a:p>
          <a:p>
            <a:pPr algn="ctr"/>
            <a:endParaRPr lang="en-US" dirty="0"/>
          </a:p>
          <a:p>
            <a:pPr algn="ctr"/>
            <a:r>
              <a:rPr lang="en-US" dirty="0"/>
              <a:t>C</a:t>
            </a:r>
          </a:p>
          <a:p>
            <a:pPr algn="ctr"/>
            <a:endParaRPr lang="en-US" dirty="0"/>
          </a:p>
          <a:p>
            <a:pPr algn="ctr"/>
            <a:r>
              <a:rPr lang="en-US" dirty="0"/>
              <a:t>I</a:t>
            </a:r>
          </a:p>
        </p:txBody>
      </p:sp>
      <p:sp>
        <p:nvSpPr>
          <p:cNvPr id="172" name="Rounded Rectangle 171"/>
          <p:cNvSpPr/>
          <p:nvPr/>
        </p:nvSpPr>
        <p:spPr>
          <a:xfrm>
            <a:off x="106115" y="1127061"/>
            <a:ext cx="331733" cy="1127129"/>
          </a:xfrm>
          <a:prstGeom prst="roundRect">
            <a:avLst/>
          </a:prstGeom>
          <a:solidFill>
            <a:schemeClr val="bg2">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INB</a:t>
            </a:r>
          </a:p>
        </p:txBody>
      </p:sp>
      <p:sp>
        <p:nvSpPr>
          <p:cNvPr id="173" name="Rounded Rectangle 172"/>
          <p:cNvSpPr/>
          <p:nvPr/>
        </p:nvSpPr>
        <p:spPr>
          <a:xfrm>
            <a:off x="106115" y="2346232"/>
            <a:ext cx="331733" cy="1127129"/>
          </a:xfrm>
          <a:prstGeom prst="roundRect">
            <a:avLst/>
          </a:prstGeom>
          <a:solidFill>
            <a:schemeClr val="bg2">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MOB</a:t>
            </a:r>
          </a:p>
        </p:txBody>
      </p:sp>
      <p:sp>
        <p:nvSpPr>
          <p:cNvPr id="174" name="Rounded Rectangle 173"/>
          <p:cNvSpPr/>
          <p:nvPr/>
        </p:nvSpPr>
        <p:spPr>
          <a:xfrm>
            <a:off x="133611" y="3587107"/>
            <a:ext cx="304237" cy="1328193"/>
          </a:xfrm>
          <a:prstGeom prst="roundRect">
            <a:avLst/>
          </a:prstGeom>
          <a:solidFill>
            <a:schemeClr val="bg2">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YONO</a:t>
            </a:r>
          </a:p>
        </p:txBody>
      </p:sp>
      <p:cxnSp>
        <p:nvCxnSpPr>
          <p:cNvPr id="36" name="Straight Arrow Connector 35"/>
          <p:cNvCxnSpPr>
            <a:cxnSpLocks/>
            <a:endCxn id="135" idx="1"/>
          </p:cNvCxnSpPr>
          <p:nvPr/>
        </p:nvCxnSpPr>
        <p:spPr>
          <a:xfrm flipV="1">
            <a:off x="470422" y="2740795"/>
            <a:ext cx="334889" cy="1342376"/>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endCxn id="135" idx="1"/>
          </p:cNvCxnSpPr>
          <p:nvPr/>
        </p:nvCxnSpPr>
        <p:spPr>
          <a:xfrm>
            <a:off x="447373" y="1912312"/>
            <a:ext cx="357938" cy="828483"/>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endCxn id="135" idx="1"/>
          </p:cNvCxnSpPr>
          <p:nvPr/>
        </p:nvCxnSpPr>
        <p:spPr>
          <a:xfrm flipV="1">
            <a:off x="406444" y="2740795"/>
            <a:ext cx="398867" cy="34036"/>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a:off x="1806723" y="1189935"/>
            <a:ext cx="6712" cy="3756423"/>
          </a:xfrm>
          <a:prstGeom prst="line">
            <a:avLst/>
          </a:prstGeom>
          <a:ln w="28575" cmpd="dbl">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886286" y="4451018"/>
            <a:ext cx="2475561" cy="241207"/>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dirty="0"/>
              <a:t>Active/Active/Active/Active</a:t>
            </a:r>
          </a:p>
        </p:txBody>
      </p:sp>
      <p:sp>
        <p:nvSpPr>
          <p:cNvPr id="47" name="Oval 46"/>
          <p:cNvSpPr/>
          <p:nvPr/>
        </p:nvSpPr>
        <p:spPr>
          <a:xfrm>
            <a:off x="4191372" y="5264681"/>
            <a:ext cx="1172437" cy="1234062"/>
          </a:xfrm>
          <a:prstGeom prst="ellipse">
            <a:avLst/>
          </a:prstGeom>
          <a:noFill/>
          <a:ln w="1905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48" name="Diagram 47"/>
          <p:cNvGraphicFramePr/>
          <p:nvPr>
            <p:extLst>
              <p:ext uri="{D42A27DB-BD31-4B8C-83A1-F6EECF244321}">
                <p14:modId xmlns:p14="http://schemas.microsoft.com/office/powerpoint/2010/main" val="3014443476"/>
              </p:ext>
            </p:extLst>
          </p:nvPr>
        </p:nvGraphicFramePr>
        <p:xfrm>
          <a:off x="4230728" y="5600170"/>
          <a:ext cx="919336" cy="725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TextBox 51"/>
          <p:cNvSpPr txBox="1"/>
          <p:nvPr/>
        </p:nvSpPr>
        <p:spPr>
          <a:xfrm>
            <a:off x="4615686" y="5309760"/>
            <a:ext cx="323807"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200" b="1" dirty="0">
                <a:effectLst>
                  <a:outerShdw blurRad="38100" dist="38100" dir="2700000" algn="tl">
                    <a:srgbClr val="000000">
                      <a:alpha val="43137"/>
                    </a:srgbClr>
                  </a:outerShdw>
                </a:effectLst>
                <a:latin typeface="+mj-lt"/>
              </a:rPr>
              <a:t>CBS</a:t>
            </a:r>
          </a:p>
        </p:txBody>
      </p:sp>
      <p:sp>
        <p:nvSpPr>
          <p:cNvPr id="54" name="Chevron 53"/>
          <p:cNvSpPr/>
          <p:nvPr/>
        </p:nvSpPr>
        <p:spPr>
          <a:xfrm>
            <a:off x="3202766" y="5724140"/>
            <a:ext cx="1033775" cy="356583"/>
          </a:xfrm>
          <a:prstGeom prst="chevron">
            <a:avLst/>
          </a:prstGeom>
          <a:gradFill>
            <a:gsLst>
              <a:gs pos="0">
                <a:srgbClr val="FF0000"/>
              </a:gs>
              <a:gs pos="43000">
                <a:schemeClr val="accent4">
                  <a:lumMod val="75000"/>
                </a:schemeClr>
              </a:gs>
              <a:gs pos="93000">
                <a:srgbClr val="FFFF00"/>
              </a:gs>
            </a:gsLst>
            <a:lin ang="18900000" scaled="1"/>
          </a:gradFill>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56" name="Straight Connector 55"/>
          <p:cNvCxnSpPr/>
          <p:nvPr/>
        </p:nvCxnSpPr>
        <p:spPr>
          <a:xfrm>
            <a:off x="2143723" y="5902431"/>
            <a:ext cx="1236576" cy="0"/>
          </a:xfrm>
          <a:prstGeom prst="line">
            <a:avLst/>
          </a:prstGeom>
          <a:ln w="4445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480324" y="5809243"/>
            <a:ext cx="477695" cy="153888"/>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000" b="1" dirty="0">
                <a:effectLst>
                  <a:outerShdw blurRad="38100" dist="38100" dir="2700000" algn="tl">
                    <a:srgbClr val="000000">
                      <a:alpha val="43137"/>
                    </a:srgbClr>
                  </a:outerShdw>
                </a:effectLst>
                <a:latin typeface="+mj-lt"/>
              </a:rPr>
              <a:t>CBS LB</a:t>
            </a:r>
          </a:p>
        </p:txBody>
      </p:sp>
      <p:cxnSp>
        <p:nvCxnSpPr>
          <p:cNvPr id="61" name="Straight Connector 60"/>
          <p:cNvCxnSpPr/>
          <p:nvPr/>
        </p:nvCxnSpPr>
        <p:spPr>
          <a:xfrm flipH="1">
            <a:off x="2143723" y="4946356"/>
            <a:ext cx="22021" cy="997124"/>
          </a:xfrm>
          <a:prstGeom prst="line">
            <a:avLst/>
          </a:prstGeom>
          <a:ln w="4445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6FD775E4-6AB2-400F-A1C5-DE4C8D8E10AC}"/>
              </a:ext>
            </a:extLst>
          </p:cNvPr>
          <p:cNvSpPr/>
          <p:nvPr/>
        </p:nvSpPr>
        <p:spPr>
          <a:xfrm>
            <a:off x="1747208" y="907686"/>
            <a:ext cx="1895475" cy="20955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a:solidFill>
                  <a:srgbClr val="002060"/>
                </a:solidFill>
              </a:rPr>
              <a:t>APP Server</a:t>
            </a:r>
          </a:p>
        </p:txBody>
      </p:sp>
      <p:sp>
        <p:nvSpPr>
          <p:cNvPr id="64" name="Rectangle 63">
            <a:extLst>
              <a:ext uri="{FF2B5EF4-FFF2-40B4-BE49-F238E27FC236}">
                <a16:creationId xmlns:a16="http://schemas.microsoft.com/office/drawing/2014/main" xmlns="" id="{811682A6-D7D3-4F91-9672-FF0C4A26DDE7}"/>
              </a:ext>
            </a:extLst>
          </p:cNvPr>
          <p:cNvSpPr/>
          <p:nvPr/>
        </p:nvSpPr>
        <p:spPr>
          <a:xfrm>
            <a:off x="5924628" y="1820933"/>
            <a:ext cx="1090534" cy="655607"/>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a:solidFill>
                  <a:srgbClr val="002060"/>
                </a:solidFill>
              </a:rPr>
              <a:t>Outbound LB</a:t>
            </a:r>
          </a:p>
        </p:txBody>
      </p:sp>
      <p:sp>
        <p:nvSpPr>
          <p:cNvPr id="66" name="Rectangle 65">
            <a:extLst>
              <a:ext uri="{FF2B5EF4-FFF2-40B4-BE49-F238E27FC236}">
                <a16:creationId xmlns:a16="http://schemas.microsoft.com/office/drawing/2014/main" xmlns="" id="{CDEC0446-4053-4127-957E-808B10D84635}"/>
              </a:ext>
            </a:extLst>
          </p:cNvPr>
          <p:cNvSpPr/>
          <p:nvPr/>
        </p:nvSpPr>
        <p:spPr>
          <a:xfrm>
            <a:off x="5924628" y="3219642"/>
            <a:ext cx="1090534" cy="655607"/>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a:solidFill>
                  <a:srgbClr val="002060"/>
                </a:solidFill>
              </a:rPr>
              <a:t>Inbound LB</a:t>
            </a:r>
          </a:p>
        </p:txBody>
      </p:sp>
      <p:sp>
        <p:nvSpPr>
          <p:cNvPr id="75" name="Rectangle 74">
            <a:extLst>
              <a:ext uri="{FF2B5EF4-FFF2-40B4-BE49-F238E27FC236}">
                <a16:creationId xmlns:a16="http://schemas.microsoft.com/office/drawing/2014/main" xmlns="" id="{E217EC62-AD1F-4649-9B2B-F69CCFF8058A}"/>
              </a:ext>
            </a:extLst>
          </p:cNvPr>
          <p:cNvSpPr/>
          <p:nvPr/>
        </p:nvSpPr>
        <p:spPr>
          <a:xfrm>
            <a:off x="2319738" y="2522727"/>
            <a:ext cx="1763747" cy="41862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100" dirty="0"/>
          </a:p>
          <a:p>
            <a:pPr algn="ctr"/>
            <a:endParaRPr lang="en-IN" sz="1100" dirty="0"/>
          </a:p>
          <a:p>
            <a:pPr algn="ctr"/>
            <a:r>
              <a:rPr lang="en-IN" sz="1100" dirty="0"/>
              <a:t>IMPSAPP1QM </a:t>
            </a:r>
            <a:r>
              <a:rPr lang="en-IN" sz="1200" dirty="0"/>
              <a:t>10.189.114.147(2051)</a:t>
            </a:r>
          </a:p>
          <a:p>
            <a:pPr algn="ctr"/>
            <a:endParaRPr lang="en-IN" dirty="0"/>
          </a:p>
        </p:txBody>
      </p:sp>
      <p:sp>
        <p:nvSpPr>
          <p:cNvPr id="76" name="Rectangle 75">
            <a:extLst>
              <a:ext uri="{FF2B5EF4-FFF2-40B4-BE49-F238E27FC236}">
                <a16:creationId xmlns:a16="http://schemas.microsoft.com/office/drawing/2014/main" xmlns="" id="{0F2FA35E-3913-45CB-994F-946F502385E7}"/>
              </a:ext>
            </a:extLst>
          </p:cNvPr>
          <p:cNvSpPr/>
          <p:nvPr/>
        </p:nvSpPr>
        <p:spPr>
          <a:xfrm>
            <a:off x="2322407" y="3214707"/>
            <a:ext cx="1763747" cy="41862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100" dirty="0"/>
          </a:p>
          <a:p>
            <a:pPr algn="ctr"/>
            <a:endParaRPr lang="en-IN" sz="1100" dirty="0"/>
          </a:p>
          <a:p>
            <a:pPr algn="ctr"/>
            <a:r>
              <a:rPr lang="en-IN" sz="1100" dirty="0"/>
              <a:t>IMPSAPP1QM </a:t>
            </a:r>
            <a:r>
              <a:rPr lang="en-IN" sz="1200" dirty="0"/>
              <a:t>10.189.114.148(2052)</a:t>
            </a:r>
          </a:p>
          <a:p>
            <a:pPr algn="ctr"/>
            <a:endParaRPr lang="en-IN" dirty="0"/>
          </a:p>
        </p:txBody>
      </p:sp>
      <p:sp>
        <p:nvSpPr>
          <p:cNvPr id="77" name="Rectangle 76">
            <a:extLst>
              <a:ext uri="{FF2B5EF4-FFF2-40B4-BE49-F238E27FC236}">
                <a16:creationId xmlns:a16="http://schemas.microsoft.com/office/drawing/2014/main" xmlns="" id="{CA9156CF-493F-4E9E-82E7-4227B1606C28}"/>
              </a:ext>
            </a:extLst>
          </p:cNvPr>
          <p:cNvSpPr/>
          <p:nvPr/>
        </p:nvSpPr>
        <p:spPr>
          <a:xfrm>
            <a:off x="2319740" y="3827668"/>
            <a:ext cx="1763747" cy="41862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100" dirty="0"/>
          </a:p>
          <a:p>
            <a:pPr algn="ctr"/>
            <a:endParaRPr lang="en-IN" sz="1100" dirty="0"/>
          </a:p>
          <a:p>
            <a:pPr algn="ctr"/>
            <a:r>
              <a:rPr lang="en-IN" sz="1100" dirty="0"/>
              <a:t>IMPSAPP1QM </a:t>
            </a:r>
            <a:r>
              <a:rPr lang="en-IN" sz="1200" dirty="0"/>
              <a:t>10.189.114.150(2053)</a:t>
            </a:r>
          </a:p>
          <a:p>
            <a:pPr algn="ctr"/>
            <a:endParaRPr lang="en-IN" dirty="0"/>
          </a:p>
        </p:txBody>
      </p:sp>
      <p:cxnSp>
        <p:nvCxnSpPr>
          <p:cNvPr id="22" name="Straight Connector 21">
            <a:extLst>
              <a:ext uri="{FF2B5EF4-FFF2-40B4-BE49-F238E27FC236}">
                <a16:creationId xmlns:a16="http://schemas.microsoft.com/office/drawing/2014/main" xmlns="" id="{C9A51B4F-5E39-4743-9671-45DD9570AFC3}"/>
              </a:ext>
            </a:extLst>
          </p:cNvPr>
          <p:cNvCxnSpPr>
            <a:cxnSpLocks/>
          </p:cNvCxnSpPr>
          <p:nvPr/>
        </p:nvCxnSpPr>
        <p:spPr>
          <a:xfrm>
            <a:off x="2040835" y="2026754"/>
            <a:ext cx="11626" cy="20102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3026D433-A4FA-4114-B7CB-5B896EDF2FC7}"/>
              </a:ext>
            </a:extLst>
          </p:cNvPr>
          <p:cNvCxnSpPr>
            <a:endCxn id="137" idx="1"/>
          </p:cNvCxnSpPr>
          <p:nvPr/>
        </p:nvCxnSpPr>
        <p:spPr>
          <a:xfrm>
            <a:off x="2040835" y="2026754"/>
            <a:ext cx="27890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09C62C1E-B705-42BA-8D70-0FF7DF4415B3}"/>
              </a:ext>
            </a:extLst>
          </p:cNvPr>
          <p:cNvCxnSpPr>
            <a:endCxn id="75" idx="1"/>
          </p:cNvCxnSpPr>
          <p:nvPr/>
        </p:nvCxnSpPr>
        <p:spPr>
          <a:xfrm flipV="1">
            <a:off x="2040835" y="2732038"/>
            <a:ext cx="278903" cy="8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64BAC8A6-E2C9-4CD8-A6B5-BD14CAD00C87}"/>
              </a:ext>
            </a:extLst>
          </p:cNvPr>
          <p:cNvCxnSpPr>
            <a:endCxn id="76" idx="1"/>
          </p:cNvCxnSpPr>
          <p:nvPr/>
        </p:nvCxnSpPr>
        <p:spPr>
          <a:xfrm flipV="1">
            <a:off x="2052461" y="3424018"/>
            <a:ext cx="269946" cy="65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3E918E4F-4BC8-4F4E-955F-D316B0B8ED12}"/>
              </a:ext>
            </a:extLst>
          </p:cNvPr>
          <p:cNvCxnSpPr>
            <a:cxnSpLocks/>
          </p:cNvCxnSpPr>
          <p:nvPr/>
        </p:nvCxnSpPr>
        <p:spPr>
          <a:xfrm>
            <a:off x="2029406" y="4036979"/>
            <a:ext cx="3168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A615E08A-DB4F-422C-AF6B-C52E4AC820EE}"/>
              </a:ext>
            </a:extLst>
          </p:cNvPr>
          <p:cNvCxnSpPr>
            <a:cxnSpLocks/>
            <a:stCxn id="137" idx="3"/>
          </p:cNvCxnSpPr>
          <p:nvPr/>
        </p:nvCxnSpPr>
        <p:spPr>
          <a:xfrm flipV="1">
            <a:off x="4083486" y="2026754"/>
            <a:ext cx="1841142"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DCF6EDF4-21B1-435C-BFC6-53DDA4F2CE99}"/>
              </a:ext>
            </a:extLst>
          </p:cNvPr>
          <p:cNvCxnSpPr>
            <a:stCxn id="75" idx="3"/>
            <a:endCxn id="64" idx="1"/>
          </p:cNvCxnSpPr>
          <p:nvPr/>
        </p:nvCxnSpPr>
        <p:spPr>
          <a:xfrm flipV="1">
            <a:off x="4083485" y="2148737"/>
            <a:ext cx="1841143" cy="58330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740B2193-B83F-4F2C-91A7-1BB8ABC6FA0D}"/>
              </a:ext>
            </a:extLst>
          </p:cNvPr>
          <p:cNvCxnSpPr>
            <a:stCxn id="76" idx="3"/>
          </p:cNvCxnSpPr>
          <p:nvPr/>
        </p:nvCxnSpPr>
        <p:spPr>
          <a:xfrm flipV="1">
            <a:off x="4086154" y="2254190"/>
            <a:ext cx="1838474" cy="116982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A659A578-2CDA-414B-B822-402DDB3DA202}"/>
              </a:ext>
            </a:extLst>
          </p:cNvPr>
          <p:cNvCxnSpPr>
            <a:stCxn id="77" idx="3"/>
          </p:cNvCxnSpPr>
          <p:nvPr/>
        </p:nvCxnSpPr>
        <p:spPr>
          <a:xfrm flipV="1">
            <a:off x="4083487" y="2346232"/>
            <a:ext cx="1841141" cy="169074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B8C5C592-32A8-4DB8-8BC4-3B4DB42C91ED}"/>
              </a:ext>
            </a:extLst>
          </p:cNvPr>
          <p:cNvCxnSpPr>
            <a:endCxn id="168" idx="1"/>
          </p:cNvCxnSpPr>
          <p:nvPr/>
        </p:nvCxnSpPr>
        <p:spPr>
          <a:xfrm>
            <a:off x="7015162" y="2148737"/>
            <a:ext cx="1576388" cy="8861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B11B7210-112D-4AD4-85F0-6F23A697DB27}"/>
              </a:ext>
            </a:extLst>
          </p:cNvPr>
          <p:cNvCxnSpPr>
            <a:endCxn id="66" idx="3"/>
          </p:cNvCxnSpPr>
          <p:nvPr/>
        </p:nvCxnSpPr>
        <p:spPr>
          <a:xfrm flipH="1">
            <a:off x="7015162" y="3219642"/>
            <a:ext cx="1576388" cy="327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616348A4-37D6-4646-A610-69BC2530E655}"/>
              </a:ext>
            </a:extLst>
          </p:cNvPr>
          <p:cNvCxnSpPr>
            <a:cxnSpLocks/>
          </p:cNvCxnSpPr>
          <p:nvPr/>
        </p:nvCxnSpPr>
        <p:spPr>
          <a:xfrm flipH="1">
            <a:off x="4073519" y="3626716"/>
            <a:ext cx="1841141" cy="48953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58D8FC33-5142-4914-A67E-F9B1B9FAC16E}"/>
              </a:ext>
            </a:extLst>
          </p:cNvPr>
          <p:cNvCxnSpPr>
            <a:stCxn id="66" idx="1"/>
          </p:cNvCxnSpPr>
          <p:nvPr/>
        </p:nvCxnSpPr>
        <p:spPr>
          <a:xfrm flipH="1" flipV="1">
            <a:off x="4086154" y="3547445"/>
            <a:ext cx="183847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348EB902-7C51-4467-AE0F-801073C829FD}"/>
              </a:ext>
            </a:extLst>
          </p:cNvPr>
          <p:cNvCxnSpPr>
            <a:cxnSpLocks/>
          </p:cNvCxnSpPr>
          <p:nvPr/>
        </p:nvCxnSpPr>
        <p:spPr>
          <a:xfrm flipH="1" flipV="1">
            <a:off x="4067882" y="2879939"/>
            <a:ext cx="1856746" cy="55059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EE157569-D018-4C3E-A52A-2E0116EEEE96}"/>
              </a:ext>
            </a:extLst>
          </p:cNvPr>
          <p:cNvCxnSpPr/>
          <p:nvPr/>
        </p:nvCxnSpPr>
        <p:spPr>
          <a:xfrm flipH="1" flipV="1">
            <a:off x="4067882" y="2148446"/>
            <a:ext cx="1846778" cy="113693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F6C906C7-0948-4C83-8887-BE8C1CC2C986}"/>
              </a:ext>
            </a:extLst>
          </p:cNvPr>
          <p:cNvCxnSpPr>
            <a:endCxn id="135" idx="3"/>
          </p:cNvCxnSpPr>
          <p:nvPr/>
        </p:nvCxnSpPr>
        <p:spPr>
          <a:xfrm flipH="1">
            <a:off x="1685924" y="2740795"/>
            <a:ext cx="35491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xmlns="" id="{A5E1681B-0BF1-4623-9334-BBD9C3D464BD}"/>
              </a:ext>
            </a:extLst>
          </p:cNvPr>
          <p:cNvCxnSpPr/>
          <p:nvPr/>
        </p:nvCxnSpPr>
        <p:spPr>
          <a:xfrm>
            <a:off x="4086154" y="3430535"/>
            <a:ext cx="1838474" cy="397133"/>
          </a:xfrm>
          <a:prstGeom prst="bentConnector3">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xmlns="" id="{56906448-0189-42FE-B096-709BFA9A11D6}"/>
              </a:ext>
            </a:extLst>
          </p:cNvPr>
          <p:cNvCxnSpPr/>
          <p:nvPr/>
        </p:nvCxnSpPr>
        <p:spPr>
          <a:xfrm>
            <a:off x="7015162" y="3659370"/>
            <a:ext cx="1576388" cy="104351"/>
          </a:xfrm>
          <a:prstGeom prst="bentConnector3">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xmlns="" id="{DD78B631-801A-44EF-9378-5F31824206EA}"/>
              </a:ext>
            </a:extLst>
          </p:cNvPr>
          <p:cNvCxnSpPr>
            <a:cxnSpLocks/>
          </p:cNvCxnSpPr>
          <p:nvPr/>
        </p:nvCxnSpPr>
        <p:spPr>
          <a:xfrm>
            <a:off x="5687952" y="5760115"/>
            <a:ext cx="290226" cy="104351"/>
          </a:xfrm>
          <a:prstGeom prst="bentConnector3">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xmlns="" id="{71ABC14C-9888-4472-B15A-9D0764C64BFB}"/>
              </a:ext>
            </a:extLst>
          </p:cNvPr>
          <p:cNvSpPr txBox="1"/>
          <p:nvPr/>
        </p:nvSpPr>
        <p:spPr>
          <a:xfrm>
            <a:off x="5978178" y="5705990"/>
            <a:ext cx="3088987"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200" dirty="0">
                <a:latin typeface="+mj-lt"/>
              </a:rPr>
              <a:t>IMPS Inward Heartbeat Request &amp; Response</a:t>
            </a:r>
            <a:endParaRPr lang="en-US" sz="1200" dirty="0">
              <a:latin typeface="+mj-lt"/>
            </a:endParaRPr>
          </a:p>
        </p:txBody>
      </p:sp>
      <p:cxnSp>
        <p:nvCxnSpPr>
          <p:cNvPr id="108" name="Connector: Elbow 107">
            <a:extLst>
              <a:ext uri="{FF2B5EF4-FFF2-40B4-BE49-F238E27FC236}">
                <a16:creationId xmlns:a16="http://schemas.microsoft.com/office/drawing/2014/main" xmlns="" id="{D32CDE77-CF2D-488A-9DC9-97E037E16D53}"/>
              </a:ext>
            </a:extLst>
          </p:cNvPr>
          <p:cNvCxnSpPr>
            <a:stCxn id="75" idx="3"/>
          </p:cNvCxnSpPr>
          <p:nvPr/>
        </p:nvCxnSpPr>
        <p:spPr>
          <a:xfrm flipV="1">
            <a:off x="4083485" y="2254190"/>
            <a:ext cx="1894693" cy="477848"/>
          </a:xfrm>
          <a:prstGeom prst="bentConnector3">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xmlns="" id="{50611426-B210-49CF-B302-4CF8DE68378F}"/>
              </a:ext>
            </a:extLst>
          </p:cNvPr>
          <p:cNvCxnSpPr>
            <a:stCxn id="64" idx="3"/>
          </p:cNvCxnSpPr>
          <p:nvPr/>
        </p:nvCxnSpPr>
        <p:spPr>
          <a:xfrm>
            <a:off x="7015162" y="2148737"/>
            <a:ext cx="1576388" cy="449033"/>
          </a:xfrm>
          <a:prstGeom prst="bentConnector3">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xmlns="" id="{9395A804-7239-4FBE-8D41-64FA657DC761}"/>
              </a:ext>
            </a:extLst>
          </p:cNvPr>
          <p:cNvCxnSpPr>
            <a:cxnSpLocks/>
          </p:cNvCxnSpPr>
          <p:nvPr/>
        </p:nvCxnSpPr>
        <p:spPr>
          <a:xfrm>
            <a:off x="5687952" y="6168593"/>
            <a:ext cx="249178" cy="93353"/>
          </a:xfrm>
          <a:prstGeom prst="bentConnector3">
            <a:avLst>
              <a:gd name="adj1" fmla="val 55318"/>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xmlns="" id="{0D963A5F-48D6-46D0-8093-AD8915D2FE73}"/>
              </a:ext>
            </a:extLst>
          </p:cNvPr>
          <p:cNvSpPr txBox="1"/>
          <p:nvPr/>
        </p:nvSpPr>
        <p:spPr>
          <a:xfrm>
            <a:off x="5997647" y="6134618"/>
            <a:ext cx="3183564"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200" dirty="0">
                <a:latin typeface="+mj-lt"/>
              </a:rPr>
              <a:t>IMPS Outward Heartbeat Request &amp; Response</a:t>
            </a:r>
            <a:endParaRPr lang="en-US" sz="1200" dirty="0">
              <a:latin typeface="+mj-lt"/>
            </a:endParaRPr>
          </a:p>
        </p:txBody>
      </p:sp>
    </p:spTree>
    <p:extLst>
      <p:ext uri="{BB962C8B-B14F-4D97-AF65-F5344CB8AC3E}">
        <p14:creationId xmlns:p14="http://schemas.microsoft.com/office/powerpoint/2010/main" val="26769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SBIAPPGW-ACTIVE</a:t>
            </a:r>
          </a:p>
        </p:txBody>
      </p:sp>
      <p:sp>
        <p:nvSpPr>
          <p:cNvPr id="3" name="Text Placeholder 2"/>
          <p:cNvSpPr>
            <a:spLocks noGrp="1"/>
          </p:cNvSpPr>
          <p:nvPr>
            <p:ph type="body" sz="quarter" idx="10"/>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75681985"/>
              </p:ext>
            </p:extLst>
          </p:nvPr>
        </p:nvGraphicFramePr>
        <p:xfrm>
          <a:off x="386366" y="1971677"/>
          <a:ext cx="8319484" cy="3849570"/>
        </p:xfrm>
        <a:graphic>
          <a:graphicData uri="http://schemas.openxmlformats.org/drawingml/2006/table">
            <a:tbl>
              <a:tblPr>
                <a:tableStyleId>{5C22544A-7EE6-4342-B048-85BDC9FD1C3A}</a:tableStyleId>
              </a:tblPr>
              <a:tblGrid>
                <a:gridCol w="2034862">
                  <a:extLst>
                    <a:ext uri="{9D8B030D-6E8A-4147-A177-3AD203B41FA5}">
                      <a16:colId xmlns:a16="http://schemas.microsoft.com/office/drawing/2014/main" xmlns="" val="20000"/>
                    </a:ext>
                  </a:extLst>
                </a:gridCol>
                <a:gridCol w="6284622">
                  <a:extLst>
                    <a:ext uri="{9D8B030D-6E8A-4147-A177-3AD203B41FA5}">
                      <a16:colId xmlns:a16="http://schemas.microsoft.com/office/drawing/2014/main" xmlns="" val="20001"/>
                    </a:ext>
                  </a:extLst>
                </a:gridCol>
              </a:tblGrid>
              <a:tr h="427730">
                <a:tc>
                  <a:txBody>
                    <a:bodyPr/>
                    <a:lstStyle/>
                    <a:p>
                      <a:pPr algn="l" fontAlgn="b"/>
                      <a:r>
                        <a:rPr lang="en-IN" sz="1200" u="none" strike="noStrike" dirty="0">
                          <a:effectLst/>
                        </a:rPr>
                        <a:t>IP</a:t>
                      </a:r>
                      <a:endParaRPr lang="en-IN" sz="1200" b="0" i="0" u="none" strike="noStrike" dirty="0">
                        <a:solidFill>
                          <a:srgbClr val="000000"/>
                        </a:solidFill>
                        <a:effectLst/>
                        <a:latin typeface="Calibri"/>
                      </a:endParaRPr>
                    </a:p>
                  </a:txBody>
                  <a:tcPr marL="8211" marR="8211" marT="8211" marB="0" anchor="b"/>
                </a:tc>
                <a:tc>
                  <a:txBody>
                    <a:bodyPr/>
                    <a:lstStyle/>
                    <a:p>
                      <a:pPr algn="l" fontAlgn="b"/>
                      <a:r>
                        <a:rPr lang="en-IN" sz="1200" u="none" strike="noStrike" dirty="0">
                          <a:effectLst/>
                        </a:rPr>
                        <a:t>10.189.114.144</a:t>
                      </a:r>
                      <a:endParaRPr lang="en-IN" sz="1200" b="0" i="0" u="none" strike="noStrike" dirty="0">
                        <a:solidFill>
                          <a:srgbClr val="000000"/>
                        </a:solidFill>
                        <a:effectLst/>
                        <a:latin typeface="Arial"/>
                      </a:endParaRPr>
                    </a:p>
                  </a:txBody>
                  <a:tcPr marL="8211" marR="8211" marT="8211" marB="0" anchor="b"/>
                </a:tc>
                <a:extLst>
                  <a:ext uri="{0D108BD9-81ED-4DB2-BD59-A6C34878D82A}">
                    <a16:rowId xmlns:a16="http://schemas.microsoft.com/office/drawing/2014/main" xmlns="" val="10000"/>
                  </a:ext>
                </a:extLst>
              </a:tr>
              <a:tr h="427730">
                <a:tc>
                  <a:txBody>
                    <a:bodyPr/>
                    <a:lstStyle/>
                    <a:p>
                      <a:pPr algn="l" fontAlgn="b"/>
                      <a:r>
                        <a:rPr lang="en-IN" sz="1200" u="none" strike="noStrike">
                          <a:effectLst/>
                        </a:rPr>
                        <a:t>Port</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2047</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1"/>
                  </a:ext>
                </a:extLst>
              </a:tr>
              <a:tr h="427730">
                <a:tc>
                  <a:txBody>
                    <a:bodyPr/>
                    <a:lstStyle/>
                    <a:p>
                      <a:pPr algn="l" fontAlgn="b"/>
                      <a:r>
                        <a:rPr lang="en-IN" sz="1200" u="none" strike="noStrike">
                          <a:effectLst/>
                        </a:rPr>
                        <a:t>Queue Manager</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SBIAPPGW</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2"/>
                  </a:ext>
                </a:extLst>
              </a:tr>
              <a:tr h="427730">
                <a:tc>
                  <a:txBody>
                    <a:bodyPr/>
                    <a:lstStyle/>
                    <a:p>
                      <a:pPr algn="l" fontAlgn="b"/>
                      <a:r>
                        <a:rPr lang="en-IN" sz="1200" u="none" strike="noStrike">
                          <a:effectLst/>
                        </a:rPr>
                        <a:t>Cluster Sender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3"/>
                  </a:ext>
                </a:extLst>
              </a:tr>
              <a:tr h="427730">
                <a:tc>
                  <a:txBody>
                    <a:bodyPr/>
                    <a:lstStyle/>
                    <a:p>
                      <a:pPr algn="l" fontAlgn="b"/>
                      <a:r>
                        <a:rPr lang="en-IN" sz="1200" u="none" strike="noStrike">
                          <a:effectLst/>
                        </a:rPr>
                        <a:t>Cluster Receiver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4"/>
                  </a:ext>
                </a:extLst>
              </a:tr>
              <a:tr h="427730">
                <a:tc>
                  <a:txBody>
                    <a:bodyPr/>
                    <a:lstStyle/>
                    <a:p>
                      <a:pPr algn="l" fontAlgn="b"/>
                      <a:r>
                        <a:rPr lang="en-IN" sz="1200" u="none" strike="noStrike">
                          <a:effectLst/>
                        </a:rPr>
                        <a:t>Cluster Name</a:t>
                      </a:r>
                      <a:endParaRPr lang="en-IN" sz="1200" b="0" i="0" u="none" strike="noStrike">
                        <a:solidFill>
                          <a:srgbClr val="000000"/>
                        </a:solidFill>
                        <a:effectLst/>
                        <a:latin typeface="Calibri"/>
                      </a:endParaRPr>
                    </a:p>
                  </a:txBody>
                  <a:tcPr marL="8211" marR="8211" marT="8211" marB="0" anchor="b"/>
                </a:tc>
                <a:tc>
                  <a:txBody>
                    <a:bodyPr/>
                    <a:lstStyle/>
                    <a:p>
                      <a:pPr algn="l" fontAlgn="b"/>
                      <a:r>
                        <a:rPr lang="en-US" sz="1200" u="none" strike="noStrike" kern="1200" dirty="0">
                          <a:solidFill>
                            <a:schemeClr val="dk1"/>
                          </a:solidFill>
                          <a:effectLst/>
                          <a:latin typeface="+mn-lt"/>
                          <a:ea typeface="+mn-ea"/>
                          <a:cs typeface="+mn-cs"/>
                        </a:rPr>
                        <a:t>IMPSAPPCLUS</a:t>
                      </a:r>
                      <a:endParaRPr lang="en-IN" sz="1200" u="none" strike="noStrike" kern="1200" dirty="0">
                        <a:solidFill>
                          <a:schemeClr val="dk1"/>
                        </a:solidFill>
                        <a:effectLst/>
                        <a:latin typeface="+mn-lt"/>
                        <a:ea typeface="+mn-ea"/>
                        <a:cs typeface="+mn-cs"/>
                      </a:endParaRPr>
                    </a:p>
                  </a:txBody>
                  <a:tcPr marL="8211" marR="8211" marT="8211" marB="0" anchor="b"/>
                </a:tc>
                <a:extLst>
                  <a:ext uri="{0D108BD9-81ED-4DB2-BD59-A6C34878D82A}">
                    <a16:rowId xmlns:a16="http://schemas.microsoft.com/office/drawing/2014/main" xmlns="" val="10005"/>
                  </a:ext>
                </a:extLst>
              </a:tr>
              <a:tr h="427730">
                <a:tc>
                  <a:txBody>
                    <a:bodyPr/>
                    <a:lstStyle/>
                    <a:p>
                      <a:pPr algn="l" fontAlgn="b"/>
                      <a:r>
                        <a:rPr lang="en-IN" sz="1200" u="none" strike="noStrike">
                          <a:effectLst/>
                        </a:rPr>
                        <a:t>Cluster Transmit Queue</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SYSTEM.CLUSTER.TRANSMIT.QUEUE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6"/>
                  </a:ext>
                </a:extLst>
              </a:tr>
              <a:tr h="427730">
                <a:tc>
                  <a:txBody>
                    <a:bodyPr/>
                    <a:lstStyle/>
                    <a:p>
                      <a:pPr algn="l" fontAlgn="b"/>
                      <a:r>
                        <a:rPr lang="en-IN" sz="1200" u="none" strike="noStrike">
                          <a:effectLst/>
                        </a:rPr>
                        <a:t>Queue Manager Status</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ACTIVE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7"/>
                  </a:ext>
                </a:extLst>
              </a:tr>
              <a:tr h="427730">
                <a:tc>
                  <a:txBody>
                    <a:bodyPr/>
                    <a:lstStyle/>
                    <a:p>
                      <a:pPr algn="l" fontAlgn="b"/>
                      <a:r>
                        <a:rPr lang="en-IN" sz="1200" u="none" strike="noStrike">
                          <a:effectLst/>
                        </a:rPr>
                        <a:t>Queue Manager Error path</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46344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IMPSAPP1QM-ACTIVE</a:t>
            </a:r>
          </a:p>
        </p:txBody>
      </p:sp>
      <p:sp>
        <p:nvSpPr>
          <p:cNvPr id="3" name="Text Placeholder 2"/>
          <p:cNvSpPr>
            <a:spLocks noGrp="1"/>
          </p:cNvSpPr>
          <p:nvPr>
            <p:ph type="body" sz="quarter" idx="10"/>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14147765"/>
              </p:ext>
            </p:extLst>
          </p:nvPr>
        </p:nvGraphicFramePr>
        <p:xfrm>
          <a:off x="386366" y="1971677"/>
          <a:ext cx="8319484" cy="3849570"/>
        </p:xfrm>
        <a:graphic>
          <a:graphicData uri="http://schemas.openxmlformats.org/drawingml/2006/table">
            <a:tbl>
              <a:tblPr>
                <a:tableStyleId>{5C22544A-7EE6-4342-B048-85BDC9FD1C3A}</a:tableStyleId>
              </a:tblPr>
              <a:tblGrid>
                <a:gridCol w="2034862">
                  <a:extLst>
                    <a:ext uri="{9D8B030D-6E8A-4147-A177-3AD203B41FA5}">
                      <a16:colId xmlns:a16="http://schemas.microsoft.com/office/drawing/2014/main" xmlns="" val="20000"/>
                    </a:ext>
                  </a:extLst>
                </a:gridCol>
                <a:gridCol w="6284622">
                  <a:extLst>
                    <a:ext uri="{9D8B030D-6E8A-4147-A177-3AD203B41FA5}">
                      <a16:colId xmlns:a16="http://schemas.microsoft.com/office/drawing/2014/main" xmlns="" val="20001"/>
                    </a:ext>
                  </a:extLst>
                </a:gridCol>
              </a:tblGrid>
              <a:tr h="427730">
                <a:tc>
                  <a:txBody>
                    <a:bodyPr/>
                    <a:lstStyle/>
                    <a:p>
                      <a:pPr algn="l" fontAlgn="b"/>
                      <a:r>
                        <a:rPr lang="en-IN" sz="1200" u="none" strike="noStrike" dirty="0">
                          <a:effectLst/>
                        </a:rPr>
                        <a:t>IP</a:t>
                      </a:r>
                      <a:endParaRPr lang="en-IN" sz="1200" b="0" i="0" u="none" strike="noStrike" dirty="0">
                        <a:solidFill>
                          <a:srgbClr val="000000"/>
                        </a:solidFill>
                        <a:effectLst/>
                        <a:latin typeface="Calibri"/>
                      </a:endParaRPr>
                    </a:p>
                  </a:txBody>
                  <a:tcPr marL="8211" marR="8211" marT="8211" marB="0" anchor="b"/>
                </a:tc>
                <a:tc>
                  <a:txBody>
                    <a:bodyPr/>
                    <a:lstStyle/>
                    <a:p>
                      <a:pPr algn="l" fontAlgn="b"/>
                      <a:r>
                        <a:rPr lang="en-IN" sz="1200" u="none" strike="noStrike" dirty="0">
                          <a:effectLst/>
                        </a:rPr>
                        <a:t>10.189.114.146</a:t>
                      </a:r>
                      <a:endParaRPr lang="en-IN" sz="1200" b="0" i="0" u="none" strike="noStrike" dirty="0">
                        <a:solidFill>
                          <a:srgbClr val="000000"/>
                        </a:solidFill>
                        <a:effectLst/>
                        <a:latin typeface="Arial"/>
                      </a:endParaRPr>
                    </a:p>
                  </a:txBody>
                  <a:tcPr marL="8211" marR="8211" marT="8211" marB="0" anchor="b"/>
                </a:tc>
                <a:extLst>
                  <a:ext uri="{0D108BD9-81ED-4DB2-BD59-A6C34878D82A}">
                    <a16:rowId xmlns:a16="http://schemas.microsoft.com/office/drawing/2014/main" xmlns="" val="10000"/>
                  </a:ext>
                </a:extLst>
              </a:tr>
              <a:tr h="427730">
                <a:tc>
                  <a:txBody>
                    <a:bodyPr/>
                    <a:lstStyle/>
                    <a:p>
                      <a:pPr algn="l" fontAlgn="b"/>
                      <a:r>
                        <a:rPr lang="en-IN" sz="1200" u="none" strike="noStrike">
                          <a:effectLst/>
                        </a:rPr>
                        <a:t>Port</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smtClean="0">
                          <a:effectLst/>
                        </a:rPr>
                        <a:t>2051</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1"/>
                  </a:ext>
                </a:extLst>
              </a:tr>
              <a:tr h="427730">
                <a:tc>
                  <a:txBody>
                    <a:bodyPr/>
                    <a:lstStyle/>
                    <a:p>
                      <a:pPr algn="l" fontAlgn="b"/>
                      <a:r>
                        <a:rPr lang="en-IN" sz="1200" u="none" strike="noStrike">
                          <a:effectLst/>
                        </a:rPr>
                        <a:t>Queue Manager</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b="0" i="0" u="none" strike="noStrike" dirty="0" smtClean="0">
                          <a:solidFill>
                            <a:schemeClr val="dk1"/>
                          </a:solidFill>
                          <a:effectLst/>
                          <a:latin typeface="+mn-lt"/>
                        </a:rPr>
                        <a:t>IMPSAPPQM2</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2"/>
                  </a:ext>
                </a:extLst>
              </a:tr>
              <a:tr h="427730">
                <a:tc>
                  <a:txBody>
                    <a:bodyPr/>
                    <a:lstStyle/>
                    <a:p>
                      <a:pPr algn="l" fontAlgn="b"/>
                      <a:r>
                        <a:rPr lang="en-IN" sz="1200" u="none" strike="noStrike">
                          <a:effectLst/>
                        </a:rPr>
                        <a:t>Cluster Sender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3"/>
                  </a:ext>
                </a:extLst>
              </a:tr>
              <a:tr h="427730">
                <a:tc>
                  <a:txBody>
                    <a:bodyPr/>
                    <a:lstStyle/>
                    <a:p>
                      <a:pPr algn="l" fontAlgn="b"/>
                      <a:r>
                        <a:rPr lang="en-IN" sz="1200" u="none" strike="noStrike">
                          <a:effectLst/>
                        </a:rPr>
                        <a:t>Cluster Receiver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4"/>
                  </a:ext>
                </a:extLst>
              </a:tr>
              <a:tr h="427730">
                <a:tc>
                  <a:txBody>
                    <a:bodyPr/>
                    <a:lstStyle/>
                    <a:p>
                      <a:pPr algn="l" fontAlgn="b"/>
                      <a:r>
                        <a:rPr lang="en-IN" sz="1200" u="none" strike="noStrike">
                          <a:effectLst/>
                        </a:rPr>
                        <a:t>Cluster Name</a:t>
                      </a:r>
                      <a:endParaRPr lang="en-IN" sz="1200" b="0" i="0" u="none" strike="noStrike">
                        <a:solidFill>
                          <a:srgbClr val="000000"/>
                        </a:solidFill>
                        <a:effectLst/>
                        <a:latin typeface="Calibri"/>
                      </a:endParaRPr>
                    </a:p>
                  </a:txBody>
                  <a:tcPr marL="8211" marR="8211" marT="8211" marB="0" anchor="b"/>
                </a:tc>
                <a:tc>
                  <a:txBody>
                    <a:bodyPr/>
                    <a:lstStyle/>
                    <a:p>
                      <a:pPr algn="l" fontAlgn="b"/>
                      <a:r>
                        <a:rPr lang="en-US" sz="1200" u="none" strike="noStrike" kern="1200" dirty="0">
                          <a:solidFill>
                            <a:schemeClr val="dk1"/>
                          </a:solidFill>
                          <a:effectLst/>
                          <a:latin typeface="+mn-lt"/>
                          <a:ea typeface="+mn-ea"/>
                          <a:cs typeface="+mn-cs"/>
                        </a:rPr>
                        <a:t>IMPSAPPCLUS</a:t>
                      </a:r>
                      <a:endParaRPr lang="en-IN" sz="1200" u="none" strike="noStrike" kern="1200" dirty="0">
                        <a:solidFill>
                          <a:schemeClr val="dk1"/>
                        </a:solidFill>
                        <a:effectLst/>
                        <a:latin typeface="+mn-lt"/>
                        <a:ea typeface="+mn-ea"/>
                        <a:cs typeface="+mn-cs"/>
                      </a:endParaRPr>
                    </a:p>
                  </a:txBody>
                  <a:tcPr marL="8211" marR="8211" marT="8211" marB="0" anchor="b"/>
                </a:tc>
                <a:extLst>
                  <a:ext uri="{0D108BD9-81ED-4DB2-BD59-A6C34878D82A}">
                    <a16:rowId xmlns:a16="http://schemas.microsoft.com/office/drawing/2014/main" xmlns="" val="10005"/>
                  </a:ext>
                </a:extLst>
              </a:tr>
              <a:tr h="427730">
                <a:tc>
                  <a:txBody>
                    <a:bodyPr/>
                    <a:lstStyle/>
                    <a:p>
                      <a:pPr algn="l" fontAlgn="b"/>
                      <a:r>
                        <a:rPr lang="en-IN" sz="1200" u="none" strike="noStrike">
                          <a:effectLst/>
                        </a:rPr>
                        <a:t>Cluster Transmit Queue</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SYSTEM.CLUSTER.TRANSMIT.QUEUE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6"/>
                  </a:ext>
                </a:extLst>
              </a:tr>
              <a:tr h="427730">
                <a:tc>
                  <a:txBody>
                    <a:bodyPr/>
                    <a:lstStyle/>
                    <a:p>
                      <a:pPr algn="l" fontAlgn="b"/>
                      <a:r>
                        <a:rPr lang="en-IN" sz="1200" u="none" strike="noStrike">
                          <a:effectLst/>
                        </a:rPr>
                        <a:t>Queue Manager Status</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ACTIVE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7"/>
                  </a:ext>
                </a:extLst>
              </a:tr>
              <a:tr h="427730">
                <a:tc>
                  <a:txBody>
                    <a:bodyPr/>
                    <a:lstStyle/>
                    <a:p>
                      <a:pPr algn="l" fontAlgn="b"/>
                      <a:r>
                        <a:rPr lang="en-IN" sz="1200" u="none" strike="noStrike">
                          <a:effectLst/>
                        </a:rPr>
                        <a:t>Queue Manager Error path</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122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IMPSAPP1QM-ACTIVE</a:t>
            </a:r>
          </a:p>
        </p:txBody>
      </p:sp>
      <p:sp>
        <p:nvSpPr>
          <p:cNvPr id="3" name="Text Placeholder 2"/>
          <p:cNvSpPr>
            <a:spLocks noGrp="1"/>
          </p:cNvSpPr>
          <p:nvPr>
            <p:ph type="body" sz="quarter" idx="10"/>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66386666"/>
              </p:ext>
            </p:extLst>
          </p:nvPr>
        </p:nvGraphicFramePr>
        <p:xfrm>
          <a:off x="386366" y="1971677"/>
          <a:ext cx="8319484" cy="3849570"/>
        </p:xfrm>
        <a:graphic>
          <a:graphicData uri="http://schemas.openxmlformats.org/drawingml/2006/table">
            <a:tbl>
              <a:tblPr>
                <a:tableStyleId>{5C22544A-7EE6-4342-B048-85BDC9FD1C3A}</a:tableStyleId>
              </a:tblPr>
              <a:tblGrid>
                <a:gridCol w="2034862">
                  <a:extLst>
                    <a:ext uri="{9D8B030D-6E8A-4147-A177-3AD203B41FA5}">
                      <a16:colId xmlns:a16="http://schemas.microsoft.com/office/drawing/2014/main" xmlns="" val="20000"/>
                    </a:ext>
                  </a:extLst>
                </a:gridCol>
                <a:gridCol w="6284622">
                  <a:extLst>
                    <a:ext uri="{9D8B030D-6E8A-4147-A177-3AD203B41FA5}">
                      <a16:colId xmlns:a16="http://schemas.microsoft.com/office/drawing/2014/main" xmlns="" val="20001"/>
                    </a:ext>
                  </a:extLst>
                </a:gridCol>
              </a:tblGrid>
              <a:tr h="427730">
                <a:tc>
                  <a:txBody>
                    <a:bodyPr/>
                    <a:lstStyle/>
                    <a:p>
                      <a:pPr algn="l" fontAlgn="b"/>
                      <a:r>
                        <a:rPr lang="en-IN" sz="1200" u="none" strike="noStrike" dirty="0">
                          <a:effectLst/>
                        </a:rPr>
                        <a:t>IP</a:t>
                      </a:r>
                      <a:endParaRPr lang="en-IN" sz="1200" b="0" i="0" u="none" strike="noStrike" dirty="0">
                        <a:solidFill>
                          <a:srgbClr val="000000"/>
                        </a:solidFill>
                        <a:effectLst/>
                        <a:latin typeface="Calibri"/>
                      </a:endParaRPr>
                    </a:p>
                  </a:txBody>
                  <a:tcPr marL="8211" marR="8211" marT="8211" marB="0" anchor="b"/>
                </a:tc>
                <a:tc>
                  <a:txBody>
                    <a:bodyPr/>
                    <a:lstStyle/>
                    <a:p>
                      <a:pPr algn="l" fontAlgn="b"/>
                      <a:r>
                        <a:rPr lang="en-IN" sz="1200" u="none" strike="noStrike" dirty="0">
                          <a:effectLst/>
                        </a:rPr>
                        <a:t>10.189.114.147</a:t>
                      </a:r>
                      <a:endParaRPr lang="en-IN" sz="1200" b="0" i="0" u="none" strike="noStrike" dirty="0">
                        <a:solidFill>
                          <a:srgbClr val="000000"/>
                        </a:solidFill>
                        <a:effectLst/>
                        <a:latin typeface="Arial"/>
                      </a:endParaRPr>
                    </a:p>
                  </a:txBody>
                  <a:tcPr marL="8211" marR="8211" marT="8211" marB="0" anchor="b"/>
                </a:tc>
                <a:extLst>
                  <a:ext uri="{0D108BD9-81ED-4DB2-BD59-A6C34878D82A}">
                    <a16:rowId xmlns:a16="http://schemas.microsoft.com/office/drawing/2014/main" xmlns="" val="10000"/>
                  </a:ext>
                </a:extLst>
              </a:tr>
              <a:tr h="427730">
                <a:tc>
                  <a:txBody>
                    <a:bodyPr/>
                    <a:lstStyle/>
                    <a:p>
                      <a:pPr algn="l" fontAlgn="b"/>
                      <a:r>
                        <a:rPr lang="en-IN" sz="1200" u="none" strike="noStrike">
                          <a:effectLst/>
                        </a:rPr>
                        <a:t>Port</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smtClean="0">
                          <a:effectLst/>
                        </a:rPr>
                        <a:t>2052</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1"/>
                  </a:ext>
                </a:extLst>
              </a:tr>
              <a:tr h="427730">
                <a:tc>
                  <a:txBody>
                    <a:bodyPr/>
                    <a:lstStyle/>
                    <a:p>
                      <a:pPr algn="l" fontAlgn="b"/>
                      <a:r>
                        <a:rPr lang="en-IN" sz="1200" u="none" strike="noStrike">
                          <a:effectLst/>
                        </a:rPr>
                        <a:t>Queue Manager</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b="0" i="0" u="none" strike="noStrike" dirty="0" smtClean="0">
                          <a:solidFill>
                            <a:schemeClr val="dk1"/>
                          </a:solidFill>
                          <a:effectLst/>
                          <a:latin typeface="+mn-lt"/>
                        </a:rPr>
                        <a:t>IMPSAPP3QM</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2"/>
                  </a:ext>
                </a:extLst>
              </a:tr>
              <a:tr h="427730">
                <a:tc>
                  <a:txBody>
                    <a:bodyPr/>
                    <a:lstStyle/>
                    <a:p>
                      <a:pPr algn="l" fontAlgn="b"/>
                      <a:r>
                        <a:rPr lang="en-IN" sz="1200" u="none" strike="noStrike">
                          <a:effectLst/>
                        </a:rPr>
                        <a:t>Cluster Sender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3"/>
                  </a:ext>
                </a:extLst>
              </a:tr>
              <a:tr h="427730">
                <a:tc>
                  <a:txBody>
                    <a:bodyPr/>
                    <a:lstStyle/>
                    <a:p>
                      <a:pPr algn="l" fontAlgn="b"/>
                      <a:r>
                        <a:rPr lang="en-IN" sz="1200" u="none" strike="noStrike">
                          <a:effectLst/>
                        </a:rPr>
                        <a:t>Cluster Receiver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4"/>
                  </a:ext>
                </a:extLst>
              </a:tr>
              <a:tr h="427730">
                <a:tc>
                  <a:txBody>
                    <a:bodyPr/>
                    <a:lstStyle/>
                    <a:p>
                      <a:pPr algn="l" fontAlgn="b"/>
                      <a:r>
                        <a:rPr lang="en-IN" sz="1200" u="none" strike="noStrike">
                          <a:effectLst/>
                        </a:rPr>
                        <a:t>Cluster Name</a:t>
                      </a:r>
                      <a:endParaRPr lang="en-IN" sz="1200" b="0" i="0" u="none" strike="noStrike">
                        <a:solidFill>
                          <a:srgbClr val="000000"/>
                        </a:solidFill>
                        <a:effectLst/>
                        <a:latin typeface="Calibri"/>
                      </a:endParaRPr>
                    </a:p>
                  </a:txBody>
                  <a:tcPr marL="8211" marR="8211" marT="8211" marB="0" anchor="b"/>
                </a:tc>
                <a:tc>
                  <a:txBody>
                    <a:bodyPr/>
                    <a:lstStyle/>
                    <a:p>
                      <a:pPr algn="l" fontAlgn="b"/>
                      <a:r>
                        <a:rPr lang="en-US" sz="1200" u="none" strike="noStrike" kern="1200" dirty="0">
                          <a:solidFill>
                            <a:schemeClr val="dk1"/>
                          </a:solidFill>
                          <a:effectLst/>
                          <a:latin typeface="+mn-lt"/>
                          <a:ea typeface="+mn-ea"/>
                          <a:cs typeface="+mn-cs"/>
                        </a:rPr>
                        <a:t>IMPSAPPCLUS</a:t>
                      </a:r>
                      <a:endParaRPr lang="en-IN" sz="1200" u="none" strike="noStrike" kern="1200" dirty="0">
                        <a:solidFill>
                          <a:schemeClr val="dk1"/>
                        </a:solidFill>
                        <a:effectLst/>
                        <a:latin typeface="+mn-lt"/>
                        <a:ea typeface="+mn-ea"/>
                        <a:cs typeface="+mn-cs"/>
                      </a:endParaRPr>
                    </a:p>
                  </a:txBody>
                  <a:tcPr marL="8211" marR="8211" marT="8211" marB="0" anchor="b"/>
                </a:tc>
                <a:extLst>
                  <a:ext uri="{0D108BD9-81ED-4DB2-BD59-A6C34878D82A}">
                    <a16:rowId xmlns:a16="http://schemas.microsoft.com/office/drawing/2014/main" xmlns="" val="10005"/>
                  </a:ext>
                </a:extLst>
              </a:tr>
              <a:tr h="427730">
                <a:tc>
                  <a:txBody>
                    <a:bodyPr/>
                    <a:lstStyle/>
                    <a:p>
                      <a:pPr algn="l" fontAlgn="b"/>
                      <a:r>
                        <a:rPr lang="en-IN" sz="1200" u="none" strike="noStrike">
                          <a:effectLst/>
                        </a:rPr>
                        <a:t>Cluster Transmit Queue</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SYSTEM.CLUSTER.TRANSMIT.QUEUE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6"/>
                  </a:ext>
                </a:extLst>
              </a:tr>
              <a:tr h="427730">
                <a:tc>
                  <a:txBody>
                    <a:bodyPr/>
                    <a:lstStyle/>
                    <a:p>
                      <a:pPr algn="l" fontAlgn="b"/>
                      <a:r>
                        <a:rPr lang="en-IN" sz="1200" u="none" strike="noStrike">
                          <a:effectLst/>
                        </a:rPr>
                        <a:t>Queue Manager Status</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ACTIVE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7"/>
                  </a:ext>
                </a:extLst>
              </a:tr>
              <a:tr h="427730">
                <a:tc>
                  <a:txBody>
                    <a:bodyPr/>
                    <a:lstStyle/>
                    <a:p>
                      <a:pPr algn="l" fontAlgn="b"/>
                      <a:r>
                        <a:rPr lang="en-IN" sz="1200" u="none" strike="noStrike">
                          <a:effectLst/>
                        </a:rPr>
                        <a:t>Queue Manager Error path</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23871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IMPSAPP1QM-ACTIVE</a:t>
            </a:r>
          </a:p>
        </p:txBody>
      </p:sp>
      <p:sp>
        <p:nvSpPr>
          <p:cNvPr id="3" name="Text Placeholder 2"/>
          <p:cNvSpPr>
            <a:spLocks noGrp="1"/>
          </p:cNvSpPr>
          <p:nvPr>
            <p:ph type="body" sz="quarter" idx="10"/>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16160897"/>
              </p:ext>
            </p:extLst>
          </p:nvPr>
        </p:nvGraphicFramePr>
        <p:xfrm>
          <a:off x="386366" y="1971677"/>
          <a:ext cx="8319484" cy="3849570"/>
        </p:xfrm>
        <a:graphic>
          <a:graphicData uri="http://schemas.openxmlformats.org/drawingml/2006/table">
            <a:tbl>
              <a:tblPr>
                <a:tableStyleId>{5C22544A-7EE6-4342-B048-85BDC9FD1C3A}</a:tableStyleId>
              </a:tblPr>
              <a:tblGrid>
                <a:gridCol w="2034862">
                  <a:extLst>
                    <a:ext uri="{9D8B030D-6E8A-4147-A177-3AD203B41FA5}">
                      <a16:colId xmlns:a16="http://schemas.microsoft.com/office/drawing/2014/main" xmlns="" val="20000"/>
                    </a:ext>
                  </a:extLst>
                </a:gridCol>
                <a:gridCol w="6284622">
                  <a:extLst>
                    <a:ext uri="{9D8B030D-6E8A-4147-A177-3AD203B41FA5}">
                      <a16:colId xmlns:a16="http://schemas.microsoft.com/office/drawing/2014/main" xmlns="" val="20001"/>
                    </a:ext>
                  </a:extLst>
                </a:gridCol>
              </a:tblGrid>
              <a:tr h="427730">
                <a:tc>
                  <a:txBody>
                    <a:bodyPr/>
                    <a:lstStyle/>
                    <a:p>
                      <a:pPr algn="l" fontAlgn="b"/>
                      <a:r>
                        <a:rPr lang="en-IN" sz="1200" u="none" strike="noStrike" dirty="0">
                          <a:effectLst/>
                        </a:rPr>
                        <a:t>IP</a:t>
                      </a:r>
                      <a:endParaRPr lang="en-IN" sz="1200" b="0" i="0" u="none" strike="noStrike" dirty="0">
                        <a:solidFill>
                          <a:srgbClr val="000000"/>
                        </a:solidFill>
                        <a:effectLst/>
                        <a:latin typeface="Calibri"/>
                      </a:endParaRPr>
                    </a:p>
                  </a:txBody>
                  <a:tcPr marL="8211" marR="8211" marT="8211" marB="0" anchor="b"/>
                </a:tc>
                <a:tc>
                  <a:txBody>
                    <a:bodyPr/>
                    <a:lstStyle/>
                    <a:p>
                      <a:pPr algn="l" fontAlgn="b"/>
                      <a:r>
                        <a:rPr lang="en-IN" sz="1200" u="none" strike="noStrike" dirty="0">
                          <a:effectLst/>
                        </a:rPr>
                        <a:t>10.189.114.148</a:t>
                      </a:r>
                      <a:endParaRPr lang="en-IN" sz="1200" b="0" i="0" u="none" strike="noStrike" dirty="0">
                        <a:solidFill>
                          <a:srgbClr val="000000"/>
                        </a:solidFill>
                        <a:effectLst/>
                        <a:latin typeface="Arial"/>
                      </a:endParaRPr>
                    </a:p>
                  </a:txBody>
                  <a:tcPr marL="8211" marR="8211" marT="8211" marB="0" anchor="b"/>
                </a:tc>
                <a:extLst>
                  <a:ext uri="{0D108BD9-81ED-4DB2-BD59-A6C34878D82A}">
                    <a16:rowId xmlns:a16="http://schemas.microsoft.com/office/drawing/2014/main" xmlns="" val="10000"/>
                  </a:ext>
                </a:extLst>
              </a:tr>
              <a:tr h="427730">
                <a:tc>
                  <a:txBody>
                    <a:bodyPr/>
                    <a:lstStyle/>
                    <a:p>
                      <a:pPr algn="l" fontAlgn="b"/>
                      <a:r>
                        <a:rPr lang="en-IN" sz="1200" u="none" strike="noStrike">
                          <a:effectLst/>
                        </a:rPr>
                        <a:t>Port</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smtClean="0">
                          <a:effectLst/>
                        </a:rPr>
                        <a:t>2053</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1"/>
                  </a:ext>
                </a:extLst>
              </a:tr>
              <a:tr h="427730">
                <a:tc>
                  <a:txBody>
                    <a:bodyPr/>
                    <a:lstStyle/>
                    <a:p>
                      <a:pPr algn="l" fontAlgn="b"/>
                      <a:r>
                        <a:rPr lang="en-IN" sz="1200" u="none" strike="noStrike">
                          <a:effectLst/>
                        </a:rPr>
                        <a:t>Queue Manager</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b="0" i="0" u="none" strike="noStrike" dirty="0" smtClean="0">
                          <a:solidFill>
                            <a:schemeClr val="dk1"/>
                          </a:solidFill>
                          <a:effectLst/>
                          <a:latin typeface="+mn-lt"/>
                        </a:rPr>
                        <a:t>IMPSAPP4QM</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2"/>
                  </a:ext>
                </a:extLst>
              </a:tr>
              <a:tr h="427730">
                <a:tc>
                  <a:txBody>
                    <a:bodyPr/>
                    <a:lstStyle/>
                    <a:p>
                      <a:pPr algn="l" fontAlgn="b"/>
                      <a:r>
                        <a:rPr lang="en-IN" sz="1200" u="none" strike="noStrike">
                          <a:effectLst/>
                        </a:rPr>
                        <a:t>Cluster Sender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3"/>
                  </a:ext>
                </a:extLst>
              </a:tr>
              <a:tr h="427730">
                <a:tc>
                  <a:txBody>
                    <a:bodyPr/>
                    <a:lstStyle/>
                    <a:p>
                      <a:pPr algn="l" fontAlgn="b"/>
                      <a:r>
                        <a:rPr lang="en-IN" sz="1200" u="none" strike="noStrike">
                          <a:effectLst/>
                        </a:rPr>
                        <a:t>Cluster Receiver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4"/>
                  </a:ext>
                </a:extLst>
              </a:tr>
              <a:tr h="427730">
                <a:tc>
                  <a:txBody>
                    <a:bodyPr/>
                    <a:lstStyle/>
                    <a:p>
                      <a:pPr algn="l" fontAlgn="b"/>
                      <a:r>
                        <a:rPr lang="en-IN" sz="1200" u="none" strike="noStrike">
                          <a:effectLst/>
                        </a:rPr>
                        <a:t>Cluster Name</a:t>
                      </a:r>
                      <a:endParaRPr lang="en-IN" sz="1200" b="0" i="0" u="none" strike="noStrike">
                        <a:solidFill>
                          <a:srgbClr val="000000"/>
                        </a:solidFill>
                        <a:effectLst/>
                        <a:latin typeface="Calibri"/>
                      </a:endParaRPr>
                    </a:p>
                  </a:txBody>
                  <a:tcPr marL="8211" marR="8211" marT="8211" marB="0" anchor="b"/>
                </a:tc>
                <a:tc>
                  <a:txBody>
                    <a:bodyPr/>
                    <a:lstStyle/>
                    <a:p>
                      <a:pPr algn="l" fontAlgn="b"/>
                      <a:r>
                        <a:rPr lang="en-US" sz="1200" u="none" strike="noStrike" kern="1200" dirty="0">
                          <a:solidFill>
                            <a:schemeClr val="dk1"/>
                          </a:solidFill>
                          <a:effectLst/>
                          <a:latin typeface="+mn-lt"/>
                          <a:ea typeface="+mn-ea"/>
                          <a:cs typeface="+mn-cs"/>
                        </a:rPr>
                        <a:t>IMPSAPPCLUS</a:t>
                      </a:r>
                      <a:endParaRPr lang="en-IN" sz="1200" u="none" strike="noStrike" kern="1200" dirty="0">
                        <a:solidFill>
                          <a:schemeClr val="dk1"/>
                        </a:solidFill>
                        <a:effectLst/>
                        <a:latin typeface="+mn-lt"/>
                        <a:ea typeface="+mn-ea"/>
                        <a:cs typeface="+mn-cs"/>
                      </a:endParaRPr>
                    </a:p>
                  </a:txBody>
                  <a:tcPr marL="8211" marR="8211" marT="8211" marB="0" anchor="b"/>
                </a:tc>
                <a:extLst>
                  <a:ext uri="{0D108BD9-81ED-4DB2-BD59-A6C34878D82A}">
                    <a16:rowId xmlns:a16="http://schemas.microsoft.com/office/drawing/2014/main" xmlns="" val="10005"/>
                  </a:ext>
                </a:extLst>
              </a:tr>
              <a:tr h="427730">
                <a:tc>
                  <a:txBody>
                    <a:bodyPr/>
                    <a:lstStyle/>
                    <a:p>
                      <a:pPr algn="l" fontAlgn="b"/>
                      <a:r>
                        <a:rPr lang="en-IN" sz="1200" u="none" strike="noStrike">
                          <a:effectLst/>
                        </a:rPr>
                        <a:t>Cluster Transmit Queue</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SYSTEM.CLUSTER.TRANSMIT.QUEUE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6"/>
                  </a:ext>
                </a:extLst>
              </a:tr>
              <a:tr h="427730">
                <a:tc>
                  <a:txBody>
                    <a:bodyPr/>
                    <a:lstStyle/>
                    <a:p>
                      <a:pPr algn="l" fontAlgn="b"/>
                      <a:r>
                        <a:rPr lang="en-IN" sz="1200" u="none" strike="noStrike">
                          <a:effectLst/>
                        </a:rPr>
                        <a:t>Queue Manager Status</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ACTIVE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7"/>
                  </a:ext>
                </a:extLst>
              </a:tr>
              <a:tr h="427730">
                <a:tc>
                  <a:txBody>
                    <a:bodyPr/>
                    <a:lstStyle/>
                    <a:p>
                      <a:pPr algn="l" fontAlgn="b"/>
                      <a:r>
                        <a:rPr lang="en-IN" sz="1200" u="none" strike="noStrike">
                          <a:effectLst/>
                        </a:rPr>
                        <a:t>Queue Manager Error path</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0026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IMPSAPP1QM-ACTIVE</a:t>
            </a:r>
          </a:p>
        </p:txBody>
      </p:sp>
      <p:sp>
        <p:nvSpPr>
          <p:cNvPr id="3" name="Text Placeholder 2"/>
          <p:cNvSpPr>
            <a:spLocks noGrp="1"/>
          </p:cNvSpPr>
          <p:nvPr>
            <p:ph type="body" sz="quarter" idx="10"/>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4447702"/>
              </p:ext>
            </p:extLst>
          </p:nvPr>
        </p:nvGraphicFramePr>
        <p:xfrm>
          <a:off x="386366" y="1971677"/>
          <a:ext cx="8319484" cy="3849570"/>
        </p:xfrm>
        <a:graphic>
          <a:graphicData uri="http://schemas.openxmlformats.org/drawingml/2006/table">
            <a:tbl>
              <a:tblPr>
                <a:tableStyleId>{5C22544A-7EE6-4342-B048-85BDC9FD1C3A}</a:tableStyleId>
              </a:tblPr>
              <a:tblGrid>
                <a:gridCol w="2034862">
                  <a:extLst>
                    <a:ext uri="{9D8B030D-6E8A-4147-A177-3AD203B41FA5}">
                      <a16:colId xmlns:a16="http://schemas.microsoft.com/office/drawing/2014/main" xmlns="" val="20000"/>
                    </a:ext>
                  </a:extLst>
                </a:gridCol>
                <a:gridCol w="6284622">
                  <a:extLst>
                    <a:ext uri="{9D8B030D-6E8A-4147-A177-3AD203B41FA5}">
                      <a16:colId xmlns:a16="http://schemas.microsoft.com/office/drawing/2014/main" xmlns="" val="20001"/>
                    </a:ext>
                  </a:extLst>
                </a:gridCol>
              </a:tblGrid>
              <a:tr h="427730">
                <a:tc>
                  <a:txBody>
                    <a:bodyPr/>
                    <a:lstStyle/>
                    <a:p>
                      <a:pPr algn="l" fontAlgn="b"/>
                      <a:r>
                        <a:rPr lang="en-IN" sz="1200" u="none" strike="noStrike" dirty="0">
                          <a:effectLst/>
                        </a:rPr>
                        <a:t>IP</a:t>
                      </a:r>
                      <a:endParaRPr lang="en-IN" sz="1200" b="0" i="0" u="none" strike="noStrike" dirty="0">
                        <a:solidFill>
                          <a:srgbClr val="000000"/>
                        </a:solidFill>
                        <a:effectLst/>
                        <a:latin typeface="Calibri"/>
                      </a:endParaRPr>
                    </a:p>
                  </a:txBody>
                  <a:tcPr marL="8211" marR="8211" marT="8211" marB="0" anchor="b"/>
                </a:tc>
                <a:tc>
                  <a:txBody>
                    <a:bodyPr/>
                    <a:lstStyle/>
                    <a:p>
                      <a:pPr algn="l" fontAlgn="b"/>
                      <a:r>
                        <a:rPr lang="en-IN" sz="1200" u="none" strike="noStrike" dirty="0">
                          <a:effectLst/>
                        </a:rPr>
                        <a:t>10.189.114.150</a:t>
                      </a:r>
                      <a:endParaRPr lang="en-IN" sz="1200" b="0" i="0" u="none" strike="noStrike" dirty="0">
                        <a:solidFill>
                          <a:srgbClr val="000000"/>
                        </a:solidFill>
                        <a:effectLst/>
                        <a:latin typeface="Arial"/>
                      </a:endParaRPr>
                    </a:p>
                  </a:txBody>
                  <a:tcPr marL="8211" marR="8211" marT="8211" marB="0" anchor="b"/>
                </a:tc>
                <a:extLst>
                  <a:ext uri="{0D108BD9-81ED-4DB2-BD59-A6C34878D82A}">
                    <a16:rowId xmlns:a16="http://schemas.microsoft.com/office/drawing/2014/main" xmlns="" val="10000"/>
                  </a:ext>
                </a:extLst>
              </a:tr>
              <a:tr h="427730">
                <a:tc>
                  <a:txBody>
                    <a:bodyPr/>
                    <a:lstStyle/>
                    <a:p>
                      <a:pPr algn="l" fontAlgn="b"/>
                      <a:r>
                        <a:rPr lang="en-IN" sz="1200" u="none" strike="noStrike">
                          <a:effectLst/>
                        </a:rPr>
                        <a:t>Port</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smtClean="0">
                          <a:effectLst/>
                        </a:rPr>
                        <a:t>2050</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1"/>
                  </a:ext>
                </a:extLst>
              </a:tr>
              <a:tr h="427730">
                <a:tc>
                  <a:txBody>
                    <a:bodyPr/>
                    <a:lstStyle/>
                    <a:p>
                      <a:pPr algn="l" fontAlgn="b"/>
                      <a:r>
                        <a:rPr lang="en-IN" sz="1200" u="none" strike="noStrike">
                          <a:effectLst/>
                        </a:rPr>
                        <a:t>Queue Manager</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b="0" i="0" u="none" strike="noStrike" dirty="0" smtClean="0">
                          <a:solidFill>
                            <a:schemeClr val="dk1"/>
                          </a:solidFill>
                          <a:effectLst/>
                          <a:latin typeface="+mn-lt"/>
                        </a:rPr>
                        <a:t>IMPSAPP1QM</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2"/>
                  </a:ext>
                </a:extLst>
              </a:tr>
              <a:tr h="427730">
                <a:tc>
                  <a:txBody>
                    <a:bodyPr/>
                    <a:lstStyle/>
                    <a:p>
                      <a:pPr algn="l" fontAlgn="b"/>
                      <a:r>
                        <a:rPr lang="en-IN" sz="1200" u="none" strike="noStrike">
                          <a:effectLst/>
                        </a:rPr>
                        <a:t>Cluster Sender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3"/>
                  </a:ext>
                </a:extLst>
              </a:tr>
              <a:tr h="427730">
                <a:tc>
                  <a:txBody>
                    <a:bodyPr/>
                    <a:lstStyle/>
                    <a:p>
                      <a:pPr algn="l" fontAlgn="b"/>
                      <a:r>
                        <a:rPr lang="en-IN" sz="1200" u="none" strike="noStrike">
                          <a:effectLst/>
                        </a:rPr>
                        <a:t>Cluster Receiver Channel</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4"/>
                  </a:ext>
                </a:extLst>
              </a:tr>
              <a:tr h="427730">
                <a:tc>
                  <a:txBody>
                    <a:bodyPr/>
                    <a:lstStyle/>
                    <a:p>
                      <a:pPr algn="l" fontAlgn="b"/>
                      <a:r>
                        <a:rPr lang="en-IN" sz="1200" u="none" strike="noStrike">
                          <a:effectLst/>
                        </a:rPr>
                        <a:t>Cluster Name</a:t>
                      </a:r>
                      <a:endParaRPr lang="en-IN" sz="1200" b="0" i="0" u="none" strike="noStrike">
                        <a:solidFill>
                          <a:srgbClr val="000000"/>
                        </a:solidFill>
                        <a:effectLst/>
                        <a:latin typeface="Calibri"/>
                      </a:endParaRPr>
                    </a:p>
                  </a:txBody>
                  <a:tcPr marL="8211" marR="8211" marT="8211" marB="0" anchor="b"/>
                </a:tc>
                <a:tc>
                  <a:txBody>
                    <a:bodyPr/>
                    <a:lstStyle/>
                    <a:p>
                      <a:pPr algn="l" fontAlgn="b"/>
                      <a:r>
                        <a:rPr lang="en-US" sz="1200" u="none" strike="noStrike" kern="1200" dirty="0">
                          <a:solidFill>
                            <a:schemeClr val="dk1"/>
                          </a:solidFill>
                          <a:effectLst/>
                          <a:latin typeface="+mn-lt"/>
                          <a:ea typeface="+mn-ea"/>
                          <a:cs typeface="+mn-cs"/>
                        </a:rPr>
                        <a:t>IMPSAPPCLUS</a:t>
                      </a:r>
                      <a:endParaRPr lang="en-IN" sz="1200" u="none" strike="noStrike" kern="1200" dirty="0">
                        <a:solidFill>
                          <a:schemeClr val="dk1"/>
                        </a:solidFill>
                        <a:effectLst/>
                        <a:latin typeface="+mn-lt"/>
                        <a:ea typeface="+mn-ea"/>
                        <a:cs typeface="+mn-cs"/>
                      </a:endParaRPr>
                    </a:p>
                  </a:txBody>
                  <a:tcPr marL="8211" marR="8211" marT="8211" marB="0" anchor="b"/>
                </a:tc>
                <a:extLst>
                  <a:ext uri="{0D108BD9-81ED-4DB2-BD59-A6C34878D82A}">
                    <a16:rowId xmlns:a16="http://schemas.microsoft.com/office/drawing/2014/main" xmlns="" val="10005"/>
                  </a:ext>
                </a:extLst>
              </a:tr>
              <a:tr h="427730">
                <a:tc>
                  <a:txBody>
                    <a:bodyPr/>
                    <a:lstStyle/>
                    <a:p>
                      <a:pPr algn="l" fontAlgn="b"/>
                      <a:r>
                        <a:rPr lang="en-IN" sz="1200" u="none" strike="noStrike">
                          <a:effectLst/>
                        </a:rPr>
                        <a:t>Cluster Transmit Queue</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SYSTEM.CLUSTER.TRANSMIT.QUEUE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6"/>
                  </a:ext>
                </a:extLst>
              </a:tr>
              <a:tr h="427730">
                <a:tc>
                  <a:txBody>
                    <a:bodyPr/>
                    <a:lstStyle/>
                    <a:p>
                      <a:pPr algn="l" fontAlgn="b"/>
                      <a:r>
                        <a:rPr lang="en-IN" sz="1200" u="none" strike="noStrike">
                          <a:effectLst/>
                        </a:rPr>
                        <a:t>Queue Manager Status</a:t>
                      </a:r>
                      <a:endParaRPr lang="en-IN" sz="1200" b="0" i="0" u="none" strike="noStrike">
                        <a:solidFill>
                          <a:srgbClr val="000000"/>
                        </a:solidFill>
                        <a:effectLst/>
                        <a:latin typeface="Calibri"/>
                      </a:endParaRPr>
                    </a:p>
                  </a:txBody>
                  <a:tcPr marL="8211" marR="8211" marT="8211" marB="0" anchor="b"/>
                </a:tc>
                <a:tc>
                  <a:txBody>
                    <a:bodyPr/>
                    <a:lstStyle/>
                    <a:p>
                      <a:pPr algn="l" fontAlgn="b"/>
                      <a:r>
                        <a:rPr lang="en-IN" sz="1200" u="none" strike="noStrike" dirty="0">
                          <a:effectLst/>
                        </a:rPr>
                        <a:t>ACTIVE</a:t>
                      </a:r>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7"/>
                  </a:ext>
                </a:extLst>
              </a:tr>
              <a:tr h="427730">
                <a:tc>
                  <a:txBody>
                    <a:bodyPr/>
                    <a:lstStyle/>
                    <a:p>
                      <a:pPr algn="l" fontAlgn="b"/>
                      <a:r>
                        <a:rPr lang="en-IN" sz="1200" u="none" strike="noStrike">
                          <a:effectLst/>
                        </a:rPr>
                        <a:t>Queue Manager Error path</a:t>
                      </a:r>
                      <a:endParaRPr lang="en-IN" sz="1200" b="0" i="0" u="none" strike="noStrike">
                        <a:solidFill>
                          <a:srgbClr val="000000"/>
                        </a:solidFill>
                        <a:effectLst/>
                        <a:latin typeface="Calibri"/>
                      </a:endParaRPr>
                    </a:p>
                  </a:txBody>
                  <a:tcPr marL="8211" marR="8211" marT="8211" marB="0" anchor="b"/>
                </a:tc>
                <a:tc>
                  <a:txBody>
                    <a:bodyPr/>
                    <a:lstStyle/>
                    <a:p>
                      <a:pPr algn="l" fontAlgn="b"/>
                      <a:endParaRPr lang="en-IN" sz="1200" b="0" i="0" u="none" strike="noStrike" dirty="0">
                        <a:solidFill>
                          <a:srgbClr val="000000"/>
                        </a:solidFill>
                        <a:effectLst/>
                        <a:latin typeface="Calibri"/>
                      </a:endParaRPr>
                    </a:p>
                  </a:txBody>
                  <a:tcPr marL="8211" marR="8211" marT="8211" marB="0" anchor="b"/>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848248665"/>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Template 2015" id="{09F00440-2E8A-423B-A7F1-0088D057A5BA}" vid="{7A9A893B-899A-4751-A855-AB2D9746E8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4d6ad1ba-d08e-4b75-8db3-2812d04b092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211</Words>
  <Application>Microsoft Office PowerPoint</Application>
  <PresentationFormat>On-screen Show (4:3)</PresentationFormat>
  <Paragraphs>120</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Blank</vt:lpstr>
      <vt:lpstr>IMPS Architecture - ISOtoXML</vt:lpstr>
      <vt:lpstr>PowerPoint Presentation</vt:lpstr>
      <vt:lpstr>SBIAPPGW-ACTIVE</vt:lpstr>
      <vt:lpstr>IMPSAPP1QM-ACTIVE</vt:lpstr>
      <vt:lpstr>IMPSAPP1QM-ACTIVE</vt:lpstr>
      <vt:lpstr>IMPSAPP1QM-ACTIVE</vt:lpstr>
      <vt:lpstr>IMPSAPP1QM-ACTIVE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2016-04-07T05:30:00Z</dcterms:created>
  <dcterms:modified xsi:type="dcterms:W3CDTF">2022-04-13T09:41:31Z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