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72" r:id="rId6"/>
    <p:sldId id="275" r:id="rId7"/>
    <p:sldId id="264" r:id="rId8"/>
    <p:sldId id="268" r:id="rId9"/>
    <p:sldId id="265" r:id="rId10"/>
    <p:sldId id="273" r:id="rId11"/>
    <p:sldId id="26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BB27F-FB6B-4441-9125-397C2EB89A75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78DDF-DC39-49AD-9371-CC0BDFD7BC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system and its Problems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 system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Approach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 Sketching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Problems/Inhibitors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8DDF-DC39-49AD-9371-CC0BDFD7BCD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6BCA0A-3024-4085-97C4-397DF86AB17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683D1F-5B51-4921-BC31-57A38006EA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ua2T-jM_QJ0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2729132" cy="2209800"/>
          </a:xfrm>
        </p:spPr>
        <p:txBody>
          <a:bodyPr/>
          <a:lstStyle/>
          <a:p>
            <a:r>
              <a:rPr lang="en-US" b="0" dirty="0" smtClean="0"/>
              <a:t> 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19400" y="4648200"/>
            <a:ext cx="4495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Presented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Sneha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Palvai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5943600" cy="206210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BIOMETRIC VEHICLE ACCESS (FINGERPRINT CAR SECURITY SYSTEM)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CS690AH2 - HCI</a:t>
            </a:r>
            <a:endParaRPr lang="en-US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800600"/>
            <a:ext cx="1752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6096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PROBLEMS/INHIBITORS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Cannot </a:t>
            </a:r>
            <a:r>
              <a:rPr lang="en-US" dirty="0" smtClean="0"/>
              <a:t>be implemented in rural/remote areas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Difficult to afford the cost for Economic people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1" y="1828800"/>
            <a:ext cx="3124200" cy="202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67200"/>
            <a:ext cx="3067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Helped me to think more from user’s perspective.</a:t>
            </a:r>
          </a:p>
          <a:p>
            <a:r>
              <a:rPr lang="en-US" dirty="0" smtClean="0"/>
              <a:t>Persona &amp; Scenario helped me to improve my imagination and creative skills.</a:t>
            </a:r>
          </a:p>
          <a:p>
            <a:r>
              <a:rPr lang="en-US" dirty="0" smtClean="0"/>
              <a:t>Gained knowledge on HCI principles.</a:t>
            </a:r>
          </a:p>
          <a:p>
            <a:r>
              <a:rPr lang="en-US" dirty="0" smtClean="0"/>
              <a:t>Gained interest to watch shark Tank Episodes.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1"/>
            <a:ext cx="5562600" cy="44195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Finally, I would like to conclude that adapting advanced fingerprint biometric access is very useful for authentication purpose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well enjoying luxurious features in car.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video link: </a:t>
            </a:r>
            <a:r>
              <a:rPr lang="en-US" u="sng" dirty="0" smtClean="0">
                <a:solidFill>
                  <a:srgbClr val="002060"/>
                </a:solidFill>
                <a:hlinkClick r:id="rId2"/>
              </a:rPr>
              <a:t>https://youtu.be/ua2T-jM_QJ0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2971800" cy="29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</a:t>
            </a:r>
          </a:p>
          <a:p>
            <a:r>
              <a:rPr lang="en-US" dirty="0" smtClean="0"/>
              <a:t>Existing </a:t>
            </a:r>
            <a:r>
              <a:rPr lang="en-US" dirty="0" smtClean="0"/>
              <a:t>system and its Problems</a:t>
            </a:r>
          </a:p>
          <a:p>
            <a:r>
              <a:rPr lang="en-US" dirty="0" smtClean="0"/>
              <a:t>Proposed </a:t>
            </a:r>
            <a:r>
              <a:rPr lang="en-US" dirty="0" smtClean="0"/>
              <a:t>Infotainment system</a:t>
            </a:r>
            <a:endParaRPr lang="en-US" dirty="0" smtClean="0"/>
          </a:p>
          <a:p>
            <a:r>
              <a:rPr lang="en-US" dirty="0" smtClean="0"/>
              <a:t>Principles 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Problems/Inhibitors</a:t>
            </a:r>
          </a:p>
          <a:p>
            <a:r>
              <a:rPr lang="en-US" dirty="0" smtClean="0"/>
              <a:t>Things Learnt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676400"/>
            <a:ext cx="3581400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39624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aim of this project is to help users secure their car with the help of Biometric access.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386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problems with external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Sometimes, its very frustrating if we lost </a:t>
            </a:r>
            <a:r>
              <a:rPr lang="en-US" dirty="0" smtClean="0"/>
              <a:t>keys and open door by applying some physical effort.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447800"/>
            <a:ext cx="3505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114800"/>
            <a:ext cx="3581399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3352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Overview of My </a:t>
            </a:r>
            <a:r>
              <a:rPr lang="en-US" b="1" dirty="0" smtClean="0">
                <a:solidFill>
                  <a:srgbClr val="7030A0"/>
                </a:solidFill>
              </a:rPr>
              <a:t>infotainment </a:t>
            </a: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7030A0"/>
                </a:solidFill>
              </a:rPr>
              <a:t>summary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524000"/>
            <a:ext cx="2514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" y="1600200"/>
            <a:ext cx="2286000" cy="231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343400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1600200"/>
            <a:ext cx="228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4343400"/>
            <a:ext cx="236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TEXTUAL HIERARCHICAL TEXTUAL ANALYSIS (HTA)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4525963"/>
          </a:xfrm>
        </p:spPr>
        <p:txBody>
          <a:bodyPr>
            <a:normAutofit fontScale="55000" lnSpcReduction="20000"/>
          </a:bodyPr>
          <a:lstStyle/>
          <a:p>
            <a:endParaRPr lang="en-US" sz="20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In order to use my fingerprint access featured car.</a:t>
            </a:r>
            <a:endParaRPr lang="en-US" sz="24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The user has to buy a biometric car and register with their name.</a:t>
            </a:r>
            <a:endParaRPr lang="en-US" sz="24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Give his fingerprints to access.</a:t>
            </a:r>
            <a:endParaRPr lang="en-US" sz="24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Synchronize his car access to his mobile phone.</a:t>
            </a:r>
            <a:endParaRPr lang="en-US" sz="24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By using his touch access, detect his vehicle parking location</a:t>
            </a:r>
            <a:endParaRPr lang="en-US" sz="2400" dirty="0" smtClean="0"/>
          </a:p>
          <a:p>
            <a:pPr marL="749808" lvl="1" indent="-457200">
              <a:buNone/>
            </a:pPr>
            <a:r>
              <a:rPr lang="en-US" dirty="0" smtClean="0"/>
              <a:t> 5.1 Start </a:t>
            </a:r>
            <a:r>
              <a:rPr lang="en-US" dirty="0" smtClean="0"/>
              <a:t>keyless </a:t>
            </a:r>
            <a:r>
              <a:rPr lang="en-US" dirty="0" smtClean="0"/>
              <a:t>engine</a:t>
            </a:r>
            <a:endParaRPr lang="en-US" sz="2000" dirty="0" smtClean="0"/>
          </a:p>
          <a:p>
            <a:pPr marL="749808" lvl="1" indent="-457200">
              <a:buNone/>
            </a:pPr>
            <a:r>
              <a:rPr lang="en-US" sz="2000" dirty="0" smtClean="0"/>
              <a:t> 5.2   </a:t>
            </a:r>
            <a:r>
              <a:rPr lang="en-US" dirty="0" smtClean="0"/>
              <a:t>Fix </a:t>
            </a:r>
            <a:r>
              <a:rPr lang="en-US" dirty="0" smtClean="0"/>
              <a:t>his/kid’s seatbelt</a:t>
            </a:r>
            <a:endParaRPr lang="en-US" sz="2000" dirty="0" smtClean="0"/>
          </a:p>
          <a:p>
            <a:pPr marL="749808" lvl="1" indent="-457200">
              <a:buNone/>
            </a:pPr>
            <a:r>
              <a:rPr lang="en-US" dirty="0" smtClean="0"/>
              <a:t>5.3 Save </a:t>
            </a:r>
            <a:r>
              <a:rPr lang="en-US" dirty="0" smtClean="0"/>
              <a:t>his important documents </a:t>
            </a:r>
            <a:endParaRPr lang="en-US" sz="2000" dirty="0" smtClean="0"/>
          </a:p>
          <a:p>
            <a:pPr marL="749808" lvl="1" indent="-457200">
              <a:buNone/>
            </a:pPr>
            <a:r>
              <a:rPr lang="en-US" dirty="0" smtClean="0"/>
              <a:t>5.4 Grab </a:t>
            </a:r>
            <a:r>
              <a:rPr lang="en-US" dirty="0" smtClean="0"/>
              <a:t>drinks/food by giving access to mini refrigerator in his car</a:t>
            </a:r>
            <a:endParaRPr lang="en-US" sz="20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Reach the destination and Stop the engine.</a:t>
            </a:r>
            <a:endParaRPr lang="en-US" sz="24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Detach seatbelts, place car in a proper parking lot and close the car door.</a:t>
            </a:r>
            <a:endParaRPr lang="en-US" sz="2400" dirty="0" smtClean="0"/>
          </a:p>
          <a:p>
            <a:r>
              <a:rPr lang="en-US" dirty="0" smtClean="0"/>
              <a:t>Plan </a:t>
            </a:r>
            <a:r>
              <a:rPr lang="en-US" dirty="0" smtClean="0"/>
              <a:t>1:  </a:t>
            </a:r>
            <a:r>
              <a:rPr lang="en-US" dirty="0" smtClean="0"/>
              <a:t>Do 0-1-2-3-4 until the destination is reached and then do </a:t>
            </a:r>
            <a:r>
              <a:rPr lang="en-US" dirty="0" smtClean="0"/>
              <a:t>6 and 7.</a:t>
            </a:r>
            <a:endParaRPr lang="en-US" sz="2400" dirty="0" smtClean="0"/>
          </a:p>
          <a:p>
            <a:r>
              <a:rPr lang="en-US" dirty="0" smtClean="0"/>
              <a:t>Plan </a:t>
            </a:r>
            <a:r>
              <a:rPr lang="en-US" dirty="0" smtClean="0"/>
              <a:t>5: </a:t>
            </a:r>
            <a:r>
              <a:rPr lang="en-US" dirty="0" smtClean="0"/>
              <a:t>Do </a:t>
            </a:r>
            <a:r>
              <a:rPr lang="en-US" dirty="0" smtClean="0"/>
              <a:t>5.1, 5.2 </a:t>
            </a:r>
            <a:r>
              <a:rPr lang="en-US" dirty="0" smtClean="0"/>
              <a:t>in an order and then depending upon user requirements he can do either </a:t>
            </a:r>
            <a:r>
              <a:rPr lang="en-US" dirty="0" smtClean="0"/>
              <a:t>5.3 </a:t>
            </a:r>
            <a:r>
              <a:rPr lang="en-US" dirty="0" smtClean="0"/>
              <a:t>or </a:t>
            </a:r>
            <a:r>
              <a:rPr lang="en-US" dirty="0" smtClean="0"/>
              <a:t>5.4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PRINCIPLES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7543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Flexibility: </a:t>
            </a:r>
            <a:r>
              <a:rPr lang="en-US" dirty="0" smtClean="0"/>
              <a:t>For example, user can easily use his open/close door to access which is very flexible for him.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Low physical Effort: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Tolerance for error</a:t>
            </a:r>
            <a:r>
              <a:rPr lang="en-US" dirty="0" smtClean="0"/>
              <a:t>: Less prone to errors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Size and space: </a:t>
            </a:r>
            <a:r>
              <a:rPr lang="en-US" dirty="0" smtClean="0"/>
              <a:t>Small circular size and precise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Internal locus of control: </a:t>
            </a:r>
            <a:r>
              <a:rPr lang="en-US" dirty="0" smtClean="0"/>
              <a:t>For example, the inbuilt software recognizes finger touch access as soon as user tries to use and function accordingly.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Example of user’s interaction with my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010400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Facilitates lock/unlock door</a:t>
            </a:r>
          </a:p>
          <a:p>
            <a:r>
              <a:rPr lang="en-US" dirty="0" smtClean="0"/>
              <a:t>Start keyless engine</a:t>
            </a:r>
          </a:p>
          <a:p>
            <a:r>
              <a:rPr lang="en-US" dirty="0" smtClean="0"/>
              <a:t>View history</a:t>
            </a:r>
          </a:p>
          <a:p>
            <a:r>
              <a:rPr lang="en-US" dirty="0" smtClean="0"/>
              <a:t>Secure documents</a:t>
            </a:r>
          </a:p>
          <a:p>
            <a:r>
              <a:rPr lang="en-US" dirty="0" smtClean="0"/>
              <a:t>Fix seatbelt</a:t>
            </a:r>
          </a:p>
          <a:p>
            <a:r>
              <a:rPr lang="en-US" dirty="0" smtClean="0"/>
              <a:t>Grab food from mini-refrigerator.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317</TotalTime>
  <Words>439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 </vt:lpstr>
      <vt:lpstr>Synopsis</vt:lpstr>
      <vt:lpstr>AIM</vt:lpstr>
      <vt:lpstr>  problems with external keys</vt:lpstr>
      <vt:lpstr>Overview of My infotainment            summary</vt:lpstr>
      <vt:lpstr>TEXTUAL HIERARCHICAL TEXTUAL ANALYSIS (HTA) DESCRIPTION</vt:lpstr>
      <vt:lpstr> PRINCIPLES USED</vt:lpstr>
      <vt:lpstr> Example of user’s interaction with my product</vt:lpstr>
      <vt:lpstr> ADVANTAGES</vt:lpstr>
      <vt:lpstr> PROBLEMS/INHIBITORS</vt:lpstr>
      <vt:lpstr>THINGs LEARNT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sneha-minnu</dc:creator>
  <cp:lastModifiedBy>sneha-minnu</cp:lastModifiedBy>
  <cp:revision>60</cp:revision>
  <dcterms:created xsi:type="dcterms:W3CDTF">2017-04-27T19:16:07Z</dcterms:created>
  <dcterms:modified xsi:type="dcterms:W3CDTF">2017-04-28T00:33:35Z</dcterms:modified>
</cp:coreProperties>
</file>