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96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4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8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Performance Report – July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Performance Report – July 2025</a:t>
            </a:r>
          </a:p>
          <a:p>
            <a:r>
              <a:t>Manager: Mia Lewis</a:t>
            </a:r>
          </a:p>
          <a:p>
            <a:r>
              <a:t>Department: HR</a:t>
            </a:r>
          </a:p>
          <a:p>
            <a:r>
              <a:t>Date: 01 Aug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 Comparison: Peer avg ~95.6%, Manager 97.6%.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Peer Comparison: Peer avg ~95.6%, Manager 97.6%.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Distribution details.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Regional Sales Distribution details.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Wins: Large deals closed, process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Wins: Large deals closed, process improvements.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Challenges: Supply issues, market competition.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Supply issues, market competition.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Plan: Goals for next month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 Plan: Goals for next month and improvements.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Summary and focus areas ahead.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Summary and focus areas ahead.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July 2025, revenue reached ₹1,344,888 against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July 2025, revenue reached ₹1,344,888 against a target of ₹1,377,716 (97.6%). Quality score was 86%.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vs Achieved: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vs Achieved:</a:t>
            </a:r>
          </a:p>
          <a:p>
            <a:r>
              <a:t>Revenue Target: ₹1,377,716 | Achieved: ₹1,344,888</a:t>
            </a:r>
          </a:p>
          <a:p>
            <a:r>
              <a:t>Achievement Rate: 97.6%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Trend: Growth from 90% in Jan to curre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Trend: Growth from 90% in Jan to current month’s achievement.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Product Category: Product A, B, and C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by Product Category: Product A, B, and C contributions.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comparison of Target vs Achieved across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comparison of Target vs Achieved across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Metrics: Feedback 84%, Timeliness 82%, 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Metrics: Feedback 84%, Timeliness 82%, Complaints 85%.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Clients: Revenue list of top contributors.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Clients: Revenue list of top contributors.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Year-on-Year growth compared to last July.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Year-on-Year growth compared to last July.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306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Monthly Performance Report – July 2025</vt:lpstr>
      <vt:lpstr>In July 2025, revenue reached ₹1,344,888 against a</vt:lpstr>
      <vt:lpstr>Target vs Achieved:</vt:lpstr>
      <vt:lpstr>Performance Trend: Growth from 90% in Jan to curre</vt:lpstr>
      <vt:lpstr>Revenue by Product Category: Product A, B, and C c</vt:lpstr>
      <vt:lpstr>Visual comparison of Target vs Achieved across met</vt:lpstr>
      <vt:lpstr>Quality Metrics: Feedback 84%, Timeliness 82%, Com</vt:lpstr>
      <vt:lpstr>Top 5 Clients: Revenue list of top contributors.</vt:lpstr>
      <vt:lpstr>Year-on-Year growth compared to last July.</vt:lpstr>
      <vt:lpstr>Peer Comparison: Peer avg ~95.6%, Manager 97.6%.</vt:lpstr>
      <vt:lpstr>Regional Sales Distribution details.</vt:lpstr>
      <vt:lpstr>Key Wins: Large deals closed, process improvements</vt:lpstr>
      <vt:lpstr>Challenges: Supply issues, market competition.</vt:lpstr>
      <vt:lpstr>Action Plan: Goals for next month and improvements</vt:lpstr>
      <vt:lpstr>Conclusion: Summary and focus areas ahead.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HEMANTH C</cp:lastModifiedBy>
  <cp:revision>2</cp:revision>
  <dcterms:created xsi:type="dcterms:W3CDTF">2013-01-27T09:14:16Z</dcterms:created>
  <dcterms:modified xsi:type="dcterms:W3CDTF">2025-08-07T22:51:18Z</dcterms:modified>
  <cp:category/>
</cp:coreProperties>
</file>