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87" r:id="rId6"/>
    <p:sldId id="297" r:id="rId7"/>
    <p:sldId id="327" r:id="rId8"/>
    <p:sldId id="326" r:id="rId9"/>
    <p:sldId id="328" r:id="rId10"/>
    <p:sldId id="298" r:id="rId11"/>
    <p:sldId id="329" r:id="rId12"/>
    <p:sldId id="300" r:id="rId13"/>
    <p:sldId id="330" r:id="rId14"/>
    <p:sldId id="334" r:id="rId15"/>
    <p:sldId id="331" r:id="rId16"/>
    <p:sldId id="335" r:id="rId17"/>
    <p:sldId id="332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9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52" y="5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xptp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athancongleton/508186623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athancongleton/508186623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marketing/chapter/reading-personal-selling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woman-working-on-laptop-close-up-of-hands-activity-adult-wallpaper-aepo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woman-working-on-laptop-close-up-of-hands-activity-adult-wallpaper-aepo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Simple </a:t>
            </a:r>
            <a:br>
              <a:rPr lang="en-US" dirty="0"/>
            </a:br>
            <a:r>
              <a:rPr lang="en-US" dirty="0"/>
              <a:t>  To-do List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802" r="20802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D03D45-2D86-27DD-EA26-081BCD64E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1"/>
            <a:ext cx="4873752" cy="391979"/>
          </a:xfrm>
        </p:spPr>
        <p:txBody>
          <a:bodyPr/>
          <a:lstStyle/>
          <a:p>
            <a:r>
              <a:rPr lang="en-US" sz="2000" dirty="0"/>
              <a:t>task prioritization and reminders: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822D44-77FF-BCB4-0FAF-212FCB71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55" y="1303130"/>
            <a:ext cx="4744279" cy="1877039"/>
          </a:xfrm>
        </p:spPr>
        <p:txBody>
          <a:bodyPr/>
          <a:lstStyle/>
          <a:p>
            <a:r>
              <a:rPr lang="en-US" dirty="0"/>
              <a:t>• Helps in focusing on high-priority activities, thus increasing productivity. </a:t>
            </a:r>
          </a:p>
          <a:p>
            <a:r>
              <a:rPr lang="en-US" dirty="0"/>
              <a:t>• Reduces the likelihood of missing deadlines and enhances time management.</a:t>
            </a:r>
          </a:p>
          <a:p>
            <a:r>
              <a:rPr lang="en-US" dirty="0"/>
              <a:t>• Enhances team communication and coordination, leading to improved project outcomes and efficiency.</a:t>
            </a:r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80544C8E-5317-6D12-2BCA-8B4C0864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5525" y="812292"/>
            <a:ext cx="4204557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37" y="1473155"/>
            <a:ext cx="5842235" cy="966337"/>
          </a:xfrm>
        </p:spPr>
        <p:txBody>
          <a:bodyPr/>
          <a:lstStyle/>
          <a:p>
            <a:r>
              <a:rPr lang="en-US" dirty="0"/>
              <a:t>Disadvantages</a:t>
            </a:r>
            <a:br>
              <a:rPr lang="en-US" dirty="0">
                <a:sym typeface="DM Sans Medium"/>
              </a:rPr>
            </a:br>
            <a:br>
              <a:rPr lang="en-US" dirty="0"/>
            </a:b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E6F9F-E05B-9DD5-7DE0-39D86DF6CDF3}"/>
              </a:ext>
            </a:extLst>
          </p:cNvPr>
          <p:cNvSpPr txBox="1"/>
          <p:nvPr/>
        </p:nvSpPr>
        <p:spPr>
          <a:xfrm>
            <a:off x="1400138" y="2516294"/>
            <a:ext cx="6105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 Discuss the potential limitations or drawbacks of the Simple To-do List Project.</a:t>
            </a:r>
          </a:p>
          <a:p>
            <a:endParaRPr lang="en-US" sz="1600" dirty="0"/>
          </a:p>
          <a:p>
            <a:r>
              <a:rPr lang="en-US" sz="1600" dirty="0"/>
              <a:t>• Address factors like dependency on technology and potential distractions.</a:t>
            </a:r>
          </a:p>
          <a:p>
            <a:endParaRPr lang="en-US" sz="1600" dirty="0"/>
          </a:p>
          <a:p>
            <a:r>
              <a:rPr lang="en-US" sz="1600" dirty="0"/>
              <a:t>• Emphasize the importance of using the tool responsibly and maintaining a balance.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F4DF724-EF82-C285-B7EE-D1C2FE0F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96656" y="0"/>
            <a:ext cx="389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5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11CAB1-5A8F-12E2-A121-D972950F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1"/>
            <a:ext cx="4873752" cy="640647"/>
          </a:xfrm>
        </p:spPr>
        <p:txBody>
          <a:bodyPr/>
          <a:lstStyle/>
          <a:p>
            <a:r>
              <a:rPr lang="en-US" sz="2000" dirty="0"/>
              <a:t>Dependency on Technology and Potential Distractions: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3E0585-3C11-D229-6660-4CA127B0F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721" y="1600038"/>
            <a:ext cx="4744279" cy="1156770"/>
          </a:xfrm>
        </p:spPr>
        <p:txBody>
          <a:bodyPr/>
          <a:lstStyle/>
          <a:p>
            <a:r>
              <a:rPr lang="en-US" dirty="0"/>
              <a:t>• Users may become overly reliant on the application, diminishing their ability to manage tasks without it.</a:t>
            </a:r>
          </a:p>
          <a:p>
            <a:r>
              <a:rPr lang="en-US" dirty="0"/>
              <a:t>• Overuse or misuse of the application can lead to a cluttered and overwhelming task list.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AD30F9-B234-5A76-70ED-25B3B45B27F0}"/>
              </a:ext>
            </a:extLst>
          </p:cNvPr>
          <p:cNvSpPr txBox="1">
            <a:spLocks/>
          </p:cNvSpPr>
          <p:nvPr/>
        </p:nvSpPr>
        <p:spPr>
          <a:xfrm>
            <a:off x="1351721" y="2826669"/>
            <a:ext cx="4873752" cy="366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Maintaining Balance: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98B3F0A-99EE-A49B-ACAD-075BE1982CD9}"/>
              </a:ext>
            </a:extLst>
          </p:cNvPr>
          <p:cNvSpPr txBox="1">
            <a:spLocks/>
          </p:cNvSpPr>
          <p:nvPr/>
        </p:nvSpPr>
        <p:spPr>
          <a:xfrm>
            <a:off x="1351720" y="3193237"/>
            <a:ext cx="4744279" cy="1194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Encourage users to complement digital task management with physical planners or other analog methods.</a:t>
            </a:r>
          </a:p>
          <a:p>
            <a:r>
              <a:rPr lang="en-US" dirty="0"/>
              <a:t>•  Advocate for periodic breaks from digital tools to reduce dependency and maintain a healthy work-life balance.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17EF380B-B3CA-079D-E9AC-48D43387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4071" y="812292"/>
            <a:ext cx="4636008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37" y="1473155"/>
            <a:ext cx="5842235" cy="966337"/>
          </a:xfrm>
        </p:spPr>
        <p:txBody>
          <a:bodyPr/>
          <a:lstStyle/>
          <a:p>
            <a:r>
              <a:rPr lang="en-US" dirty="0"/>
              <a:t>Future Scope</a:t>
            </a:r>
            <a:br>
              <a:rPr lang="en-US" dirty="0">
                <a:sym typeface="DM Sans Medium"/>
              </a:rPr>
            </a:br>
            <a:br>
              <a:rPr lang="en-US" dirty="0"/>
            </a:b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096" r="3109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84EED-0925-82A3-598C-8516AFE583E7}"/>
              </a:ext>
            </a:extLst>
          </p:cNvPr>
          <p:cNvSpPr txBox="1"/>
          <p:nvPr/>
        </p:nvSpPr>
        <p:spPr>
          <a:xfrm>
            <a:off x="8296656" y="6858000"/>
            <a:ext cx="389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nathancongleton/508186623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E6F9F-E05B-9DD5-7DE0-39D86DF6CDF3}"/>
              </a:ext>
            </a:extLst>
          </p:cNvPr>
          <p:cNvSpPr txBox="1"/>
          <p:nvPr/>
        </p:nvSpPr>
        <p:spPr>
          <a:xfrm>
            <a:off x="1400138" y="2516294"/>
            <a:ext cx="6105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 Discuss the potential future enhancements of the Simple To-do List Project.</a:t>
            </a:r>
          </a:p>
          <a:p>
            <a:endParaRPr lang="en-US" sz="1600" dirty="0"/>
          </a:p>
          <a:p>
            <a:r>
              <a:rPr lang="en-US" sz="1600" dirty="0"/>
              <a:t>• Highlight possibilities such as integration with other productivity tools, cloud-based storage, and data analytics.</a:t>
            </a:r>
          </a:p>
          <a:p>
            <a:endParaRPr lang="en-US" sz="1600" dirty="0"/>
          </a:p>
          <a:p>
            <a:r>
              <a:rPr lang="en-US" sz="1600" dirty="0"/>
              <a:t>• Emphasize the project's scalability and adaptability to meet evolving user needs.</a:t>
            </a:r>
          </a:p>
        </p:txBody>
      </p:sp>
    </p:spTree>
    <p:extLst>
      <p:ext uri="{BB962C8B-B14F-4D97-AF65-F5344CB8AC3E}">
        <p14:creationId xmlns:p14="http://schemas.microsoft.com/office/powerpoint/2010/main" val="156024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AD513A-14E3-44A9-B137-4CC17C239D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D0926C-2E10-4537-8E6D-E78658F88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1"/>
            <a:ext cx="4873752" cy="594280"/>
          </a:xfrm>
        </p:spPr>
        <p:txBody>
          <a:bodyPr/>
          <a:lstStyle/>
          <a:p>
            <a:r>
              <a:rPr lang="en-US" sz="2000" dirty="0"/>
              <a:t>Potential Future Enhancements and Integration: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CA88A6-631C-9E1E-6DFB-8A63784C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55" y="1581541"/>
            <a:ext cx="4744279" cy="1545265"/>
          </a:xfrm>
        </p:spPr>
        <p:txBody>
          <a:bodyPr/>
          <a:lstStyle/>
          <a:p>
            <a:r>
              <a:rPr lang="en-US" dirty="0"/>
              <a:t>• Collaborative integration with communication tools to facilitate real-time updates and discussions on tasks.</a:t>
            </a:r>
          </a:p>
          <a:p>
            <a:r>
              <a:rPr lang="en-US" dirty="0"/>
              <a:t>• Implementation of cloud-based storage for task data, allowing users to access their tasks from various devices.</a:t>
            </a:r>
          </a:p>
          <a:p>
            <a:r>
              <a:rPr lang="en-US" dirty="0"/>
              <a:t>• Real-time synchronization to ensure that updates made on one device reflect instantly across all linked devices.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9912E3-3ED7-5F66-DF38-51E32BE91484}"/>
              </a:ext>
            </a:extLst>
          </p:cNvPr>
          <p:cNvSpPr txBox="1">
            <a:spLocks/>
          </p:cNvSpPr>
          <p:nvPr/>
        </p:nvSpPr>
        <p:spPr>
          <a:xfrm>
            <a:off x="1304455" y="3429000"/>
            <a:ext cx="4873752" cy="391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Scalability and Adaptability: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3CCCAC-BB35-4C2C-45DB-F491D6FA751F}"/>
              </a:ext>
            </a:extLst>
          </p:cNvPr>
          <p:cNvSpPr txBox="1">
            <a:spLocks/>
          </p:cNvSpPr>
          <p:nvPr/>
        </p:nvSpPr>
        <p:spPr>
          <a:xfrm>
            <a:off x="1304455" y="3820979"/>
            <a:ext cx="4744279" cy="1448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Ensure that the application can handle increased traffic and user demand without compromising performance.</a:t>
            </a:r>
          </a:p>
          <a:p>
            <a:r>
              <a:rPr lang="en-US" dirty="0"/>
              <a:t>• Remain flexible to incorporate new features and technologies as they emerge to meet evolving user needs and preferences.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8" name="Picture Placeholder 5">
            <a:extLst>
              <a:ext uri="{FF2B5EF4-FFF2-40B4-BE49-F238E27FC236}">
                <a16:creationId xmlns:a16="http://schemas.microsoft.com/office/drawing/2014/main" id="{9895D05E-F64A-D79A-5E15-695DBA47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096" r="31096"/>
          <a:stretch/>
        </p:blipFill>
        <p:spPr>
          <a:xfrm>
            <a:off x="6455682" y="812292"/>
            <a:ext cx="4636008" cy="49286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981604-231B-3676-E2D7-6C55D72C2DF6}"/>
              </a:ext>
            </a:extLst>
          </p:cNvPr>
          <p:cNvSpPr txBox="1"/>
          <p:nvPr/>
        </p:nvSpPr>
        <p:spPr>
          <a:xfrm>
            <a:off x="6455682" y="6858000"/>
            <a:ext cx="5736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nathancongleton/508186623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8175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30" y="2500763"/>
            <a:ext cx="4873752" cy="10840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355" r="18355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7BF8C-4699-64B9-0A27-45289B183D29}"/>
              </a:ext>
            </a:extLst>
          </p:cNvPr>
          <p:cNvSpPr txBox="1"/>
          <p:nvPr/>
        </p:nvSpPr>
        <p:spPr>
          <a:xfrm>
            <a:off x="6443482" y="5740908"/>
            <a:ext cx="463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urses.lumenlearning.com/suny-hccc-marketing/chapter/reading-personal-selli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38" y="1473155"/>
            <a:ext cx="5038344" cy="96633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E6F9F-E05B-9DD5-7DE0-39D86DF6CDF3}"/>
              </a:ext>
            </a:extLst>
          </p:cNvPr>
          <p:cNvSpPr txBox="1"/>
          <p:nvPr/>
        </p:nvSpPr>
        <p:spPr>
          <a:xfrm>
            <a:off x="1400138" y="2516294"/>
            <a:ext cx="610544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•</a:t>
            </a:r>
            <a:r>
              <a:rPr lang="en-IN" dirty="0"/>
              <a:t> </a:t>
            </a:r>
            <a:r>
              <a:rPr lang="en-IN" sz="1600" dirty="0"/>
              <a:t>Welcome to the presentation on the Simple To-do List Project</a:t>
            </a:r>
          </a:p>
          <a:p>
            <a:endParaRPr lang="en-IN" sz="1600" dirty="0"/>
          </a:p>
          <a:p>
            <a:r>
              <a:rPr lang="en-IN" sz="1600" dirty="0"/>
              <a:t>• Briefly explain the purpose and objective of the project</a:t>
            </a:r>
          </a:p>
          <a:p>
            <a:endParaRPr lang="en-IN" sz="1600" dirty="0"/>
          </a:p>
          <a:p>
            <a:r>
              <a:rPr lang="en-IN" sz="1600" dirty="0"/>
              <a:t>• Highlight the importance of task management and organization</a:t>
            </a:r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ECB0DDDB-6100-3572-7145-3DF4FE9A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69653" y="0"/>
            <a:ext cx="3892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911-C9BB-DFD7-8986-D7A33405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2"/>
            <a:ext cx="4873752" cy="477106"/>
          </a:xfrm>
        </p:spPr>
        <p:txBody>
          <a:bodyPr/>
          <a:lstStyle/>
          <a:p>
            <a:r>
              <a:rPr lang="en-IN" sz="2000" dirty="0"/>
              <a:t>Purpose</a:t>
            </a:r>
            <a:r>
              <a:rPr lang="en-IN" sz="2000" b="1" dirty="0"/>
              <a:t> </a:t>
            </a:r>
            <a:r>
              <a:rPr lang="en-IN" sz="2000" dirty="0"/>
              <a:t>and</a:t>
            </a:r>
            <a:r>
              <a:rPr lang="en-IN" sz="2000" b="1" dirty="0"/>
              <a:t> </a:t>
            </a:r>
            <a:r>
              <a:rPr lang="en-IN" sz="2000" dirty="0"/>
              <a:t>Objective</a:t>
            </a:r>
            <a:r>
              <a:rPr lang="en-IN" sz="2000" b="1" dirty="0"/>
              <a:t>: </a:t>
            </a:r>
            <a:br>
              <a:rPr lang="en-IN" sz="2000" b="1" dirty="0"/>
            </a:br>
            <a:br>
              <a:rPr lang="en-IN" sz="2000" b="1" dirty="0"/>
            </a:b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382D-AF14-CADD-ECA8-FC2F40C9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54" y="1356764"/>
            <a:ext cx="4744279" cy="1432291"/>
          </a:xfrm>
        </p:spPr>
        <p:txBody>
          <a:bodyPr/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• </a:t>
            </a:r>
            <a:r>
              <a:rPr lang="en-US" dirty="0"/>
              <a:t>The Simple To-do List Project is designed to create an efficient and user-friendly task management tool.</a:t>
            </a:r>
          </a:p>
          <a:p>
            <a:r>
              <a:rPr lang="en-US" dirty="0"/>
              <a:t>• The objective is to provide users with a straightforward and effective solution for organizing their tasks and enhancing productivity.</a:t>
            </a:r>
          </a:p>
          <a:p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6B1651-5715-0E21-4E2E-22CB3DA92C71}"/>
              </a:ext>
            </a:extLst>
          </p:cNvPr>
          <p:cNvSpPr txBox="1">
            <a:spLocks/>
          </p:cNvSpPr>
          <p:nvPr/>
        </p:nvSpPr>
        <p:spPr>
          <a:xfrm>
            <a:off x="1316655" y="2927429"/>
            <a:ext cx="4873752" cy="744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Importance</a:t>
            </a:r>
            <a:r>
              <a:rPr lang="en-US" sz="1400" dirty="0"/>
              <a:t> </a:t>
            </a:r>
            <a:r>
              <a:rPr lang="en-US" sz="2000" dirty="0"/>
              <a:t>of Task Management and Organization: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48A551-2515-7C0F-D1EE-BBC61B0CF33A}"/>
              </a:ext>
            </a:extLst>
          </p:cNvPr>
          <p:cNvSpPr txBox="1">
            <a:spLocks/>
          </p:cNvSpPr>
          <p:nvPr/>
        </p:nvSpPr>
        <p:spPr>
          <a:xfrm>
            <a:off x="1316653" y="3558499"/>
            <a:ext cx="4744279" cy="2239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Efficient task management and organization are crucial for achieving personal and professional goals.</a:t>
            </a:r>
          </a:p>
          <a:p>
            <a:r>
              <a:rPr lang="en-US" dirty="0"/>
              <a:t>• They enhance productivity, reduce stress, improve time management, and help maintain a better work-life balance.</a:t>
            </a:r>
          </a:p>
          <a:p>
            <a:r>
              <a:rPr lang="en-US" dirty="0"/>
              <a:t>• A well-organized task management system ensures that nothing falls through the cracks and allows for better prioritization and focus on essential activities.</a:t>
            </a:r>
          </a:p>
          <a:p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419E93A-77A8-4BDB-BAF4-3BCCD5E6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18277" y="870224"/>
            <a:ext cx="4635501" cy="48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3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38" y="1473155"/>
            <a:ext cx="5038344" cy="966337"/>
          </a:xfrm>
        </p:spPr>
        <p:txBody>
          <a:bodyPr/>
          <a:lstStyle/>
          <a:p>
            <a:r>
              <a:rPr lang="en-US" dirty="0"/>
              <a:t>Working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024" r="32024"/>
          <a:stretch/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9E6F9F-E05B-9DD5-7DE0-39D86DF6CDF3}"/>
              </a:ext>
            </a:extLst>
          </p:cNvPr>
          <p:cNvSpPr txBox="1"/>
          <p:nvPr/>
        </p:nvSpPr>
        <p:spPr>
          <a:xfrm>
            <a:off x="1400138" y="2516294"/>
            <a:ext cx="6105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 Explain the working principle of the Simple To-do List Project.</a:t>
            </a:r>
          </a:p>
          <a:p>
            <a:endParaRPr lang="en-US" sz="1600" dirty="0"/>
          </a:p>
          <a:p>
            <a:r>
              <a:rPr lang="en-US" sz="1600" dirty="0"/>
              <a:t>• Showcase the process of creating and managing tasks.</a:t>
            </a:r>
          </a:p>
          <a:p>
            <a:endParaRPr lang="en-US" sz="1600" dirty="0"/>
          </a:p>
          <a:p>
            <a:r>
              <a:rPr lang="en-US" sz="1600" dirty="0"/>
              <a:t>• Highlight the user-friendly interface and easy navigation.</a:t>
            </a:r>
          </a:p>
        </p:txBody>
      </p:sp>
    </p:spTree>
    <p:extLst>
      <p:ext uri="{BB962C8B-B14F-4D97-AF65-F5344CB8AC3E}">
        <p14:creationId xmlns:p14="http://schemas.microsoft.com/office/powerpoint/2010/main" val="292101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911-C9BB-DFD7-8986-D7A33405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1"/>
            <a:ext cx="4873752" cy="391979"/>
          </a:xfrm>
        </p:spPr>
        <p:txBody>
          <a:bodyPr/>
          <a:lstStyle/>
          <a:p>
            <a:r>
              <a:rPr lang="en-US" sz="2000" dirty="0"/>
              <a:t>Principle of the Simple To-do List</a:t>
            </a:r>
            <a:r>
              <a:rPr lang="en-IN" sz="2000" dirty="0"/>
              <a:t>: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382D-AF14-CADD-ECA8-FC2F40C9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55" y="1351761"/>
            <a:ext cx="4744279" cy="962561"/>
          </a:xfrm>
        </p:spPr>
        <p:txBody>
          <a:bodyPr/>
          <a:lstStyle/>
          <a:p>
            <a:r>
              <a:rPr lang="en-US" dirty="0"/>
              <a:t>• Users input their tasks into a digital interface.</a:t>
            </a:r>
          </a:p>
          <a:p>
            <a:r>
              <a:rPr lang="en-US" dirty="0"/>
              <a:t>• The application stores these tasks and displays them in a clear and accessible manner.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6B1651-5715-0E21-4E2E-22CB3DA92C71}"/>
              </a:ext>
            </a:extLst>
          </p:cNvPr>
          <p:cNvSpPr txBox="1">
            <a:spLocks/>
          </p:cNvSpPr>
          <p:nvPr/>
        </p:nvSpPr>
        <p:spPr>
          <a:xfrm>
            <a:off x="1316655" y="2338396"/>
            <a:ext cx="4873752" cy="301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Creating and Managing Tasks: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48A551-2515-7C0F-D1EE-BBC61B0CF33A}"/>
              </a:ext>
            </a:extLst>
          </p:cNvPr>
          <p:cNvSpPr txBox="1">
            <a:spLocks/>
          </p:cNvSpPr>
          <p:nvPr/>
        </p:nvSpPr>
        <p:spPr>
          <a:xfrm>
            <a:off x="1316654" y="2697480"/>
            <a:ext cx="4744279" cy="120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Users can easily create a new task by selecting the "Add Task" button.</a:t>
            </a:r>
          </a:p>
          <a:p>
            <a:r>
              <a:rPr lang="en-US" dirty="0"/>
              <a:t>• Users can edit, delete, or mark tasks as completed or in progress.</a:t>
            </a:r>
          </a:p>
          <a:p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B8215-6BCF-1500-23E7-554360233D96}"/>
              </a:ext>
            </a:extLst>
          </p:cNvPr>
          <p:cNvSpPr txBox="1">
            <a:spLocks/>
          </p:cNvSpPr>
          <p:nvPr/>
        </p:nvSpPr>
        <p:spPr>
          <a:xfrm>
            <a:off x="1316655" y="3921806"/>
            <a:ext cx="4873752" cy="366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User-Friendly Interface &amp; Navigation: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916FE81-6C85-2BDC-4D9F-B386C7828862}"/>
              </a:ext>
            </a:extLst>
          </p:cNvPr>
          <p:cNvSpPr txBox="1">
            <a:spLocks/>
          </p:cNvSpPr>
          <p:nvPr/>
        </p:nvSpPr>
        <p:spPr>
          <a:xfrm>
            <a:off x="1316653" y="4356147"/>
            <a:ext cx="4744279" cy="120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The interface is designed to be simple and intuitive, ensuring a seamless user experience.</a:t>
            </a:r>
          </a:p>
          <a:p>
            <a:r>
              <a:rPr lang="en-US" dirty="0"/>
              <a:t>• Users can swiftly navigate through the application with a few clicks or taps.</a:t>
            </a:r>
          </a:p>
          <a:p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42723F72-624C-F6A2-42F3-1811C15601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28" r="20228"/>
          <a:stretch/>
        </p:blipFill>
        <p:spPr>
          <a:xfrm>
            <a:off x="6443663" y="812800"/>
            <a:ext cx="4635500" cy="4927600"/>
          </a:xfrm>
        </p:spPr>
      </p:pic>
    </p:spTree>
    <p:extLst>
      <p:ext uri="{BB962C8B-B14F-4D97-AF65-F5344CB8AC3E}">
        <p14:creationId xmlns:p14="http://schemas.microsoft.com/office/powerpoint/2010/main" val="3115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38" y="1473155"/>
            <a:ext cx="5038344" cy="966337"/>
          </a:xfrm>
        </p:spPr>
        <p:txBody>
          <a:bodyPr/>
          <a:lstStyle/>
          <a:p>
            <a:r>
              <a:rPr lang="en-US" dirty="0"/>
              <a:t>Uses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E6F9F-E05B-9DD5-7DE0-39D86DF6CDF3}"/>
              </a:ext>
            </a:extLst>
          </p:cNvPr>
          <p:cNvSpPr txBox="1"/>
          <p:nvPr/>
        </p:nvSpPr>
        <p:spPr>
          <a:xfrm>
            <a:off x="1400138" y="2516294"/>
            <a:ext cx="6105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 Discuss the various use cases of the Simple </a:t>
            </a:r>
            <a:r>
              <a:rPr lang="en-US" sz="1600" dirty="0" err="1"/>
              <a:t>Todo</a:t>
            </a:r>
            <a:r>
              <a:rPr lang="en-US" sz="1600" dirty="0"/>
              <a:t> List Project.</a:t>
            </a:r>
          </a:p>
          <a:p>
            <a:endParaRPr lang="en-US" sz="1600" dirty="0"/>
          </a:p>
          <a:p>
            <a:r>
              <a:rPr lang="en-US" sz="1600" dirty="0"/>
              <a:t>• Highlight its applicability in personal and professional life.</a:t>
            </a:r>
          </a:p>
          <a:p>
            <a:endParaRPr lang="en-US" sz="1600" dirty="0"/>
          </a:p>
          <a:p>
            <a:r>
              <a:rPr lang="en-US" sz="1600" dirty="0"/>
              <a:t>• Showcase how it can be used for managing daily tasks.</a:t>
            </a:r>
            <a:endParaRPr lang="en-IN" sz="16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3B48B83-BBCA-D9B4-A240-37BEC47A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99704" y="0"/>
            <a:ext cx="3892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06F938-4F9A-2E3A-6B16-83DAF9B6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1"/>
            <a:ext cx="4873752" cy="391979"/>
          </a:xfrm>
        </p:spPr>
        <p:txBody>
          <a:bodyPr/>
          <a:lstStyle/>
          <a:p>
            <a:r>
              <a:rPr lang="en-US" sz="2000" dirty="0"/>
              <a:t>Use Cases of Simple To-do List: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296FC-116A-03B3-241D-94070A2A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55" y="1351761"/>
            <a:ext cx="4744279" cy="986635"/>
          </a:xfrm>
        </p:spPr>
        <p:txBody>
          <a:bodyPr/>
          <a:lstStyle/>
          <a:p>
            <a:r>
              <a:rPr lang="en-US" dirty="0"/>
              <a:t>• Organizing personal goals, fitness routines, and self-improvement plans.</a:t>
            </a:r>
          </a:p>
          <a:p>
            <a:r>
              <a:rPr lang="en-US" dirty="0"/>
              <a:t>• Tracking work-related tasks and deadlines.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96CA17-E403-A6BA-FF28-A3CC9E8789C6}"/>
              </a:ext>
            </a:extLst>
          </p:cNvPr>
          <p:cNvSpPr txBox="1">
            <a:spLocks/>
          </p:cNvSpPr>
          <p:nvPr/>
        </p:nvSpPr>
        <p:spPr>
          <a:xfrm>
            <a:off x="1316655" y="2338396"/>
            <a:ext cx="4873752" cy="301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Applicability in Personal &amp; Professional Life 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4EE9D7B-6113-BF0C-05C1-AB03B1340EB1}"/>
              </a:ext>
            </a:extLst>
          </p:cNvPr>
          <p:cNvSpPr txBox="1">
            <a:spLocks/>
          </p:cNvSpPr>
          <p:nvPr/>
        </p:nvSpPr>
        <p:spPr>
          <a:xfrm>
            <a:off x="1316654" y="2936194"/>
            <a:ext cx="4744279" cy="660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Reduces stress by providing a clear plan for daily activities.</a:t>
            </a:r>
          </a:p>
          <a:p>
            <a:r>
              <a:rPr lang="en-US" dirty="0"/>
              <a:t>• Boosts productivity and efficiency in the workplace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9E531-F457-0203-8955-3533EE01EB1C}"/>
              </a:ext>
            </a:extLst>
          </p:cNvPr>
          <p:cNvSpPr txBox="1">
            <a:spLocks/>
          </p:cNvSpPr>
          <p:nvPr/>
        </p:nvSpPr>
        <p:spPr>
          <a:xfrm>
            <a:off x="1316653" y="3673449"/>
            <a:ext cx="4873752" cy="366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Daily Task Management :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2D1ACB-9447-576F-A210-A8C7DFC8FD21}"/>
              </a:ext>
            </a:extLst>
          </p:cNvPr>
          <p:cNvSpPr txBox="1">
            <a:spLocks/>
          </p:cNvSpPr>
          <p:nvPr/>
        </p:nvSpPr>
        <p:spPr>
          <a:xfrm>
            <a:off x="1351721" y="4056607"/>
            <a:ext cx="4744279" cy="120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Enables users to create a to-do list for the day and prioritize tasks.</a:t>
            </a:r>
          </a:p>
          <a:p>
            <a:r>
              <a:rPr lang="en-US" dirty="0"/>
              <a:t>• Users can set reminders and due dates for time-sensitive tasks.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01E98CEC-5C6C-9439-F07B-897DC327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063" y="802516"/>
            <a:ext cx="4635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38" y="1473155"/>
            <a:ext cx="5038344" cy="966337"/>
          </a:xfrm>
        </p:spPr>
        <p:txBody>
          <a:bodyPr/>
          <a:lstStyle/>
          <a:p>
            <a:r>
              <a:rPr lang="en-US" dirty="0"/>
              <a:t>Advantages</a:t>
            </a:r>
            <a:br>
              <a:rPr lang="en-US" dirty="0">
                <a:sym typeface="DM Sans Medium"/>
              </a:rPr>
            </a:br>
            <a:br>
              <a:rPr lang="en-US" dirty="0"/>
            </a:b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E6F9F-E05B-9DD5-7DE0-39D86DF6CDF3}"/>
              </a:ext>
            </a:extLst>
          </p:cNvPr>
          <p:cNvSpPr txBox="1"/>
          <p:nvPr/>
        </p:nvSpPr>
        <p:spPr>
          <a:xfrm>
            <a:off x="1400138" y="2516294"/>
            <a:ext cx="6105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 Enumerate the advantages of using the Simple To-do List Project.</a:t>
            </a:r>
          </a:p>
          <a:p>
            <a:endParaRPr lang="en-US" sz="1600" dirty="0"/>
          </a:p>
          <a:p>
            <a:r>
              <a:rPr lang="en-US" sz="1600" dirty="0"/>
              <a:t>• Discuss how it enhances productivity and efficiency.</a:t>
            </a:r>
          </a:p>
          <a:p>
            <a:endParaRPr lang="en-US" sz="1600" dirty="0"/>
          </a:p>
          <a:p>
            <a:r>
              <a:rPr lang="en-US" sz="1600" dirty="0"/>
              <a:t>• Highlight features such as task prioritization and reminders.</a:t>
            </a: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49EB7CE0-2590-725A-9BDA-2FF68A7F6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99704" y="0"/>
            <a:ext cx="3892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9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9B353E-DC4B-C40A-8D44-39E7A8DE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55" y="959391"/>
            <a:ext cx="4873752" cy="391979"/>
          </a:xfrm>
        </p:spPr>
        <p:txBody>
          <a:bodyPr/>
          <a:lstStyle/>
          <a:p>
            <a:r>
              <a:rPr lang="en-US" sz="2000" dirty="0"/>
              <a:t>Enhanced Productivity: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0FEEF8-E6FF-3592-C9A3-9C729DE94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55" y="1303131"/>
            <a:ext cx="4744279" cy="1156770"/>
          </a:xfrm>
        </p:spPr>
        <p:txBody>
          <a:bodyPr/>
          <a:lstStyle/>
          <a:p>
            <a:r>
              <a:rPr lang="en-US" dirty="0"/>
              <a:t>• Helps users organize their tasks, making them more focused and productive.</a:t>
            </a:r>
          </a:p>
          <a:p>
            <a:r>
              <a:rPr lang="en-US" dirty="0"/>
              <a:t>• Enables effective time management and prioritization of important tasks.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61732E-07D6-1C73-F6FE-AEAAFDF26692}"/>
              </a:ext>
            </a:extLst>
          </p:cNvPr>
          <p:cNvSpPr txBox="1">
            <a:spLocks/>
          </p:cNvSpPr>
          <p:nvPr/>
        </p:nvSpPr>
        <p:spPr>
          <a:xfrm>
            <a:off x="1316655" y="2473820"/>
            <a:ext cx="4873752" cy="391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Improved Efficiency: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0137E3-DAB0-90A9-6349-8279181F65FE}"/>
              </a:ext>
            </a:extLst>
          </p:cNvPr>
          <p:cNvSpPr txBox="1">
            <a:spLocks/>
          </p:cNvSpPr>
          <p:nvPr/>
        </p:nvSpPr>
        <p:spPr>
          <a:xfrm>
            <a:off x="1316653" y="2807774"/>
            <a:ext cx="4744279" cy="660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Reduces the chances of overlooking tasks, ensuring they are completed on time.</a:t>
            </a:r>
          </a:p>
          <a:p>
            <a:r>
              <a:rPr lang="en-US" dirty="0"/>
              <a:t>• Streamlines workflow by providing a centralized platform for task management.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602688-AD1C-758C-13B5-30B41FBCB672}"/>
              </a:ext>
            </a:extLst>
          </p:cNvPr>
          <p:cNvSpPr txBox="1">
            <a:spLocks/>
          </p:cNvSpPr>
          <p:nvPr/>
        </p:nvSpPr>
        <p:spPr>
          <a:xfrm>
            <a:off x="1316653" y="4008544"/>
            <a:ext cx="4873752" cy="366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Better Organization: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5BFD479-5684-18EA-7B21-4B2373F6BE96}"/>
              </a:ext>
            </a:extLst>
          </p:cNvPr>
          <p:cNvSpPr txBox="1">
            <a:spLocks/>
          </p:cNvSpPr>
          <p:nvPr/>
        </p:nvSpPr>
        <p:spPr>
          <a:xfrm>
            <a:off x="1316652" y="4375112"/>
            <a:ext cx="4744279" cy="120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Facilitates task categorization and sorting, making it easier to find and manage tasks efficiently.</a:t>
            </a:r>
          </a:p>
          <a:p>
            <a:r>
              <a:rPr lang="en-US" dirty="0"/>
              <a:t>• Users can maintain a structured approach to their work, enhancing overall organization.</a:t>
            </a:r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56E1EB8D-A974-0776-9430-EEF93F97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74932" y="812292"/>
            <a:ext cx="4204557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{AF41E255-3A8D-4DBE-BA3A-8BBC87060A42}tf11429527_win32</Template>
  <TotalTime>287</TotalTime>
  <Words>891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Karla</vt:lpstr>
      <vt:lpstr>Univers Condensed Light</vt:lpstr>
      <vt:lpstr>Office Theme</vt:lpstr>
      <vt:lpstr>    Simple    To-do List</vt:lpstr>
      <vt:lpstr>Introduction </vt:lpstr>
      <vt:lpstr>Purpose and Objective:   </vt:lpstr>
      <vt:lpstr>Working </vt:lpstr>
      <vt:lpstr>Principle of the Simple To-do List:</vt:lpstr>
      <vt:lpstr>Uses </vt:lpstr>
      <vt:lpstr>Use Cases of Simple To-do List:</vt:lpstr>
      <vt:lpstr>Advantages   </vt:lpstr>
      <vt:lpstr>Enhanced Productivity:</vt:lpstr>
      <vt:lpstr>task prioritization and reminders:</vt:lpstr>
      <vt:lpstr>Disadvantages   </vt:lpstr>
      <vt:lpstr>Dependency on Technology and Potential Distractions:</vt:lpstr>
      <vt:lpstr>Future Scope   </vt:lpstr>
      <vt:lpstr>Potential Future Enhancements and Integration: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Anil Kumar</dc:creator>
  <cp:lastModifiedBy>Anil Kumar</cp:lastModifiedBy>
  <cp:revision>13</cp:revision>
  <dcterms:created xsi:type="dcterms:W3CDTF">2023-09-30T06:20:01Z</dcterms:created>
  <dcterms:modified xsi:type="dcterms:W3CDTF">2023-09-30T11:26:16Z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