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/>
    <p:restoredTop sz="94662"/>
  </p:normalViewPr>
  <p:slideViewPr>
    <p:cSldViewPr snapToGrid="0" snapToObjects="1">
      <p:cViewPr>
        <p:scale>
          <a:sx n="129" d="100"/>
          <a:sy n="129" d="100"/>
        </p:scale>
        <p:origin x="-91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9732-010E-484E-9420-54FA3AEFC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960F5-002E-5141-AF5E-E90681AF1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B2D5E-38C9-DE43-910D-165D281F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40B-C491-AB43-8963-F83C60B7F862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CB4F-12BB-AF4B-BDB6-08BC61B2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596B8-07FA-DC48-A9CB-FA5DB2B4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3B88-87BD-8841-9DC0-0E083F8955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26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0DB4-159E-2542-9540-5E03024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897AC-47F6-E64F-BEB7-28220772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6701-74DB-7443-B10B-D2005D21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40B-C491-AB43-8963-F83C60B7F862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7854-D7BC-9F4C-91BB-868F606E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720BA-7830-1340-A1EB-60F2526C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3B88-87BD-8841-9DC0-0E083F8955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7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4B198-6082-0D4C-AE31-553B12A56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D85BF-D5FB-1D40-AF3F-547AD26C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E92B-4B13-894D-8F0B-335F0867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40B-C491-AB43-8963-F83C60B7F862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69E4-827A-404C-8B4C-5FB861F1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9B3C7-333A-284C-80E3-E42B28C7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3B88-87BD-8841-9DC0-0E083F8955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78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7A12-705D-4D45-A34B-604AD82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9C31-C5DA-844A-9ACC-8F1ABAF3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4557A-37D5-AB4B-AAE7-B165BCB7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40B-C491-AB43-8963-F83C60B7F862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85F5-F40A-B345-B026-A6BDE485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36579-EF9A-B447-A0C4-F96F34FE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3B88-87BD-8841-9DC0-0E083F8955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8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2BEC-B8F3-DA4F-81E4-44D0B17A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C70A1-28C9-FB40-A484-E09EC1F36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0DF3-C134-3D43-979D-570AF122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40B-C491-AB43-8963-F83C60B7F862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CBD7-B037-194B-A589-C0D6D761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BD95-331E-F041-854F-4D0F9136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3B88-87BD-8841-9DC0-0E083F8955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12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11FF-907A-674C-B437-AFCD2000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24A3-C245-C74B-ACB2-08738E7E3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D7EB7-D04E-904C-9FE8-1881ACB8B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035A5-87EA-6048-8779-FA8040A2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40B-C491-AB43-8963-F83C60B7F862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D47F-312E-8C47-A51D-00ED3E6E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C08A0-ED2B-034B-8350-B22516B0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3B88-87BD-8841-9DC0-0E083F8955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1AE5-8040-C249-AB05-EE9C3A62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BAC6C-2F30-0B41-B32B-B94E2731D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2BA2-C2F4-9946-8287-CF6C1B3C1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78C29-4D2D-C844-87DE-ADEAB6816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A0C83-D065-0D49-A42B-66F835F08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37127-73AA-4440-B1A8-F5610A9E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40B-C491-AB43-8963-F83C60B7F862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9241F-6D30-084C-82BE-17B847A9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C3E39-A559-6E4A-BF43-ECCAC6C0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3B88-87BD-8841-9DC0-0E083F8955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01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1E2C-8AA3-7142-9EF1-B67D3CC7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4502C-6C26-4641-87D8-55468DEC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40B-C491-AB43-8963-F83C60B7F862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7E87D-E019-5D4A-800C-2C6CF115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A4208-2565-3A4D-8DAA-4886B3D5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3B88-87BD-8841-9DC0-0E083F8955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29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6E661-A77D-BD4C-BBF6-A6ABE4E2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40B-C491-AB43-8963-F83C60B7F862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8AE19-8577-F846-BC27-74199784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0CF33-8306-5B40-A867-61E018A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3B88-87BD-8841-9DC0-0E083F8955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9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8AD6-2E51-E04C-BA0F-2F8D07BE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1417-2CC8-F640-9EC1-A2453DB9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C1130-436B-BC46-B6DB-6C782C5A5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7756C-9991-8846-ABB6-5A902118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40B-C491-AB43-8963-F83C60B7F862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0711F-CA24-0A46-AAE6-7C5F54A7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42D05-62B9-3F41-A29C-689292CE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3B88-87BD-8841-9DC0-0E083F8955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990-0D35-714F-B4A8-4E378D42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0A80D-863A-9846-9DF7-7E8228075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5ED57-415E-BA47-8693-6C25878CE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7744-A167-4145-B11C-F70BAF29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40B-C491-AB43-8963-F83C60B7F862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24E3B-6E61-F64E-9AFA-24B50BEC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29DE2-3CF7-AC4D-8AC8-845893F1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3B88-87BD-8841-9DC0-0E083F8955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0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21BAD-B1B1-9B41-A78E-E7F0FE55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39249-91F5-7B48-B4D0-294CA0ED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4571-46C2-BC4E-859D-8D988C883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0440B-C491-AB43-8963-F83C60B7F862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AFDB-1FDD-A64A-8CAF-B6689A4B2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79E9-3C9C-6C45-94EC-12BD0D042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3B88-87BD-8841-9DC0-0E083F8955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12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03125B-A276-A44C-AAC8-2E3358AC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18" y="516834"/>
            <a:ext cx="8041660" cy="5160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19A283-9A58-A44D-914C-13867665C237}"/>
              </a:ext>
            </a:extLst>
          </p:cNvPr>
          <p:cNvSpPr/>
          <p:nvPr/>
        </p:nvSpPr>
        <p:spPr>
          <a:xfrm>
            <a:off x="4939748" y="785191"/>
            <a:ext cx="1729409" cy="68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E99C5-E718-E24E-90B3-605092536451}"/>
              </a:ext>
            </a:extLst>
          </p:cNvPr>
          <p:cNvSpPr/>
          <p:nvPr/>
        </p:nvSpPr>
        <p:spPr>
          <a:xfrm>
            <a:off x="2487192" y="2450823"/>
            <a:ext cx="1886025" cy="93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342E0-49C1-6D44-9FF4-737CE052F1D7}"/>
              </a:ext>
            </a:extLst>
          </p:cNvPr>
          <p:cNvSpPr/>
          <p:nvPr/>
        </p:nvSpPr>
        <p:spPr>
          <a:xfrm>
            <a:off x="7315201" y="2450823"/>
            <a:ext cx="1911626" cy="93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D3E1A-6BC1-B542-9A93-86FFF19DF320}"/>
              </a:ext>
            </a:extLst>
          </p:cNvPr>
          <p:cNvSpPr/>
          <p:nvPr/>
        </p:nvSpPr>
        <p:spPr>
          <a:xfrm>
            <a:off x="5300871" y="4853608"/>
            <a:ext cx="1229138" cy="543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AF369-D29E-A74A-A691-322EFDF4A028}"/>
              </a:ext>
            </a:extLst>
          </p:cNvPr>
          <p:cNvSpPr/>
          <p:nvPr/>
        </p:nvSpPr>
        <p:spPr>
          <a:xfrm>
            <a:off x="2633870" y="4853608"/>
            <a:ext cx="1401416" cy="68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9E7478-4693-084A-89E1-EC9998835470}"/>
              </a:ext>
            </a:extLst>
          </p:cNvPr>
          <p:cNvSpPr/>
          <p:nvPr/>
        </p:nvSpPr>
        <p:spPr>
          <a:xfrm>
            <a:off x="6930889" y="4853607"/>
            <a:ext cx="1729409" cy="68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7A38C9-4CC4-A24B-8F9A-C3472F33CBA9}"/>
              </a:ext>
            </a:extLst>
          </p:cNvPr>
          <p:cNvSpPr/>
          <p:nvPr/>
        </p:nvSpPr>
        <p:spPr>
          <a:xfrm>
            <a:off x="9061178" y="4883423"/>
            <a:ext cx="1196005" cy="68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73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48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Stewart, Avare</dc:creator>
  <cp:lastModifiedBy>Stewart, Avare</cp:lastModifiedBy>
  <cp:revision>1</cp:revision>
  <dcterms:created xsi:type="dcterms:W3CDTF">2019-04-28T06:51:03Z</dcterms:created>
  <dcterms:modified xsi:type="dcterms:W3CDTF">2019-04-28T06:53:39Z</dcterms:modified>
</cp:coreProperties>
</file>