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>
      <p:cViewPr varScale="1">
        <p:scale>
          <a:sx n="83" d="100"/>
          <a:sy n="83" d="100"/>
        </p:scale>
        <p:origin x="-146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AB5D-1D2C-4F8D-A5FE-EBF5D642B44A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01A1289-0DAD-435A-88AA-2FE9A078A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AB5D-1D2C-4F8D-A5FE-EBF5D642B44A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1289-0DAD-435A-88AA-2FE9A078A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AB5D-1D2C-4F8D-A5FE-EBF5D642B44A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1289-0DAD-435A-88AA-2FE9A078A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AB5D-1D2C-4F8D-A5FE-EBF5D642B44A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01A1289-0DAD-435A-88AA-2FE9A078A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AB5D-1D2C-4F8D-A5FE-EBF5D642B44A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1289-0DAD-435A-88AA-2FE9A078AA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AB5D-1D2C-4F8D-A5FE-EBF5D642B44A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1289-0DAD-435A-88AA-2FE9A078A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AB5D-1D2C-4F8D-A5FE-EBF5D642B44A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01A1289-0DAD-435A-88AA-2FE9A078AA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AB5D-1D2C-4F8D-A5FE-EBF5D642B44A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1289-0DAD-435A-88AA-2FE9A078A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AB5D-1D2C-4F8D-A5FE-EBF5D642B44A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1289-0DAD-435A-88AA-2FE9A078A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AB5D-1D2C-4F8D-A5FE-EBF5D642B44A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1289-0DAD-435A-88AA-2FE9A078A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AB5D-1D2C-4F8D-A5FE-EBF5D642B44A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1289-0DAD-435A-88AA-2FE9A078AA8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054AB5D-1D2C-4F8D-A5FE-EBF5D642B44A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01A1289-0DAD-435A-88AA-2FE9A078AA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7776864" cy="2592288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HarvestItal" pitchFamily="2" charset="0"/>
              </a:rPr>
              <a:t>Pemograman</a:t>
            </a:r>
            <a:r>
              <a:rPr lang="en-US" sz="4800" dirty="0">
                <a:latin typeface="HarvestItal" pitchFamily="2" charset="0"/>
              </a:rPr>
              <a:t> </a:t>
            </a:r>
            <a:r>
              <a:rPr lang="en-US" sz="4800" dirty="0" err="1" smtClean="0">
                <a:latin typeface="HarvestItal" pitchFamily="2" charset="0"/>
              </a:rPr>
              <a:t>Perangkat</a:t>
            </a:r>
            <a:r>
              <a:rPr lang="en-US" sz="4800" dirty="0" smtClean="0">
                <a:latin typeface="HarvestItal" pitchFamily="2" charset="0"/>
              </a:rPr>
              <a:t> </a:t>
            </a:r>
            <a:br>
              <a:rPr lang="en-US" sz="4800" dirty="0" smtClean="0">
                <a:latin typeface="HarvestItal" pitchFamily="2" charset="0"/>
              </a:rPr>
            </a:br>
            <a:r>
              <a:rPr lang="en-US" sz="4800" dirty="0" err="1" smtClean="0">
                <a:latin typeface="HarvestItal" pitchFamily="2" charset="0"/>
              </a:rPr>
              <a:t>Bergerak</a:t>
            </a:r>
            <a:r>
              <a:rPr lang="en-US" sz="4800" dirty="0" smtClean="0">
                <a:latin typeface="HarvestItal" pitchFamily="2" charset="0"/>
              </a:rPr>
              <a:t> </a:t>
            </a:r>
            <a:br>
              <a:rPr lang="en-US" sz="4800" dirty="0" smtClean="0">
                <a:latin typeface="HarvestItal" pitchFamily="2" charset="0"/>
              </a:rPr>
            </a:br>
            <a:r>
              <a:rPr lang="en-US" sz="4800" dirty="0" smtClean="0">
                <a:latin typeface="HarvestItal" pitchFamily="2" charset="0"/>
              </a:rPr>
              <a:t>PROJECT UNIK</a:t>
            </a:r>
            <a:endParaRPr lang="en-US" sz="4800" dirty="0">
              <a:latin typeface="HarvestIt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7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805264"/>
            <a:ext cx="3237606" cy="8550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9189" y="188640"/>
            <a:ext cx="383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rvestItal" pitchFamily="2" charset="0"/>
              </a:rPr>
              <a:t>DESIGN APLIKASI</a:t>
            </a:r>
            <a:endParaRPr lang="en-US" sz="4000" dirty="0">
              <a:latin typeface="HarvestItal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348" y="2996952"/>
            <a:ext cx="3838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rvestItal" pitchFamily="2" charset="0"/>
              </a:rPr>
              <a:t>HALAMAN</a:t>
            </a:r>
          </a:p>
          <a:p>
            <a:r>
              <a:rPr lang="en-US" sz="4000" dirty="0" smtClean="0">
                <a:latin typeface="HarvestItal" pitchFamily="2" charset="0"/>
              </a:rPr>
              <a:t>     FORGOT PASS</a:t>
            </a:r>
            <a:endParaRPr lang="en-US" sz="4000" dirty="0">
              <a:latin typeface="HarvestItal" pitchFamily="2" charset="0"/>
            </a:endParaRPr>
          </a:p>
        </p:txBody>
      </p:sp>
      <p:pic>
        <p:nvPicPr>
          <p:cNvPr id="8194" name="Picture 2" descr="C:\Users\ASUS\Desktop\UAS\Folder Screenshot\Forget P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1268760"/>
            <a:ext cx="306705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22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805264"/>
            <a:ext cx="3237606" cy="8550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9189" y="188640"/>
            <a:ext cx="383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rvestItal" pitchFamily="2" charset="0"/>
              </a:rPr>
              <a:t>DESIGN APLIKASI</a:t>
            </a:r>
            <a:endParaRPr lang="en-US" sz="4000" dirty="0">
              <a:latin typeface="HarvestItal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070" y="2996952"/>
            <a:ext cx="3838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rvestItal" pitchFamily="2" charset="0"/>
              </a:rPr>
              <a:t>HALAMAN</a:t>
            </a:r>
          </a:p>
          <a:p>
            <a:r>
              <a:rPr lang="en-US" sz="4000" dirty="0">
                <a:latin typeface="HarvestItal" pitchFamily="2" charset="0"/>
              </a:rPr>
              <a:t> </a:t>
            </a:r>
            <a:r>
              <a:rPr lang="en-US" sz="4000" dirty="0" smtClean="0">
                <a:latin typeface="HarvestItal" pitchFamily="2" charset="0"/>
              </a:rPr>
              <a:t>            LOGOUT</a:t>
            </a:r>
            <a:endParaRPr lang="en-US" sz="4000" dirty="0">
              <a:latin typeface="HarvestItal" pitchFamily="2" charset="0"/>
            </a:endParaRPr>
          </a:p>
        </p:txBody>
      </p:sp>
      <p:pic>
        <p:nvPicPr>
          <p:cNvPr id="9218" name="Picture 2" descr="C:\Users\ASUS\Desktop\UAS\Folder Screenshot\Log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736" y="1196752"/>
            <a:ext cx="310515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22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805264"/>
            <a:ext cx="3237606" cy="8550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9189" y="188640"/>
            <a:ext cx="383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rvestItal" pitchFamily="2" charset="0"/>
              </a:rPr>
              <a:t>DESIGN APLIKASI</a:t>
            </a:r>
            <a:endParaRPr lang="en-US" sz="4000" dirty="0">
              <a:latin typeface="HarvestItal" pitchFamily="2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60" y="1238464"/>
            <a:ext cx="2177001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 descr="C:\Users\ASUS\Desktop\UAS\Folder Screenshot\Dash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147" y="1332650"/>
            <a:ext cx="2456173" cy="429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61089" y="5776848"/>
            <a:ext cx="3982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HarvestItal" pitchFamily="2" charset="0"/>
              </a:rPr>
              <a:t>REFERENSI</a:t>
            </a:r>
            <a:endParaRPr lang="en-US" sz="6600" dirty="0">
              <a:latin typeface="HarvestIt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22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805264"/>
            <a:ext cx="3237606" cy="8550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9189" y="188640"/>
            <a:ext cx="383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rvestItal" pitchFamily="2" charset="0"/>
              </a:rPr>
              <a:t>DESIGN APLIKASI</a:t>
            </a:r>
            <a:endParaRPr lang="en-US" sz="4000" dirty="0">
              <a:latin typeface="HarvestItal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1089" y="5776848"/>
            <a:ext cx="3982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HarvestItal" pitchFamily="2" charset="0"/>
              </a:rPr>
              <a:t>REFERENSI</a:t>
            </a:r>
            <a:endParaRPr lang="en-US" sz="6600" dirty="0">
              <a:latin typeface="HarvestItal" pitchFamily="2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340768"/>
            <a:ext cx="2111811" cy="4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 descr="C:\Users\ASUS\Desktop\UAS\Folder Screenshot\Detail Produ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836" y="1343567"/>
            <a:ext cx="2478793" cy="438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721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805264"/>
            <a:ext cx="3237606" cy="8550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pic>
        <p:nvPicPr>
          <p:cNvPr id="1026" name="Picture 2" descr="C:\Users\ASUS\Desktop\UAS\Folder Screenshot\Int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540" y="1772816"/>
            <a:ext cx="2623940" cy="463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9792" y="188640"/>
            <a:ext cx="4843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HarvestItal" pitchFamily="2" charset="0"/>
              </a:rPr>
              <a:t>SOURCE </a:t>
            </a:r>
            <a:r>
              <a:rPr lang="en-US" sz="4400" dirty="0" smtClean="0">
                <a:solidFill>
                  <a:schemeClr val="tx1"/>
                </a:solidFill>
                <a:latin typeface="HarvestItal" pitchFamily="2" charset="0"/>
              </a:rPr>
              <a:t>CODE</a:t>
            </a:r>
            <a:endParaRPr lang="en-US" sz="4000" dirty="0" smtClean="0">
              <a:solidFill>
                <a:schemeClr val="tx1"/>
              </a:solidFill>
              <a:latin typeface="HarvestItal" pitchFamily="2" charset="0"/>
            </a:endParaRPr>
          </a:p>
          <a:p>
            <a:endParaRPr lang="en-US" sz="4000" dirty="0">
              <a:latin typeface="HarvestItal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673" y="1239143"/>
            <a:ext cx="383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arvestItal" pitchFamily="2" charset="0"/>
              </a:rPr>
              <a:t>HALAMAN AWAL / INTRO</a:t>
            </a:r>
            <a:endParaRPr lang="en-US" sz="2400" dirty="0">
              <a:latin typeface="HarvestItal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1772816"/>
            <a:ext cx="5904656" cy="39604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988840"/>
            <a:ext cx="56166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&lt;ion-header&gt;</a:t>
            </a:r>
          </a:p>
          <a:p>
            <a:r>
              <a:rPr lang="en-US" sz="1400" dirty="0"/>
              <a:t>&lt;/ion-header&gt;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&lt;ion-content&gt;</a:t>
            </a:r>
          </a:p>
          <a:p>
            <a:r>
              <a:rPr lang="en-US" sz="1400" dirty="0"/>
              <a:t>  &lt;ion-col&gt;</a:t>
            </a:r>
          </a:p>
          <a:p>
            <a:r>
              <a:rPr lang="en-US" sz="1400" dirty="0"/>
              <a:t>    &lt;div class="ion-text-center"&gt;</a:t>
            </a:r>
          </a:p>
          <a:p>
            <a:r>
              <a:rPr lang="en-US" sz="1400" dirty="0"/>
              <a:t>      &lt;</a:t>
            </a:r>
            <a:r>
              <a:rPr lang="en-US" sz="1400" dirty="0" err="1"/>
              <a:t>img</a:t>
            </a:r>
            <a:r>
              <a:rPr lang="en-US" sz="1400" dirty="0"/>
              <a:t> </a:t>
            </a:r>
            <a:r>
              <a:rPr lang="en-US" sz="1400" dirty="0" err="1"/>
              <a:t>src</a:t>
            </a:r>
            <a:r>
              <a:rPr lang="en-US" sz="1400" dirty="0"/>
              <a:t>="/assets/projectuniklogo.png"/&gt;</a:t>
            </a:r>
          </a:p>
          <a:p>
            <a:r>
              <a:rPr lang="en-US" sz="1400" dirty="0"/>
              <a:t>  &lt;h3&gt;Need Service?&lt;/h3&gt;</a:t>
            </a:r>
          </a:p>
          <a:p>
            <a:r>
              <a:rPr lang="en-US" sz="1400" dirty="0"/>
              <a:t>  &lt;ion-button fill="clear" color="warning" </a:t>
            </a:r>
            <a:r>
              <a:rPr lang="en-US" sz="1400" dirty="0" err="1"/>
              <a:t>routerLink</a:t>
            </a:r>
            <a:r>
              <a:rPr lang="en-US" sz="1400" dirty="0"/>
              <a:t>="/login"&gt;Continue &lt;ion-icon slot="end" name="arrow-forward"&gt;&lt;/ion-icon&gt;&lt;/ion-button&gt;</a:t>
            </a:r>
          </a:p>
          <a:p>
            <a:r>
              <a:rPr lang="en-US" sz="1400" dirty="0"/>
              <a:t>    &lt;/div&gt;</a:t>
            </a:r>
          </a:p>
          <a:p>
            <a:r>
              <a:rPr lang="en-US" sz="1400" dirty="0"/>
              <a:t>  &lt;/ion-col&gt;</a:t>
            </a:r>
          </a:p>
          <a:p>
            <a:r>
              <a:rPr lang="en-US" sz="1400" dirty="0"/>
              <a:t>  </a:t>
            </a:r>
          </a:p>
          <a:p>
            <a:r>
              <a:rPr lang="en-US" sz="1400" dirty="0"/>
              <a:t>&lt;/ion-content&gt;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9135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805264"/>
            <a:ext cx="3237606" cy="8550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9792" y="188640"/>
            <a:ext cx="4843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HarvestItal" pitchFamily="2" charset="0"/>
              </a:rPr>
              <a:t>SOURCE </a:t>
            </a:r>
            <a:r>
              <a:rPr lang="en-US" sz="4400" dirty="0" smtClean="0">
                <a:solidFill>
                  <a:schemeClr val="tx1"/>
                </a:solidFill>
                <a:latin typeface="HarvestItal" pitchFamily="2" charset="0"/>
              </a:rPr>
              <a:t>CODE</a:t>
            </a:r>
            <a:endParaRPr lang="en-US" sz="4000" dirty="0" smtClean="0">
              <a:solidFill>
                <a:schemeClr val="tx1"/>
              </a:solidFill>
              <a:latin typeface="HarvestItal" pitchFamily="2" charset="0"/>
            </a:endParaRPr>
          </a:p>
          <a:p>
            <a:endParaRPr lang="en-US" sz="4000" dirty="0">
              <a:latin typeface="HarvestItal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673" y="1239143"/>
            <a:ext cx="383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arvestItal" pitchFamily="2" charset="0"/>
              </a:rPr>
              <a:t>HALAMAN LOGIN</a:t>
            </a:r>
            <a:endParaRPr lang="en-US" sz="2400" dirty="0">
              <a:latin typeface="HarvestItal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1772816"/>
            <a:ext cx="5904656" cy="39604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988840"/>
            <a:ext cx="5616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&lt;p&gt;</a:t>
            </a:r>
          </a:p>
          <a:p>
            <a:r>
              <a:rPr lang="en-US" sz="1400" dirty="0" smtClean="0"/>
              <a:t>  login works!</a:t>
            </a:r>
          </a:p>
          <a:p>
            <a:r>
              <a:rPr lang="en-US" sz="1400" dirty="0" smtClean="0"/>
              <a:t>&lt;/p&gt;</a:t>
            </a:r>
            <a:endParaRPr lang="en-US" sz="1400" dirty="0"/>
          </a:p>
        </p:txBody>
      </p:sp>
      <p:pic>
        <p:nvPicPr>
          <p:cNvPr id="9" name="Picture 2" descr="C:\Users\ASUS\Desktop\UAS\Folder Screenshot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72816"/>
            <a:ext cx="2623939" cy="463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497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805264"/>
            <a:ext cx="3237606" cy="8550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9792" y="188640"/>
            <a:ext cx="4843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HarvestItal" pitchFamily="2" charset="0"/>
              </a:rPr>
              <a:t>SOURCE </a:t>
            </a:r>
            <a:r>
              <a:rPr lang="en-US" sz="4400" dirty="0" smtClean="0">
                <a:solidFill>
                  <a:schemeClr val="tx1"/>
                </a:solidFill>
                <a:latin typeface="HarvestItal" pitchFamily="2" charset="0"/>
              </a:rPr>
              <a:t>CODE</a:t>
            </a:r>
            <a:endParaRPr lang="en-US" sz="4000" dirty="0" smtClean="0">
              <a:solidFill>
                <a:schemeClr val="tx1"/>
              </a:solidFill>
              <a:latin typeface="HarvestItal" pitchFamily="2" charset="0"/>
            </a:endParaRPr>
          </a:p>
          <a:p>
            <a:endParaRPr lang="en-US" sz="4000" dirty="0">
              <a:latin typeface="HarvestItal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673" y="1239143"/>
            <a:ext cx="383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arvestItal" pitchFamily="2" charset="0"/>
              </a:rPr>
              <a:t>HALAMAN REGISTER</a:t>
            </a:r>
            <a:endParaRPr lang="en-US" sz="2400" dirty="0">
              <a:latin typeface="HarvestItal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1772816"/>
            <a:ext cx="5904656" cy="39604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988840"/>
            <a:ext cx="56166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&lt;ion-header&gt;</a:t>
            </a:r>
          </a:p>
          <a:p>
            <a:r>
              <a:rPr lang="en-US" sz="1400" dirty="0"/>
              <a:t>  &lt;ion-toolbar&gt;</a:t>
            </a:r>
          </a:p>
          <a:p>
            <a:r>
              <a:rPr lang="en-US" sz="1400" dirty="0"/>
              <a:t>    &lt;ion-buttons slot="start"&gt;</a:t>
            </a:r>
          </a:p>
          <a:p>
            <a:r>
              <a:rPr lang="en-US" sz="1400" dirty="0"/>
              <a:t>      &lt;ion-back-button color="warning"&gt;&lt;/ion-back-button&gt;</a:t>
            </a:r>
          </a:p>
          <a:p>
            <a:r>
              <a:rPr lang="en-US" sz="1400" dirty="0"/>
              <a:t>    &lt;/ion-buttons&gt;</a:t>
            </a:r>
          </a:p>
          <a:p>
            <a:r>
              <a:rPr lang="en-US" sz="1400" dirty="0"/>
              <a:t>    &lt;ion-title&gt;Register&lt;/ion-title&gt;</a:t>
            </a:r>
          </a:p>
          <a:p>
            <a:r>
              <a:rPr lang="en-US" sz="1400" dirty="0"/>
              <a:t>  &lt;/ion-toolbar&gt;</a:t>
            </a:r>
          </a:p>
          <a:p>
            <a:r>
              <a:rPr lang="en-US" sz="1400" dirty="0"/>
              <a:t>&lt;/ion-header&gt;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&lt;ion-content&gt;</a:t>
            </a:r>
          </a:p>
          <a:p>
            <a:r>
              <a:rPr lang="en-US" sz="1400" dirty="0"/>
              <a:t>  &lt;ion-list&gt;</a:t>
            </a:r>
          </a:p>
          <a:p>
            <a:r>
              <a:rPr lang="en-US" sz="1400" dirty="0"/>
              <a:t>    &lt;ion-item&gt;</a:t>
            </a:r>
          </a:p>
          <a:p>
            <a:r>
              <a:rPr lang="en-US" sz="1400" dirty="0"/>
              <a:t>      &lt;ion-label position="stacked"&gt;Name&lt;/ion-label&gt;</a:t>
            </a:r>
          </a:p>
          <a:p>
            <a:r>
              <a:rPr lang="en-US" sz="1400" dirty="0"/>
              <a:t>      &lt;ion-input type="text" [(</a:t>
            </a:r>
            <a:r>
              <a:rPr lang="en-US" sz="1400" dirty="0" err="1"/>
              <a:t>ngModel</a:t>
            </a:r>
            <a:r>
              <a:rPr lang="en-US" sz="1400" dirty="0"/>
              <a:t>)]="user.name"&gt;&lt;/ion-input&gt;</a:t>
            </a:r>
          </a:p>
          <a:p>
            <a:r>
              <a:rPr lang="en-US" sz="1400" dirty="0"/>
              <a:t>    &lt;/ion-item&gt;</a:t>
            </a:r>
          </a:p>
          <a:p>
            <a:r>
              <a:rPr lang="en-US" sz="1400" dirty="0"/>
              <a:t>    &lt;ion-item&gt;</a:t>
            </a:r>
          </a:p>
          <a:p>
            <a:r>
              <a:rPr lang="en-US" sz="1400" dirty="0"/>
              <a:t>      </a:t>
            </a:r>
            <a:r>
              <a:rPr lang="en-US" sz="1400" dirty="0" smtClean="0"/>
              <a:t>&lt;ion-label position="stacked"&gt;Email&lt;/ion-label&gt;</a:t>
            </a:r>
          </a:p>
          <a:p>
            <a:r>
              <a:rPr lang="en-US" sz="1400" dirty="0" smtClean="0"/>
              <a:t>      </a:t>
            </a:r>
            <a:endParaRPr lang="en-US" sz="1400" dirty="0"/>
          </a:p>
        </p:txBody>
      </p:sp>
      <p:pic>
        <p:nvPicPr>
          <p:cNvPr id="10" name="Picture 2" descr="C:\Users\ASUS\Desktop\UAS\Folder Screenshot\Regi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1" y="1700808"/>
            <a:ext cx="2623939" cy="466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99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805264"/>
            <a:ext cx="3237606" cy="8550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9792" y="188640"/>
            <a:ext cx="4843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HarvestItal" pitchFamily="2" charset="0"/>
              </a:rPr>
              <a:t>SOURCE </a:t>
            </a:r>
            <a:r>
              <a:rPr lang="en-US" sz="4400" dirty="0" smtClean="0">
                <a:solidFill>
                  <a:schemeClr val="tx1"/>
                </a:solidFill>
                <a:latin typeface="HarvestItal" pitchFamily="2" charset="0"/>
              </a:rPr>
              <a:t>CODE</a:t>
            </a:r>
            <a:endParaRPr lang="en-US" sz="4000" dirty="0" smtClean="0">
              <a:solidFill>
                <a:schemeClr val="tx1"/>
              </a:solidFill>
              <a:latin typeface="HarvestItal" pitchFamily="2" charset="0"/>
            </a:endParaRPr>
          </a:p>
          <a:p>
            <a:endParaRPr lang="en-US" sz="4000" dirty="0">
              <a:latin typeface="HarvestItal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673" y="1239143"/>
            <a:ext cx="383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arvestItal" pitchFamily="2" charset="0"/>
              </a:rPr>
              <a:t>HALAMAN REGISTER</a:t>
            </a:r>
            <a:endParaRPr lang="en-US" sz="2400" dirty="0">
              <a:latin typeface="HarvestItal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1772816"/>
            <a:ext cx="5904656" cy="39604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988840"/>
            <a:ext cx="561662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/>
              <a:t>      </a:t>
            </a:r>
            <a:r>
              <a:rPr lang="en-US" sz="1400" dirty="0" smtClean="0"/>
              <a:t>&lt;ion-label position="stacked"&gt;Email&lt;/ion-label&gt;</a:t>
            </a:r>
          </a:p>
          <a:p>
            <a:r>
              <a:rPr lang="en-US" sz="1400" dirty="0" smtClean="0"/>
              <a:t>      &lt;ion-input type="text" [(</a:t>
            </a:r>
            <a:r>
              <a:rPr lang="en-US" sz="1400" dirty="0" err="1" smtClean="0"/>
              <a:t>ngModel</a:t>
            </a:r>
            <a:r>
              <a:rPr lang="en-US" sz="1400" dirty="0" smtClean="0"/>
              <a:t>)]="</a:t>
            </a:r>
            <a:r>
              <a:rPr lang="en-US" sz="1400" dirty="0" err="1" smtClean="0"/>
              <a:t>user.email</a:t>
            </a:r>
            <a:r>
              <a:rPr lang="en-US" sz="1400" dirty="0" smtClean="0"/>
              <a:t>"&gt;&lt;/ion-input&gt;</a:t>
            </a:r>
          </a:p>
          <a:p>
            <a:r>
              <a:rPr lang="en-US" sz="1400" dirty="0" smtClean="0"/>
              <a:t>    &lt;/ion-item&gt;</a:t>
            </a:r>
          </a:p>
          <a:p>
            <a:r>
              <a:rPr lang="en-US" sz="1400" dirty="0" smtClean="0"/>
              <a:t>    &lt;ion-item&gt;</a:t>
            </a:r>
          </a:p>
          <a:p>
            <a:r>
              <a:rPr lang="en-US" sz="1400" dirty="0" smtClean="0"/>
              <a:t>      &lt;ion-label position="stacked"&gt;Password&lt;/ion-label&gt;</a:t>
            </a:r>
          </a:p>
          <a:p>
            <a:r>
              <a:rPr lang="en-US" sz="1400" dirty="0" smtClean="0"/>
              <a:t>      &lt;ion-input type="password" [(</a:t>
            </a:r>
            <a:r>
              <a:rPr lang="en-US" sz="1400" dirty="0" err="1" smtClean="0"/>
              <a:t>ngModel</a:t>
            </a:r>
            <a:r>
              <a:rPr lang="en-US" sz="1400" dirty="0" smtClean="0"/>
              <a:t>)]="</a:t>
            </a:r>
            <a:r>
              <a:rPr lang="en-US" sz="1400" dirty="0" err="1" smtClean="0"/>
              <a:t>user.password</a:t>
            </a:r>
            <a:r>
              <a:rPr lang="en-US" sz="1400" dirty="0" smtClean="0"/>
              <a:t>"&gt;&lt;/ion-input&gt;</a:t>
            </a:r>
          </a:p>
          <a:p>
            <a:r>
              <a:rPr lang="en-US" sz="1400" dirty="0" smtClean="0"/>
              <a:t>    &lt;/ion-item&gt;</a:t>
            </a:r>
          </a:p>
          <a:p>
            <a:r>
              <a:rPr lang="en-US" sz="1400" dirty="0" smtClean="0"/>
              <a:t>    &lt;section&gt;</a:t>
            </a:r>
          </a:p>
          <a:p>
            <a:r>
              <a:rPr lang="en-US" sz="1400" dirty="0" smtClean="0"/>
              <a:t>      &lt;ion-button color="warning" expand="block" (click)="register()"&gt;Register&lt;/ion-button&gt;</a:t>
            </a:r>
          </a:p>
          <a:p>
            <a:r>
              <a:rPr lang="en-US" sz="1400" dirty="0" smtClean="0"/>
              <a:t>    &lt;/section&gt;</a:t>
            </a:r>
          </a:p>
          <a:p>
            <a:r>
              <a:rPr lang="en-US" sz="1400" dirty="0" smtClean="0"/>
              <a:t>  &lt;/ion-list&gt;</a:t>
            </a:r>
          </a:p>
          <a:p>
            <a:r>
              <a:rPr lang="en-US" sz="1400" dirty="0" smtClean="0"/>
              <a:t>&lt;/ion-content&gt;</a:t>
            </a:r>
          </a:p>
          <a:p>
            <a:endParaRPr lang="en-US" sz="1400" dirty="0"/>
          </a:p>
        </p:txBody>
      </p:sp>
      <p:pic>
        <p:nvPicPr>
          <p:cNvPr id="10" name="Picture 2" descr="C:\Users\ASUS\Desktop\UAS\Folder Screenshot\Regi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1" y="1700808"/>
            <a:ext cx="2623939" cy="466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15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805264"/>
            <a:ext cx="3237606" cy="8550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9792" y="188640"/>
            <a:ext cx="4843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HarvestItal" pitchFamily="2" charset="0"/>
              </a:rPr>
              <a:t>SOURCE </a:t>
            </a:r>
            <a:r>
              <a:rPr lang="en-US" sz="4400" dirty="0" smtClean="0">
                <a:solidFill>
                  <a:schemeClr val="tx1"/>
                </a:solidFill>
                <a:latin typeface="HarvestItal" pitchFamily="2" charset="0"/>
              </a:rPr>
              <a:t>CODE</a:t>
            </a:r>
            <a:endParaRPr lang="en-US" sz="4000" dirty="0" smtClean="0">
              <a:solidFill>
                <a:schemeClr val="tx1"/>
              </a:solidFill>
              <a:latin typeface="HarvestItal" pitchFamily="2" charset="0"/>
            </a:endParaRPr>
          </a:p>
          <a:p>
            <a:endParaRPr lang="en-US" sz="4000" dirty="0">
              <a:latin typeface="HarvestItal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673" y="1239143"/>
            <a:ext cx="383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arvestItal" pitchFamily="2" charset="0"/>
              </a:rPr>
              <a:t>HALAMAN DETAIL PRODUCT</a:t>
            </a:r>
            <a:endParaRPr lang="en-US" sz="2400" dirty="0">
              <a:latin typeface="HarvestItal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1772816"/>
            <a:ext cx="5904656" cy="39604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831567"/>
            <a:ext cx="56166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&lt;ion-header&gt;</a:t>
            </a:r>
          </a:p>
          <a:p>
            <a:r>
              <a:rPr lang="en-US" sz="1300" dirty="0"/>
              <a:t>  &lt;ion-toolbar&gt;</a:t>
            </a:r>
          </a:p>
          <a:p>
            <a:r>
              <a:rPr lang="en-US" sz="1300" dirty="0"/>
              <a:t>    &lt;ion-title&gt;Detail Product&lt;/ion-title&gt;</a:t>
            </a:r>
          </a:p>
          <a:p>
            <a:r>
              <a:rPr lang="en-US" sz="1300" dirty="0"/>
              <a:t>    &lt;ion-buttons slot="start"&gt;</a:t>
            </a:r>
          </a:p>
          <a:p>
            <a:r>
              <a:rPr lang="en-US" sz="1300" dirty="0"/>
              <a:t>      &lt;ion-back-button color="warning"&gt;&lt;/ion-back-button&gt;</a:t>
            </a:r>
          </a:p>
          <a:p>
            <a:r>
              <a:rPr lang="en-US" sz="1300" dirty="0"/>
              <a:t>    &lt;/ion-buttons&gt;</a:t>
            </a:r>
          </a:p>
          <a:p>
            <a:r>
              <a:rPr lang="en-US" sz="1300" dirty="0"/>
              <a:t>    &lt;ion-title&gt;{{ (service | </a:t>
            </a:r>
            <a:r>
              <a:rPr lang="en-US" sz="1300" dirty="0" err="1"/>
              <a:t>async</a:t>
            </a:r>
            <a:r>
              <a:rPr lang="en-US" sz="1300" dirty="0"/>
              <a:t>)?.</a:t>
            </a:r>
            <a:r>
              <a:rPr lang="en-US" sz="1300" dirty="0" err="1"/>
              <a:t>serviceName</a:t>
            </a:r>
            <a:r>
              <a:rPr lang="en-US" sz="1300" dirty="0"/>
              <a:t> }}&lt;/ion-title&gt;</a:t>
            </a:r>
          </a:p>
          <a:p>
            <a:r>
              <a:rPr lang="en-US" sz="1300" dirty="0"/>
              <a:t>  &lt;/ion-toolbar&gt;</a:t>
            </a:r>
          </a:p>
          <a:p>
            <a:r>
              <a:rPr lang="en-US" sz="1300" dirty="0"/>
              <a:t>  </a:t>
            </a:r>
          </a:p>
          <a:p>
            <a:r>
              <a:rPr lang="en-US" sz="1300" dirty="0"/>
              <a:t>&lt;/ion-header&gt;</a:t>
            </a:r>
          </a:p>
          <a:p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/>
              <a:t>&lt;ion-content padding&gt;</a:t>
            </a:r>
          </a:p>
          <a:p>
            <a:r>
              <a:rPr lang="en-US" sz="1300" dirty="0"/>
              <a:t>  &lt;ion-card&gt;</a:t>
            </a:r>
          </a:p>
          <a:p>
            <a:r>
              <a:rPr lang="en-US" sz="1300" dirty="0"/>
              <a:t>    &lt;ion-card-header&gt;</a:t>
            </a:r>
          </a:p>
          <a:p>
            <a:r>
              <a:rPr lang="en-US" sz="1300" dirty="0"/>
              <a:t>        &lt;</a:t>
            </a:r>
            <a:r>
              <a:rPr lang="en-US" sz="1300" dirty="0" err="1"/>
              <a:t>img</a:t>
            </a:r>
            <a:r>
              <a:rPr lang="en-US" sz="1300" dirty="0"/>
              <a:t> [</a:t>
            </a:r>
            <a:r>
              <a:rPr lang="en-US" sz="1300" dirty="0" err="1"/>
              <a:t>src</a:t>
            </a:r>
            <a:r>
              <a:rPr lang="en-US" sz="1300" dirty="0"/>
              <a:t>]="(service| </a:t>
            </a:r>
            <a:r>
              <a:rPr lang="en-US" sz="1300" dirty="0" err="1"/>
              <a:t>async</a:t>
            </a:r>
            <a:r>
              <a:rPr lang="en-US" sz="1300" dirty="0"/>
              <a:t>)?.</a:t>
            </a:r>
            <a:r>
              <a:rPr lang="en-US" sz="1300" dirty="0" err="1"/>
              <a:t>imageUrl</a:t>
            </a:r>
            <a:r>
              <a:rPr lang="en-US" sz="1300" dirty="0"/>
              <a:t>" alt=""&gt; </a:t>
            </a:r>
          </a:p>
          <a:p>
            <a:r>
              <a:rPr lang="en-US" sz="1300" dirty="0"/>
              <a:t>    &lt;/ion-card-header&gt;</a:t>
            </a:r>
          </a:p>
          <a:p>
            <a:r>
              <a:rPr lang="en-US" sz="1300" dirty="0"/>
              <a:t>  &lt;/ion-card&gt;  </a:t>
            </a:r>
          </a:p>
          <a:p>
            <a:r>
              <a:rPr lang="en-US" sz="1300" dirty="0"/>
              <a:t>  &lt;h3&gt;Service&lt;/h3&gt;</a:t>
            </a:r>
          </a:p>
          <a:p>
            <a:r>
              <a:rPr lang="en-US" sz="1300" dirty="0"/>
              <a:t>  &lt;p&gt;</a:t>
            </a:r>
          </a:p>
          <a:p>
            <a:r>
              <a:rPr lang="en-US" sz="1300" dirty="0"/>
              <a:t>    </a:t>
            </a:r>
          </a:p>
        </p:txBody>
      </p:sp>
      <p:pic>
        <p:nvPicPr>
          <p:cNvPr id="11" name="Picture 2" descr="C:\Users\ASUS\Desktop\UAS\Folder Screenshot\Detail Produ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62496"/>
            <a:ext cx="2641595" cy="467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7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805264"/>
            <a:ext cx="3237606" cy="8550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9792" y="188640"/>
            <a:ext cx="4843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HarvestItal" pitchFamily="2" charset="0"/>
              </a:rPr>
              <a:t>SOURCE </a:t>
            </a:r>
            <a:r>
              <a:rPr lang="en-US" sz="4400" dirty="0" smtClean="0">
                <a:solidFill>
                  <a:schemeClr val="tx1"/>
                </a:solidFill>
                <a:latin typeface="HarvestItal" pitchFamily="2" charset="0"/>
              </a:rPr>
              <a:t>CODE</a:t>
            </a:r>
            <a:endParaRPr lang="en-US" sz="4000" dirty="0" smtClean="0">
              <a:solidFill>
                <a:schemeClr val="tx1"/>
              </a:solidFill>
              <a:latin typeface="HarvestItal" pitchFamily="2" charset="0"/>
            </a:endParaRPr>
          </a:p>
          <a:p>
            <a:endParaRPr lang="en-US" sz="4000" dirty="0">
              <a:latin typeface="HarvestItal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673" y="1239143"/>
            <a:ext cx="383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arvestItal" pitchFamily="2" charset="0"/>
              </a:rPr>
              <a:t>HALAMAN DETAIL PRODUCT</a:t>
            </a:r>
            <a:endParaRPr lang="en-US" sz="2400" dirty="0">
              <a:latin typeface="HarvestItal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1772816"/>
            <a:ext cx="5904656" cy="39604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844824"/>
            <a:ext cx="561662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    Client {{ (service | </a:t>
            </a:r>
            <a:r>
              <a:rPr lang="en-US" sz="1400" dirty="0" err="1" smtClean="0"/>
              <a:t>async</a:t>
            </a:r>
            <a:r>
              <a:rPr lang="en-US" sz="1400" dirty="0" smtClean="0"/>
              <a:t>)?.</a:t>
            </a:r>
            <a:r>
              <a:rPr lang="en-US" sz="1400" dirty="0" err="1" smtClean="0"/>
              <a:t>serviceName</a:t>
            </a:r>
            <a:r>
              <a:rPr lang="en-US" sz="1400" dirty="0" smtClean="0"/>
              <a:t> }} </a:t>
            </a:r>
            <a:r>
              <a:rPr lang="en-US" sz="1400" dirty="0" err="1" smtClean="0"/>
              <a:t>dengan</a:t>
            </a:r>
            <a:r>
              <a:rPr lang="en-US" sz="1400" dirty="0" smtClean="0"/>
              <a:t> </a:t>
            </a:r>
            <a:r>
              <a:rPr lang="en-US" sz="1400" dirty="0" err="1" smtClean="0"/>
              <a:t>nama</a:t>
            </a:r>
            <a:r>
              <a:rPr lang="en-US" sz="1400" dirty="0" smtClean="0"/>
              <a:t> {{ (service |</a:t>
            </a:r>
          </a:p>
          <a:p>
            <a:r>
              <a:rPr lang="en-US" sz="1400" dirty="0" smtClean="0"/>
              <a:t>    </a:t>
            </a:r>
            <a:r>
              <a:rPr lang="en-US" sz="1400" dirty="0" err="1" smtClean="0"/>
              <a:t>async</a:t>
            </a:r>
            <a:r>
              <a:rPr lang="en-US" sz="1400" dirty="0" smtClean="0"/>
              <a:t>)?.</a:t>
            </a:r>
            <a:r>
              <a:rPr lang="en-US" sz="1400" dirty="0" err="1" smtClean="0"/>
              <a:t>penyumbang</a:t>
            </a:r>
            <a:r>
              <a:rPr lang="en-US" sz="1400" dirty="0" smtClean="0"/>
              <a:t> }}.</a:t>
            </a:r>
          </a:p>
          <a:p>
            <a:r>
              <a:rPr lang="en-US" sz="1400" dirty="0" smtClean="0"/>
              <a:t>  &lt;/p&gt;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 &lt;h3&gt;Type&lt;/h3&gt;</a:t>
            </a:r>
          </a:p>
          <a:p>
            <a:r>
              <a:rPr lang="en-US" sz="1400" dirty="0" smtClean="0"/>
              <a:t>  &lt;p&gt;</a:t>
            </a:r>
          </a:p>
          <a:p>
            <a:r>
              <a:rPr lang="en-US" sz="1400" dirty="0" smtClean="0"/>
              <a:t>    </a:t>
            </a:r>
            <a:r>
              <a:rPr lang="en-US" sz="1400" dirty="0" err="1" smtClean="0"/>
              <a:t>Tipe</a:t>
            </a:r>
            <a:r>
              <a:rPr lang="en-US" sz="1400" dirty="0" smtClean="0"/>
              <a:t> {{ (service | </a:t>
            </a:r>
            <a:r>
              <a:rPr lang="en-US" sz="1400" dirty="0" err="1" smtClean="0"/>
              <a:t>async</a:t>
            </a:r>
            <a:r>
              <a:rPr lang="en-US" sz="1400" dirty="0" smtClean="0"/>
              <a:t>)?.</a:t>
            </a:r>
            <a:r>
              <a:rPr lang="en-US" sz="1400" dirty="0" err="1" smtClean="0"/>
              <a:t>jenis</a:t>
            </a:r>
            <a:r>
              <a:rPr lang="en-US" sz="1400" dirty="0" smtClean="0"/>
              <a:t> }} </a:t>
            </a:r>
          </a:p>
          <a:p>
            <a:r>
              <a:rPr lang="en-US" sz="1400" dirty="0" smtClean="0"/>
              <a:t>  &lt;/p&gt;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 &lt;h3&gt;</a:t>
            </a:r>
            <a:r>
              <a:rPr lang="en-US" sz="1400" dirty="0" err="1" smtClean="0"/>
              <a:t>Desciption</a:t>
            </a:r>
            <a:r>
              <a:rPr lang="en-US" sz="1400" dirty="0" smtClean="0"/>
              <a:t>&lt;/h3&gt;</a:t>
            </a:r>
          </a:p>
          <a:p>
            <a:r>
              <a:rPr lang="en-US" sz="1400" dirty="0" smtClean="0"/>
              <a:t>  &lt;p&gt;</a:t>
            </a:r>
          </a:p>
          <a:p>
            <a:r>
              <a:rPr lang="en-US" sz="1400" dirty="0" smtClean="0"/>
              <a:t>    {{ (service | </a:t>
            </a:r>
            <a:r>
              <a:rPr lang="en-US" sz="1400" dirty="0" err="1" smtClean="0"/>
              <a:t>async</a:t>
            </a:r>
            <a:r>
              <a:rPr lang="en-US" sz="1400" dirty="0" smtClean="0"/>
              <a:t>)?.</a:t>
            </a:r>
            <a:r>
              <a:rPr lang="en-US" sz="1400" dirty="0" err="1" smtClean="0"/>
              <a:t>serviceDescription</a:t>
            </a:r>
            <a:r>
              <a:rPr lang="en-US" sz="1400" dirty="0" smtClean="0"/>
              <a:t> }}</a:t>
            </a:r>
          </a:p>
          <a:p>
            <a:r>
              <a:rPr lang="en-US" sz="1400" dirty="0" smtClean="0"/>
              <a:t>  &lt;/p&gt;</a:t>
            </a:r>
          </a:p>
          <a:p>
            <a:r>
              <a:rPr lang="en-US" sz="1400" dirty="0" smtClean="0"/>
              <a:t>  </a:t>
            </a:r>
          </a:p>
          <a:p>
            <a:r>
              <a:rPr lang="en-US" sz="1400" dirty="0" smtClean="0"/>
              <a:t>&lt;/ion-content&gt;</a:t>
            </a:r>
          </a:p>
          <a:p>
            <a:r>
              <a:rPr lang="en-US" sz="1400" dirty="0" smtClean="0"/>
              <a:t>&lt;ion-button color="warning"  shape="round"  (click)="</a:t>
            </a:r>
            <a:r>
              <a:rPr lang="en-US" sz="1400" dirty="0" err="1" smtClean="0"/>
              <a:t>deleteService</a:t>
            </a:r>
            <a:r>
              <a:rPr lang="en-US" sz="1400" dirty="0" smtClean="0"/>
              <a:t>()"&gt;</a:t>
            </a:r>
          </a:p>
          <a:p>
            <a:r>
              <a:rPr lang="en-US" sz="1400" dirty="0" smtClean="0"/>
              <a:t>  Delete</a:t>
            </a:r>
          </a:p>
          <a:p>
            <a:r>
              <a:rPr lang="en-US" sz="1400" dirty="0" smtClean="0"/>
              <a:t>&lt;/ion-button&gt;</a:t>
            </a:r>
          </a:p>
          <a:p>
            <a:endParaRPr lang="en-US" sz="1400" dirty="0"/>
          </a:p>
        </p:txBody>
      </p:sp>
      <p:pic>
        <p:nvPicPr>
          <p:cNvPr id="11" name="Picture 2" descr="C:\Users\ASUS\Desktop\UAS\Folder Screenshot\Detail Produ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62496"/>
            <a:ext cx="2641595" cy="467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63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03648" y="1916832"/>
            <a:ext cx="216024" cy="4104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06121" y="1916832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06121" y="3573016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06121" y="5203152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9607" y="2020488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arvestItal" pitchFamily="2" charset="0"/>
              </a:rPr>
              <a:t>1</a:t>
            </a:r>
            <a:endParaRPr lang="en-US" sz="3200" dirty="0">
              <a:latin typeface="HarvestItal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9607" y="3676672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arvestItal" pitchFamily="2" charset="0"/>
              </a:rPr>
              <a:t>2</a:t>
            </a:r>
            <a:endParaRPr lang="en-US" sz="3200" dirty="0">
              <a:latin typeface="HarvestItal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9607" y="5306808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arvestItal" pitchFamily="2" charset="0"/>
              </a:rPr>
              <a:t>3</a:t>
            </a:r>
            <a:endParaRPr lang="en-US" sz="3200" dirty="0">
              <a:latin typeface="HarvestItal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75856" y="2020488"/>
            <a:ext cx="468052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HarvestItal" pitchFamily="2" charset="0"/>
              </a:rPr>
              <a:t>INFORMASI APLIKASI</a:t>
            </a:r>
            <a:endParaRPr lang="en-US" sz="3200" dirty="0">
              <a:solidFill>
                <a:schemeClr val="tx1"/>
              </a:solidFill>
              <a:latin typeface="HarvestItal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75856" y="5307687"/>
            <a:ext cx="468052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HarvestItal" pitchFamily="2" charset="0"/>
              </a:rPr>
              <a:t>SOURCE CODE</a:t>
            </a:r>
            <a:endParaRPr lang="en-US" sz="3200" dirty="0">
              <a:solidFill>
                <a:schemeClr val="tx1"/>
              </a:solidFill>
              <a:latin typeface="HarvestItal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75856" y="3676671"/>
            <a:ext cx="468052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HarvestItal" pitchFamily="2" charset="0"/>
              </a:rPr>
              <a:t>DESIGN APLIKASI</a:t>
            </a:r>
            <a:endParaRPr lang="en-US" sz="3200" dirty="0">
              <a:solidFill>
                <a:schemeClr val="tx1"/>
              </a:solidFill>
              <a:latin typeface="HarvestIt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51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805264"/>
            <a:ext cx="3237606" cy="8550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9792" y="188640"/>
            <a:ext cx="4843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HarvestItal" pitchFamily="2" charset="0"/>
              </a:rPr>
              <a:t>SOURCE </a:t>
            </a:r>
            <a:r>
              <a:rPr lang="en-US" sz="4400" dirty="0" smtClean="0">
                <a:solidFill>
                  <a:schemeClr val="tx1"/>
                </a:solidFill>
                <a:latin typeface="HarvestItal" pitchFamily="2" charset="0"/>
              </a:rPr>
              <a:t>CODE</a:t>
            </a:r>
            <a:endParaRPr lang="en-US" sz="4000" dirty="0" smtClean="0">
              <a:solidFill>
                <a:schemeClr val="tx1"/>
              </a:solidFill>
              <a:latin typeface="HarvestItal" pitchFamily="2" charset="0"/>
            </a:endParaRPr>
          </a:p>
          <a:p>
            <a:endParaRPr lang="en-US" sz="4000" dirty="0">
              <a:latin typeface="HarvestItal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673" y="1239143"/>
            <a:ext cx="383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arvestItal" pitchFamily="2" charset="0"/>
              </a:rPr>
              <a:t>HALAMAN REQUEST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504" y="1772816"/>
            <a:ext cx="5904656" cy="39604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844824"/>
            <a:ext cx="561662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&lt;ion-header&gt;</a:t>
            </a:r>
          </a:p>
          <a:p>
            <a:r>
              <a:rPr lang="en-US" sz="1400" dirty="0"/>
              <a:t>  &lt;ion-toolbar&gt;</a:t>
            </a:r>
          </a:p>
          <a:p>
            <a:r>
              <a:rPr lang="en-US" sz="1400" dirty="0"/>
              <a:t>    &lt;ion-title&gt;Profile&lt;/ion-title&gt;</a:t>
            </a:r>
          </a:p>
          <a:p>
            <a:r>
              <a:rPr lang="en-US" sz="1400" dirty="0"/>
              <a:t>    &lt;ion-buttons slot="start"&gt;</a:t>
            </a:r>
          </a:p>
          <a:p>
            <a:r>
              <a:rPr lang="en-US" sz="1400" dirty="0"/>
              <a:t>      &lt;ion-back-button color="warning"&gt;&lt;/ion-back-button&gt;</a:t>
            </a:r>
          </a:p>
          <a:p>
            <a:r>
              <a:rPr lang="en-US" sz="1400" dirty="0"/>
              <a:t>    &lt;/ion-buttons&gt;</a:t>
            </a:r>
          </a:p>
          <a:p>
            <a:r>
              <a:rPr lang="en-US" sz="1400" dirty="0"/>
              <a:t>  &lt;/ion-toolbar&gt;</a:t>
            </a:r>
          </a:p>
          <a:p>
            <a:r>
              <a:rPr lang="en-US" sz="1400" dirty="0"/>
              <a:t>&lt;/ion-header&gt;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&lt;ion-content&gt;</a:t>
            </a:r>
          </a:p>
          <a:p>
            <a:r>
              <a:rPr lang="en-US" sz="1400" dirty="0"/>
              <a:t>  </a:t>
            </a:r>
          </a:p>
          <a:p>
            <a:r>
              <a:rPr lang="en-US" sz="1400" dirty="0"/>
              <a:t>  &lt;</a:t>
            </a:r>
            <a:r>
              <a:rPr lang="en-US" sz="1400" dirty="0" err="1"/>
              <a:t>img</a:t>
            </a:r>
            <a:r>
              <a:rPr lang="en-US" sz="1400" dirty="0"/>
              <a:t> </a:t>
            </a:r>
            <a:r>
              <a:rPr lang="en-US" sz="1400" dirty="0" err="1"/>
              <a:t>src</a:t>
            </a:r>
            <a:r>
              <a:rPr lang="en-US" sz="1400" dirty="0"/>
              <a:t>="/assets/projectuniklogo.png"/&gt;</a:t>
            </a:r>
          </a:p>
          <a:p>
            <a:r>
              <a:rPr lang="en-US" sz="1400" dirty="0"/>
              <a:t>  &lt;ion-item&gt;</a:t>
            </a:r>
          </a:p>
          <a:p>
            <a:r>
              <a:rPr lang="en-US" sz="1400" dirty="0"/>
              <a:t>    &lt;ion-label&gt;</a:t>
            </a:r>
          </a:p>
          <a:p>
            <a:r>
              <a:rPr lang="en-US" sz="1400" dirty="0"/>
              <a:t>      Name</a:t>
            </a:r>
          </a:p>
          <a:p>
            <a:r>
              <a:rPr lang="en-US" sz="1400" dirty="0"/>
              <a:t>    &lt;/ion-label&gt;</a:t>
            </a:r>
          </a:p>
          <a:p>
            <a:r>
              <a:rPr lang="en-US" sz="1400" dirty="0"/>
              <a:t>    &lt;ion-input type="text" [(</a:t>
            </a:r>
            <a:r>
              <a:rPr lang="en-US" sz="1400" dirty="0" err="1"/>
              <a:t>ngModel</a:t>
            </a:r>
            <a:r>
              <a:rPr lang="en-US" sz="1400" dirty="0"/>
              <a:t>)]="user.name"&gt;&lt;/ion-input&gt;</a:t>
            </a:r>
          </a:p>
          <a:p>
            <a:r>
              <a:rPr lang="en-US" sz="1400" dirty="0"/>
              <a:t>  &lt;/ion-item&gt;</a:t>
            </a:r>
          </a:p>
          <a:p>
            <a:r>
              <a:rPr lang="en-US" sz="1400" dirty="0"/>
              <a:t>  </a:t>
            </a:r>
          </a:p>
        </p:txBody>
      </p:sp>
      <p:pic>
        <p:nvPicPr>
          <p:cNvPr id="9" name="Picture 2" descr="C:\Users\ASUS\Desktop\UAS\Folder Screenshot\Requ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80768"/>
            <a:ext cx="2612862" cy="460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301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805264"/>
            <a:ext cx="3237606" cy="8550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9792" y="188640"/>
            <a:ext cx="4843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HarvestItal" pitchFamily="2" charset="0"/>
              </a:rPr>
              <a:t>SOURCE </a:t>
            </a:r>
            <a:r>
              <a:rPr lang="en-US" sz="4400" dirty="0" smtClean="0">
                <a:solidFill>
                  <a:schemeClr val="tx1"/>
                </a:solidFill>
                <a:latin typeface="HarvestItal" pitchFamily="2" charset="0"/>
              </a:rPr>
              <a:t>CODE</a:t>
            </a:r>
            <a:endParaRPr lang="en-US" sz="4000" dirty="0" smtClean="0">
              <a:solidFill>
                <a:schemeClr val="tx1"/>
              </a:solidFill>
              <a:latin typeface="HarvestItal" pitchFamily="2" charset="0"/>
            </a:endParaRPr>
          </a:p>
          <a:p>
            <a:endParaRPr lang="en-US" sz="4000" dirty="0">
              <a:latin typeface="HarvestItal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673" y="1239143"/>
            <a:ext cx="383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arvestItal" pitchFamily="2" charset="0"/>
              </a:rPr>
              <a:t>HALAMAN REQUEST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504" y="1772816"/>
            <a:ext cx="5904656" cy="39604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844824"/>
            <a:ext cx="56166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  &lt;ion-item&gt;</a:t>
            </a:r>
          </a:p>
          <a:p>
            <a:r>
              <a:rPr lang="en-US" sz="1400" dirty="0"/>
              <a:t>    &lt;ion-label&gt;</a:t>
            </a:r>
          </a:p>
          <a:p>
            <a:r>
              <a:rPr lang="en-US" sz="1400" dirty="0"/>
              <a:t>      Email</a:t>
            </a:r>
          </a:p>
          <a:p>
            <a:r>
              <a:rPr lang="en-US" sz="1400" dirty="0"/>
              <a:t>    &lt;/ion-label&gt;</a:t>
            </a:r>
          </a:p>
          <a:p>
            <a:r>
              <a:rPr lang="en-US" sz="1400" dirty="0"/>
              <a:t>    &lt;ion-input type="text" [(</a:t>
            </a:r>
            <a:r>
              <a:rPr lang="en-US" sz="1400" dirty="0" err="1"/>
              <a:t>ngModel</a:t>
            </a:r>
            <a:r>
              <a:rPr lang="en-US" sz="1400" dirty="0"/>
              <a:t>)]="</a:t>
            </a:r>
            <a:r>
              <a:rPr lang="en-US" sz="1400" dirty="0" err="1"/>
              <a:t>user.email</a:t>
            </a:r>
            <a:r>
              <a:rPr lang="en-US" sz="1400" dirty="0"/>
              <a:t>"&gt;&lt;/ion-input&gt;</a:t>
            </a:r>
          </a:p>
          <a:p>
            <a:r>
              <a:rPr lang="en-US" sz="1400" dirty="0"/>
              <a:t>  &lt;/ion-item&gt;</a:t>
            </a:r>
          </a:p>
          <a:p>
            <a:r>
              <a:rPr lang="en-US" sz="1400" dirty="0"/>
              <a:t>  &lt;ion-button color="warning" expand="block" (click)="update()"&gt;Update&lt;/ion-button&gt;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&lt;/ion-content&gt;</a:t>
            </a:r>
          </a:p>
        </p:txBody>
      </p:sp>
      <p:pic>
        <p:nvPicPr>
          <p:cNvPr id="9" name="Picture 2" descr="C:\Users\ASUS\Desktop\UAS\Folder Screenshot\Requ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80768"/>
            <a:ext cx="2612862" cy="460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593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1772816"/>
            <a:ext cx="7560840" cy="4320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5776" y="3429000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HarvestItal" pitchFamily="2" charset="0"/>
              </a:rPr>
              <a:t>TERIMA KASIH</a:t>
            </a:r>
            <a:endParaRPr lang="en-US" sz="4800" dirty="0">
              <a:latin typeface="HarvestIt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805264"/>
            <a:ext cx="3237606" cy="8550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pic>
        <p:nvPicPr>
          <p:cNvPr id="1026" name="Picture 2" descr="C:\Users\ASUS\Desktop\UAS\Folder Screenshot\Int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40556"/>
            <a:ext cx="306705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09189" y="188640"/>
            <a:ext cx="383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rvestItal" pitchFamily="2" charset="0"/>
              </a:rPr>
              <a:t>DESIGN APLIKASI</a:t>
            </a:r>
            <a:endParaRPr lang="en-US" sz="4000" dirty="0">
              <a:latin typeface="HarvestItal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070" y="2996952"/>
            <a:ext cx="3838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rvestItal" pitchFamily="2" charset="0"/>
              </a:rPr>
              <a:t>HALAMAN </a:t>
            </a:r>
          </a:p>
          <a:p>
            <a:r>
              <a:rPr lang="en-US" sz="4000" dirty="0">
                <a:latin typeface="HarvestItal" pitchFamily="2" charset="0"/>
              </a:rPr>
              <a:t> </a:t>
            </a:r>
            <a:r>
              <a:rPr lang="en-US" sz="4000" dirty="0" smtClean="0">
                <a:latin typeface="HarvestItal" pitchFamily="2" charset="0"/>
              </a:rPr>
              <a:t>    AWAL / INTRO</a:t>
            </a:r>
            <a:endParaRPr lang="en-US" sz="4000" dirty="0">
              <a:latin typeface="HarvestIt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2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805264"/>
            <a:ext cx="3237606" cy="8550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9189" y="188640"/>
            <a:ext cx="383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rvestItal" pitchFamily="2" charset="0"/>
              </a:rPr>
              <a:t>DESIGN APLIKASI</a:t>
            </a:r>
            <a:endParaRPr lang="en-US" sz="4000" dirty="0">
              <a:latin typeface="HarvestItal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070" y="2996952"/>
            <a:ext cx="3838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rvestItal" pitchFamily="2" charset="0"/>
              </a:rPr>
              <a:t>HALAMAN </a:t>
            </a:r>
          </a:p>
          <a:p>
            <a:r>
              <a:rPr lang="en-US" sz="4000" dirty="0">
                <a:latin typeface="HarvestItal" pitchFamily="2" charset="0"/>
              </a:rPr>
              <a:t> </a:t>
            </a:r>
            <a:r>
              <a:rPr lang="en-US" sz="4000" dirty="0" smtClean="0">
                <a:latin typeface="HarvestItal" pitchFamily="2" charset="0"/>
              </a:rPr>
              <a:t>              LOGIN</a:t>
            </a:r>
            <a:endParaRPr lang="en-US" sz="4000" dirty="0">
              <a:latin typeface="HarvestItal" pitchFamily="2" charset="0"/>
            </a:endParaRPr>
          </a:p>
        </p:txBody>
      </p:sp>
      <p:pic>
        <p:nvPicPr>
          <p:cNvPr id="2050" name="Picture 2" descr="C:\Users\ASUS\Desktop\UAS\Folder Screenshot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489" y="1221506"/>
            <a:ext cx="3076575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46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805264"/>
            <a:ext cx="3237606" cy="8550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9189" y="188640"/>
            <a:ext cx="383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rvestItal" pitchFamily="2" charset="0"/>
              </a:rPr>
              <a:t>DESIGN APLIKASI</a:t>
            </a:r>
            <a:endParaRPr lang="en-US" sz="4000" dirty="0">
              <a:latin typeface="HarvestItal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070" y="2996952"/>
            <a:ext cx="3838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rvestItal" pitchFamily="2" charset="0"/>
              </a:rPr>
              <a:t>HALAMAN</a:t>
            </a:r>
          </a:p>
          <a:p>
            <a:r>
              <a:rPr lang="en-US" sz="4000" dirty="0">
                <a:latin typeface="HarvestItal" pitchFamily="2" charset="0"/>
              </a:rPr>
              <a:t> </a:t>
            </a:r>
            <a:r>
              <a:rPr lang="en-US" sz="4000" dirty="0" smtClean="0">
                <a:latin typeface="HarvestItal" pitchFamily="2" charset="0"/>
              </a:rPr>
              <a:t>          REGISTER</a:t>
            </a:r>
            <a:endParaRPr lang="en-US" sz="4000" dirty="0">
              <a:latin typeface="HarvestItal" pitchFamily="2" charset="0"/>
            </a:endParaRPr>
          </a:p>
        </p:txBody>
      </p:sp>
      <p:pic>
        <p:nvPicPr>
          <p:cNvPr id="3074" name="Picture 2" descr="C:\Users\ASUS\Desktop\UAS\Folder Screenshot\Regi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96752"/>
            <a:ext cx="306705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46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805264"/>
            <a:ext cx="3237606" cy="8550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9189" y="188640"/>
            <a:ext cx="383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rvestItal" pitchFamily="2" charset="0"/>
              </a:rPr>
              <a:t>DESIGN APLIKASI</a:t>
            </a:r>
            <a:endParaRPr lang="en-US" sz="4000" dirty="0">
              <a:latin typeface="HarvestItal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070" y="2996952"/>
            <a:ext cx="3838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rvestItal" pitchFamily="2" charset="0"/>
              </a:rPr>
              <a:t>HALAMAN</a:t>
            </a:r>
          </a:p>
          <a:p>
            <a:r>
              <a:rPr lang="en-US" sz="4000" dirty="0">
                <a:latin typeface="HarvestItal" pitchFamily="2" charset="0"/>
              </a:rPr>
              <a:t> </a:t>
            </a:r>
            <a:r>
              <a:rPr lang="en-US" sz="4000" dirty="0" smtClean="0">
                <a:latin typeface="HarvestItal" pitchFamily="2" charset="0"/>
              </a:rPr>
              <a:t>            PROFILE</a:t>
            </a:r>
            <a:endParaRPr lang="en-US" sz="4000" dirty="0">
              <a:latin typeface="HarvestItal" pitchFamily="2" charset="0"/>
            </a:endParaRPr>
          </a:p>
        </p:txBody>
      </p:sp>
      <p:pic>
        <p:nvPicPr>
          <p:cNvPr id="4098" name="Picture 2" descr="C:\Users\ASUS\Desktop\UAS\Folder Screenshot\Pro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736" y="1221060"/>
            <a:ext cx="3095625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9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805264"/>
            <a:ext cx="3237606" cy="8550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9189" y="188640"/>
            <a:ext cx="383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rvestItal" pitchFamily="2" charset="0"/>
              </a:rPr>
              <a:t>DESIGN APLIKASI</a:t>
            </a:r>
            <a:endParaRPr lang="en-US" sz="4000" dirty="0">
              <a:latin typeface="HarvestItal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070" y="2996952"/>
            <a:ext cx="3838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rvestItal" pitchFamily="2" charset="0"/>
              </a:rPr>
              <a:t>HALAMAN</a:t>
            </a:r>
          </a:p>
          <a:p>
            <a:r>
              <a:rPr lang="en-US" sz="4000" dirty="0">
                <a:latin typeface="HarvestItal" pitchFamily="2" charset="0"/>
              </a:rPr>
              <a:t> </a:t>
            </a:r>
            <a:r>
              <a:rPr lang="en-US" sz="4000" dirty="0" smtClean="0">
                <a:latin typeface="HarvestItal" pitchFamily="2" charset="0"/>
              </a:rPr>
              <a:t>        DASBOARD</a:t>
            </a:r>
            <a:endParaRPr lang="en-US" sz="4000" dirty="0">
              <a:latin typeface="HarvestItal" pitchFamily="2" charset="0"/>
            </a:endParaRPr>
          </a:p>
        </p:txBody>
      </p:sp>
      <p:pic>
        <p:nvPicPr>
          <p:cNvPr id="5122" name="Picture 2" descr="C:\Users\ASUS\Desktop\UAS\Folder Screenshot\Dash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61" y="1268760"/>
            <a:ext cx="31242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22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805264"/>
            <a:ext cx="3237606" cy="8550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9189" y="188640"/>
            <a:ext cx="383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rvestItal" pitchFamily="2" charset="0"/>
              </a:rPr>
              <a:t>DESIGN APLIKASI</a:t>
            </a:r>
            <a:endParaRPr lang="en-US" sz="4000" dirty="0">
              <a:latin typeface="HarvestItal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070" y="2996952"/>
            <a:ext cx="3838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rvestItal" pitchFamily="2" charset="0"/>
              </a:rPr>
              <a:t>HALAMAN</a:t>
            </a:r>
          </a:p>
          <a:p>
            <a:r>
              <a:rPr lang="en-US" sz="4000" dirty="0" smtClean="0">
                <a:latin typeface="HarvestItal" pitchFamily="2" charset="0"/>
              </a:rPr>
              <a:t> DETAIL PRODUCT</a:t>
            </a:r>
            <a:endParaRPr lang="en-US" sz="4000" dirty="0">
              <a:latin typeface="HarvestItal" pitchFamily="2" charset="0"/>
            </a:endParaRPr>
          </a:p>
        </p:txBody>
      </p:sp>
      <p:pic>
        <p:nvPicPr>
          <p:cNvPr id="6146" name="Picture 2" descr="C:\Users\ASUS\Desktop\UAS\Folder Screenshot\Detail Produ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402" y="1221060"/>
            <a:ext cx="3076575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22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805264"/>
            <a:ext cx="3237606" cy="8550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9189" y="188640"/>
            <a:ext cx="383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rvestItal" pitchFamily="2" charset="0"/>
              </a:rPr>
              <a:t>DESIGN APLIKASI</a:t>
            </a:r>
            <a:endParaRPr lang="en-US" sz="4000" dirty="0">
              <a:latin typeface="HarvestItal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070" y="2996952"/>
            <a:ext cx="3838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rvestItal" pitchFamily="2" charset="0"/>
              </a:rPr>
              <a:t>HALAMAN</a:t>
            </a:r>
          </a:p>
          <a:p>
            <a:r>
              <a:rPr lang="en-US" sz="4000" dirty="0">
                <a:latin typeface="HarvestItal" pitchFamily="2" charset="0"/>
              </a:rPr>
              <a:t> </a:t>
            </a:r>
            <a:r>
              <a:rPr lang="en-US" sz="4000" dirty="0" smtClean="0">
                <a:latin typeface="HarvestItal" pitchFamily="2" charset="0"/>
              </a:rPr>
              <a:t>           REQUEST</a:t>
            </a:r>
            <a:endParaRPr lang="en-US" sz="4000" dirty="0">
              <a:latin typeface="HarvestItal" pitchFamily="2" charset="0"/>
            </a:endParaRPr>
          </a:p>
        </p:txBody>
      </p:sp>
      <p:pic>
        <p:nvPicPr>
          <p:cNvPr id="7170" name="Picture 2" descr="C:\Users\ASUS\Desktop\UAS\Folder Screenshot\Requ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11" y="1196752"/>
            <a:ext cx="310515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223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70</TotalTime>
  <Words>187</Words>
  <Application>Microsoft Office PowerPoint</Application>
  <PresentationFormat>On-screen Show (4:3)</PresentationFormat>
  <Paragraphs>200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Trek</vt:lpstr>
      <vt:lpstr>Pemograman Perangkat  Bergerak  PROJECT UNIK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Pemograman Perangkat  Bergerak</dc:title>
  <dc:creator>ASUS</dc:creator>
  <cp:lastModifiedBy>ASUS</cp:lastModifiedBy>
  <cp:revision>6</cp:revision>
  <dcterms:created xsi:type="dcterms:W3CDTF">2020-06-19T15:34:31Z</dcterms:created>
  <dcterms:modified xsi:type="dcterms:W3CDTF">2020-06-19T16:44:48Z</dcterms:modified>
</cp:coreProperties>
</file>