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4D8D1-4A8F-7758-0B83-AACEA2924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4BC135-5E78-4F31-9DF0-7EFDC9E3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20698A-8BA1-2829-29F6-9E79FF8A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36DA2-9724-69B4-A486-71FC8658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FC65C-1009-3BFB-C5A4-1D4E1DF3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1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98D69-46E3-32E9-9D08-2E4F90D8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92121C-B144-F798-396F-8AFA69198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8EBF0-BC6D-62FB-9766-1F08A3EC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40A77-B64B-DE68-045B-2B347282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4BFB4-42A7-AC51-088E-CE8A04F7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01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0835D8-079E-35C7-C760-A265E6DA2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F92A53-BCC1-592B-5260-2823F6DF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82706-679F-E6CC-DC68-88AE59B1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E24BA-1B43-F3F4-3C75-30EAB2A3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65DEC-0AFB-E098-66CA-F140CEDE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56876-9CFA-E8FD-B706-C82AD025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02C24-B832-5ED6-FF26-789C0867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870ABA-3A11-A27E-9162-E3202E02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A4EBD6-521C-23B7-01D2-5155E0B4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1CC26-6047-26EF-B9B5-33CAB2B1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7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4A1A8-98F1-D980-118E-4CC06EAB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9BA63F-ED86-4593-1FCF-6D953EC2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3A614-AA83-FB12-8ED2-5A924488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7B55A-8C2F-0B93-6E7D-88F667EC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AA6DB-0A43-7160-C580-8C4FA40B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8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7B38-9694-9E79-BC71-FC9791CE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42558C-1D4B-07B6-BC55-49BB09685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A547F4-CEEC-9B7C-8676-509979F07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85C6A6-7CF6-B22A-3DFC-1283174D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D217D2-342C-BF9E-622D-9B152714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6D5B5A-7610-C99E-DEAA-2FD3A9B6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3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6B02F-EBF9-3A7E-D513-97F6233F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37A90-1E23-01A4-0E09-AC7C8FF5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D61CA-C707-C8B0-36A3-43A2D504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5D146D-2A64-DC52-A7A1-14CA4D1B1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B88D0A-6718-4036-6D31-C476566B8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E4CADC-F442-DEA3-61F5-3C1327E8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F40C4B-F859-CE36-F99D-EF51184F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76EAD6-313F-CC24-E02A-EF5C0188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8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AD151-CC67-B2A9-3218-E4C325C3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6647EC-0268-5618-7E63-C26D67DC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BC3D64-1A56-843A-99BE-5FA38658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0AB6FF-8B8A-BA50-1E5D-2594C63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1BCAB4-B963-0838-4E81-8584AE9A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5CF048-820D-5639-5E45-54F9A10A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122905-21DF-30AD-87DC-8B927E5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36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2872-170B-CCC8-A95B-4AEE7095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BD73C-C21F-FDD4-06FA-D7AD8E63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3F35CF-53D5-CEC1-B441-A72E7B47B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7D6BE4-DBC8-D638-7008-2DF07818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C89DA9-ADA2-3AA2-CCA9-CCEBDEAE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2106D7-A443-0E98-02CB-BE878547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3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220CA-5092-17D1-8A54-E3B732A5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F3C87D-D0F4-68CC-3416-2B5F57F57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0120E2-C400-50C7-6174-F2168226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A2DAF9-4022-41F6-ADF1-F776E446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7E4816-43F1-1F7D-F97A-B0F78DDC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0CBB25-1684-6179-53ED-245B9717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2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4F89AB-029C-6772-58D6-07E02868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39BC96-522A-D9FE-1B79-538853B9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B886DF-2FDB-AE6D-C495-548B8C545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B83A-EE74-44A7-80FF-2AC60F722AA5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3FEEE-515D-E81F-5256-7729054A2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808A6-1936-F9E3-BDC4-EE6686D20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63A6-4337-40D1-B6CC-413F9D73C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43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5B496-AAFD-E85C-69D9-1F302BE1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5" y="1122362"/>
            <a:ext cx="6586330" cy="3529151"/>
          </a:xfrm>
        </p:spPr>
        <p:txBody>
          <a:bodyPr>
            <a:normAutofit/>
          </a:bodyPr>
          <a:lstStyle/>
          <a:p>
            <a:r>
              <a:rPr lang="fr-FR" sz="4000" spc="2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Python </a:t>
            </a:r>
            <a:r>
              <a:rPr lang="fr-FR" sz="5400" spc="2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NTLK</a:t>
            </a:r>
            <a:br>
              <a:rPr lang="fr-FR" sz="6000" spc="20" dirty="0">
                <a:latin typeface="Verdana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977987-01B3-6023-FA47-CF647D52C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47" y="2001595"/>
            <a:ext cx="1364974" cy="12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25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Thème Office</vt:lpstr>
      <vt:lpstr>Python NTLK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NTLK </dc:title>
  <dc:creator>malika chalghoumi</dc:creator>
  <cp:lastModifiedBy>malika chalghoumi</cp:lastModifiedBy>
  <cp:revision>1</cp:revision>
  <dcterms:created xsi:type="dcterms:W3CDTF">2022-07-30T10:03:06Z</dcterms:created>
  <dcterms:modified xsi:type="dcterms:W3CDTF">2022-08-01T18:24:50Z</dcterms:modified>
</cp:coreProperties>
</file>