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57" r:id="rId5"/>
    <p:sldId id="259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0332" autoAdjust="0"/>
  </p:normalViewPr>
  <p:slideViewPr>
    <p:cSldViewPr>
      <p:cViewPr varScale="1">
        <p:scale>
          <a:sx n="38" d="100"/>
          <a:sy n="38" d="100"/>
        </p:scale>
        <p:origin x="-21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69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8F58F-3ED5-4D70-BB75-0EB08FA7ABD5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B1D59-D02F-4C0C-9439-7B18C67FCD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045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trike="sngStrike" dirty="0" smtClean="0"/>
              <a:t>Тут надо</a:t>
            </a:r>
            <a:r>
              <a:rPr lang="ru-RU" strike="sngStrike" baseline="0" dirty="0" smtClean="0"/>
              <a:t> молчать</a:t>
            </a:r>
            <a:r>
              <a:rPr lang="ru-RU" strike="sngStrike" baseline="0" dirty="0" smtClean="0"/>
              <a:t>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trike="sngStrik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trike="noStrike" baseline="0" dirty="0" smtClean="0"/>
              <a:t>Как вы заметили уже в названии есть некторые глупости... Вопервых непонятно почему это компьютерный язык для людей, это же не Украина... А во вторых чего для нормальных...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trike="noStrik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trike="noStrike" baseline="0" dirty="0" smtClean="0"/>
              <a:t>Сначала первое. </a:t>
            </a:r>
            <a:r>
              <a:rPr lang="uk-UA" strike="noStrike" baseline="0" dirty="0" smtClean="0"/>
              <a:t>Когда сл</a:t>
            </a:r>
            <a:r>
              <a:rPr lang="ru-RU" strike="noStrike" baseline="0" dirty="0" smtClean="0"/>
              <a:t>ышиш </a:t>
            </a:r>
            <a:r>
              <a:rPr lang="en-US" strike="noStrike" baseline="0" dirty="0" smtClean="0"/>
              <a:t>F# </a:t>
            </a:r>
            <a:r>
              <a:rPr lang="uk-UA" strike="noStrike" baseline="0" dirty="0" smtClean="0"/>
              <a:t>сразу же в подсознании в</a:t>
            </a:r>
            <a:r>
              <a:rPr lang="ru-RU" strike="noStrike" baseline="0" dirty="0" smtClean="0"/>
              <a:t>ыплывает образ функционального языка. У кого как конешно.. Собно это правда. Отчасти правда. На самом то деле </a:t>
            </a:r>
            <a:r>
              <a:rPr lang="en-US" strike="noStrike" baseline="0" dirty="0" smtClean="0"/>
              <a:t>F#</a:t>
            </a:r>
            <a:r>
              <a:rPr lang="ru-RU" strike="noStrike" baseline="0" dirty="0" smtClean="0"/>
              <a:t> это мультипарадигменный язык. В нем превуалирует функциональные черты. Тем не мение он вопервых не полностью функциональный, а во вторых он очень или даже слишком хорошо поддерижвает обьектно-ориентированное программирование. В последнем ничего странного нема, всетаки платформа </a:t>
            </a:r>
            <a:r>
              <a:rPr lang="en-US" strike="noStrike" baseline="0" dirty="0" smtClean="0"/>
              <a:t>.NET </a:t>
            </a:r>
            <a:r>
              <a:rPr lang="uk-UA" strike="noStrike" baseline="0" dirty="0" smtClean="0"/>
              <a:t>обьектна... Но какраз </a:t>
            </a:r>
            <a:r>
              <a:rPr lang="ru-RU" strike="noStrike" baseline="0" dirty="0" smtClean="0"/>
              <a:t>это и не отвечает на вопрос почему для людей. На этот вопрос отвечает создатель </a:t>
            </a:r>
            <a:r>
              <a:rPr lang="en-US" strike="noStrike" baseline="0" dirty="0" smtClean="0"/>
              <a:t>F# dr. Don </a:t>
            </a:r>
            <a:r>
              <a:rPr lang="en-US" strike="noStrike" baseline="0" dirty="0" err="1" smtClean="0"/>
              <a:t>Syme</a:t>
            </a:r>
            <a:r>
              <a:rPr lang="en-US" strike="noStrike" baseline="0" dirty="0" smtClean="0"/>
              <a:t>. </a:t>
            </a:r>
            <a:r>
              <a:rPr lang="uk-UA" strike="noStrike" baseline="0" dirty="0" smtClean="0"/>
              <a:t>Он расшифров</a:t>
            </a:r>
            <a:r>
              <a:rPr lang="ru-RU" strike="noStrike" baseline="0" dirty="0" smtClean="0"/>
              <a:t>ывает </a:t>
            </a:r>
            <a:r>
              <a:rPr lang="en-US" strike="noStrike" baseline="0" dirty="0" smtClean="0"/>
              <a:t>F </a:t>
            </a:r>
            <a:r>
              <a:rPr lang="uk-UA" strike="noStrike" baseline="0" dirty="0" smtClean="0"/>
              <a:t>как </a:t>
            </a:r>
            <a:r>
              <a:rPr lang="en-US" strike="noStrike" baseline="0" dirty="0" smtClean="0"/>
              <a:t>FUN</a:t>
            </a:r>
            <a:r>
              <a:rPr lang="uk-UA" strike="noStrike" baseline="0" dirty="0" smtClean="0"/>
              <a:t>, не б</a:t>
            </a:r>
            <a:r>
              <a:rPr lang="ru-RU" strike="noStrike" baseline="0" dirty="0" smtClean="0"/>
              <a:t>ольше и не меньше. Это конешно слегка субьективно. Но тем не мение реальность такова, что после определенного момента использования начинаеш понимать что он значительно лучше ложится на реальность. В нем проще чем в обьектно ориентированном языке смоделировать то что хочется. Собсно я надеюсь что через минут сорок у вы начнете мне верить ;).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trike="noStrik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trike="noStrike" baseline="0" dirty="0" smtClean="0"/>
              <a:t>Теперь про нормальных...  Тут сложнее... Надо никого не обидеть ;). Вы наверное знаете чем занимаются 95% программистов? Всякие там сайты, автоматизция бизнеса, десктопный приложухи.. ну и остальной ширнепотреб... Вот собсно это и есть те нормальные люди. Нам мало что говорят слова типа </a:t>
            </a:r>
            <a:r>
              <a:rPr lang="uk-UA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функторы</a:t>
            </a:r>
            <a:r>
              <a:rPr lang="uk-UA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uk-UA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каррирование, свертка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 А может быть и говорят, но они никогда не видели такого в своей работе. Собсно не мог же я себя так сразу же назвать не нормальным?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Именно потому поэтому я и не буду показывать зубодробительный код типа этого (ченить из компилятора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F#)…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Итак цели.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598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Основаная</a:t>
            </a:r>
            <a:r>
              <a:rPr lang="uk-UA" baseline="0" dirty="0" smtClean="0"/>
              <a:t> цель </a:t>
            </a:r>
            <a:r>
              <a:rPr lang="uk-UA" b="1" baseline="0" dirty="0" smtClean="0"/>
              <a:t>заинтересовать</a:t>
            </a:r>
            <a:r>
              <a:rPr lang="uk-UA" baseline="0" dirty="0" smtClean="0"/>
              <a:t>. Фишка в том что я тока учу </a:t>
            </a:r>
            <a:r>
              <a:rPr lang="ru-RU" baseline="0" dirty="0" smtClean="0"/>
              <a:t>этот язык. И врядли смогу расказать про все. Фактически я раскажу про то что меня заинтрисовало. И так как я себя отношу к нормальным людям, то быстрее всего это заинтресует и вас ;).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Про учу, надо остановится поподробней. У </a:t>
            </a:r>
            <a:r>
              <a:rPr lang="en-US" baseline="0" dirty="0" smtClean="0"/>
              <a:t>F#</a:t>
            </a:r>
            <a:r>
              <a:rPr lang="uk-UA" baseline="0" dirty="0" smtClean="0"/>
              <a:t>, в отличии от </a:t>
            </a:r>
            <a:r>
              <a:rPr lang="en-US" baseline="0" dirty="0" smtClean="0"/>
              <a:t>C# </a:t>
            </a:r>
            <a:r>
              <a:rPr lang="uk-UA" baseline="0" dirty="0" smtClean="0"/>
              <a:t>или </a:t>
            </a:r>
            <a:r>
              <a:rPr lang="en-US" baseline="0" dirty="0" smtClean="0"/>
              <a:t>java</a:t>
            </a:r>
            <a:r>
              <a:rPr lang="uk-UA" baseline="0" dirty="0" smtClean="0"/>
              <a:t>, кривая обучения реально кривая. </a:t>
            </a:r>
            <a:r>
              <a:rPr lang="ru-RU" baseline="0" dirty="0" smtClean="0"/>
              <a:t>Я для продакшен кода </a:t>
            </a:r>
            <a:r>
              <a:rPr lang="en-US" baseline="0" dirty="0" smtClean="0"/>
              <a:t>F# </a:t>
            </a:r>
            <a:r>
              <a:rPr lang="uk-UA" baseline="0" dirty="0" smtClean="0"/>
              <a:t>использую уже где-то три месяца. И кажд</a:t>
            </a:r>
            <a:r>
              <a:rPr lang="ru-RU" baseline="0" dirty="0" smtClean="0"/>
              <a:t>ый божий день находится хренюшка, про которую раньше не знал. Кроме того за счет богатсва языка, успеваеш забыть что уже знал. Например когда ри</a:t>
            </a:r>
            <a:r>
              <a:rPr lang="en-US" baseline="0" dirty="0" smtClean="0"/>
              <a:t>c</a:t>
            </a:r>
            <a:r>
              <a:rPr lang="ru-RU" baseline="0" dirty="0" smtClean="0"/>
              <a:t>овал этот слайд пытался вспонить упрощенный синтаксис для создание ексепшенов. Фиг там. А там все просто</a:t>
            </a:r>
            <a:r>
              <a:rPr lang="en-US" baseline="0" dirty="0" smtClean="0"/>
              <a:t> – 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MyError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этом всем есть приятная особенность. В </a:t>
            </a:r>
            <a:r>
              <a:rPr lang="en-US" baseline="0" dirty="0" smtClean="0"/>
              <a:t>F#</a:t>
            </a:r>
            <a:r>
              <a:rPr lang="ru-RU" baseline="0" dirty="0" smtClean="0"/>
              <a:t> если не знаеш как написать на </a:t>
            </a:r>
            <a:r>
              <a:rPr lang="en-US" baseline="0" dirty="0" smtClean="0"/>
              <a:t>F#</a:t>
            </a:r>
            <a:r>
              <a:rPr lang="uk-UA" baseline="0" dirty="0" smtClean="0"/>
              <a:t>, можна написать на </a:t>
            </a:r>
            <a:r>
              <a:rPr lang="en-US" baseline="0" dirty="0" smtClean="0"/>
              <a:t>C#... </a:t>
            </a:r>
            <a:r>
              <a:rPr lang="ru-RU" baseline="0" dirty="0" smtClean="0"/>
              <a:t>Это проще проиллюстировать.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(пример с ексепшеном)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(пример с принтф)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 сухом остатке получается что необходимо выучить небольшой набор конструкций языка... А все остальное можно учить по мере использования. Мне это нравится.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Как всегда, я коснусь проблем. Куда уж без этого ;).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Ну и конешно же обсудить. Тут уж как карта ляжет. Я попробую ответить на вопросы. Может быть приведу примеры того что я писал на </a:t>
            </a:r>
            <a:r>
              <a:rPr lang="en-US" baseline="0" dirty="0" smtClean="0"/>
              <a:t>F#. </a:t>
            </a:r>
            <a:r>
              <a:rPr lang="uk-UA" baseline="0" dirty="0" smtClean="0"/>
              <a:t>Хз короче.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255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возвращает результат...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result 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if x % 2 = 0 then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"Yes it is"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else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"No it is not“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Можно юзать конструтор.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SuperService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(dep1: IDep1) 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doSometing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()</a:t>
            </a:r>
            <a:r>
              <a:rPr lang="en-US" dirty="0" smtClean="0"/>
              <a:t>	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Например </a:t>
            </a:r>
            <a:r>
              <a:rPr lang="en-US" dirty="0" smtClean="0"/>
              <a:t>record,</a:t>
            </a:r>
            <a:r>
              <a:rPr lang="en-US" baseline="0" dirty="0" smtClean="0"/>
              <a:t> option</a:t>
            </a:r>
            <a:r>
              <a:rPr lang="ru-RU" baseline="0" dirty="0" smtClean="0"/>
              <a:t>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discriminated unions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type Person =</a:t>
            </a:r>
          </a:p>
          <a:p>
            <a:r>
              <a:rPr lang="en-US" baseline="0" dirty="0" smtClean="0"/>
              <a:t>| Boy of string</a:t>
            </a:r>
          </a:p>
          <a:p>
            <a:r>
              <a:rPr lang="en-US" baseline="0" dirty="0" smtClean="0"/>
              <a:t>| Girl of string</a:t>
            </a:r>
          </a:p>
          <a:p>
            <a:r>
              <a:rPr lang="en-US" baseline="0" dirty="0" smtClean="0"/>
              <a:t>| Couple of Person * Person</a:t>
            </a:r>
          </a:p>
          <a:p>
            <a:r>
              <a:rPr lang="en-US" baseline="0" dirty="0" smtClean="0"/>
              <a:t>static member (+) (lhs,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) =</a:t>
            </a:r>
          </a:p>
          <a:p>
            <a:r>
              <a:rPr lang="en-US" baseline="0" dirty="0" smtClean="0"/>
              <a:t>	match 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 with</a:t>
            </a:r>
          </a:p>
          <a:p>
            <a:r>
              <a:rPr lang="en-US" baseline="0" dirty="0" smtClean="0"/>
              <a:t>	| Couple(_), _ </a:t>
            </a:r>
            <a:endParaRPr lang="ru-RU" baseline="0" dirty="0" smtClean="0"/>
          </a:p>
          <a:p>
            <a:r>
              <a:rPr lang="ru-RU" baseline="0" dirty="0" smtClean="0"/>
              <a:t>                   </a:t>
            </a:r>
            <a:r>
              <a:rPr lang="en-US" baseline="0" dirty="0" smtClean="0"/>
              <a:t>| _, Couple(_) </a:t>
            </a:r>
            <a:endParaRPr lang="ru-RU" baseline="0" dirty="0" smtClean="0"/>
          </a:p>
          <a:p>
            <a:r>
              <a:rPr lang="ru-RU" baseline="0" dirty="0" smtClean="0"/>
              <a:t>		</a:t>
            </a:r>
            <a:r>
              <a:rPr lang="en-US" baseline="0" dirty="0" smtClean="0"/>
              <a:t>-&gt; </a:t>
            </a:r>
            <a:r>
              <a:rPr lang="en-US" baseline="0" dirty="0" err="1" smtClean="0"/>
              <a:t>failwith</a:t>
            </a:r>
            <a:r>
              <a:rPr lang="en-US" baseline="0" dirty="0" smtClean="0"/>
              <a:t> "</a:t>
            </a:r>
            <a:r>
              <a:rPr lang="ru-RU" baseline="0" dirty="0" smtClean="0"/>
              <a:t>Гм... шведская семья детектед"</a:t>
            </a:r>
          </a:p>
          <a:p>
            <a:r>
              <a:rPr lang="ru-RU" baseline="0" dirty="0" smtClean="0"/>
              <a:t>	| _ -&gt; </a:t>
            </a:r>
            <a:r>
              <a:rPr lang="en-US" baseline="0" dirty="0" smtClean="0"/>
              <a:t>Couple(lhs,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)</a:t>
            </a:r>
            <a:endParaRPr lang="ru-RU" baseline="0" dirty="0" smtClean="0"/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Асинхронно скачать, потом чето асинхронно скачать еще раз.</a:t>
            </a:r>
            <a:endParaRPr lang="en-US" dirty="0" smtClean="0"/>
          </a:p>
          <a:p>
            <a:endParaRPr lang="en-US" baseline="0" dirty="0" smtClean="0"/>
          </a:p>
          <a:p>
            <a:r>
              <a:rPr lang="uk-UA" baseline="0" dirty="0" smtClean="0"/>
              <a:t>Типизированность</a:t>
            </a:r>
          </a:p>
          <a:p>
            <a:endParaRPr lang="uk-UA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Expressions</a:t>
            </a:r>
            <a:endParaRPr lang="uk-U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005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F#</a:t>
            </a:r>
            <a:r>
              <a:rPr lang="en-US" baseline="0" dirty="0" smtClean="0"/>
              <a:t> </a:t>
            </a:r>
            <a:r>
              <a:rPr lang="uk-UA" baseline="0" dirty="0" smtClean="0"/>
              <a:t>большое значние имеет положение файла в проекте. Они компилятся последовательно. Соотвевенно если клас дефайнится позже, его никто не найдет.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Интеграция со студией так себе... Нема рефакторингов. Нема папок.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Нема автоматического приведения типов. </a:t>
            </a:r>
            <a:r>
              <a:rPr lang="en-US" baseline="0" dirty="0" smtClean="0"/>
              <a:t>let s :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= 12.5m </a:t>
            </a:r>
            <a:r>
              <a:rPr lang="uk-UA" baseline="0" dirty="0" smtClean="0"/>
              <a:t>не будет работать.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uk-UA" baseline="0" dirty="0" smtClean="0"/>
              <a:t>Два костыля. У в</a:t>
            </a:r>
            <a:r>
              <a:rPr lang="ru-RU" baseline="0" dirty="0" smtClean="0"/>
              <a:t>ывода типов есть маленькая проблемка, это рекурсия. Как можно вывести что-то, чего пока нет? Еще смешнее ситуация когда двойная рекурсия, метод1 вызывает метод2, который в свою очередь вызывает метод 1...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isOdd n = (n = 1) || isEven (n - 1)</a:t>
            </a:r>
          </a:p>
          <a:p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isEven n = (n = 0) || isOdd (n - 1)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Непонятно где писать с маленькой буквы, где с большой.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5246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Офф, сайт. Ловить там правда нечего. А так это редирект на </a:t>
            </a:r>
            <a:r>
              <a:rPr lang="en-US" baseline="0" dirty="0" smtClean="0"/>
              <a:t>MSDN </a:t>
            </a:r>
            <a:r>
              <a:rPr lang="uk-UA" baseline="0" dirty="0" smtClean="0"/>
              <a:t>раздел </a:t>
            </a:r>
            <a:r>
              <a:rPr lang="en-US" baseline="0" dirty="0" smtClean="0"/>
              <a:t>F#.</a:t>
            </a:r>
            <a:endParaRPr lang="uk-UA" baseline="0" dirty="0" smtClean="0"/>
          </a:p>
          <a:p>
            <a:endParaRPr lang="uk-UA" baseline="0" dirty="0" smtClean="0"/>
          </a:p>
          <a:p>
            <a:r>
              <a:rPr lang="uk-UA" baseline="0" dirty="0" smtClean="0"/>
              <a:t>Я б</a:t>
            </a:r>
            <a:r>
              <a:rPr lang="ru-RU" baseline="0" dirty="0" smtClean="0"/>
              <a:t>ы</a:t>
            </a:r>
            <a:r>
              <a:rPr lang="uk-UA" baseline="0" dirty="0" smtClean="0"/>
              <a:t> начал </a:t>
            </a:r>
            <a:r>
              <a:rPr lang="en-US" baseline="0" dirty="0" err="1" smtClean="0"/>
              <a:t>hubfs</a:t>
            </a:r>
            <a:r>
              <a:rPr lang="en-US" baseline="0" dirty="0" smtClean="0"/>
              <a:t>.. </a:t>
            </a:r>
            <a:r>
              <a:rPr lang="uk-UA" baseline="0" dirty="0" smtClean="0"/>
              <a:t>Кумутити подавала надежд</a:t>
            </a:r>
            <a:r>
              <a:rPr lang="ru-RU" baseline="0" dirty="0" smtClean="0"/>
              <a:t>ы. К сожалению щас сдохла... По этому </a:t>
            </a:r>
            <a:r>
              <a:rPr lang="en-US" baseline="0" dirty="0" smtClean="0"/>
              <a:t>stackoverflow.com. </a:t>
            </a:r>
            <a:r>
              <a:rPr lang="uk-UA" baseline="0" dirty="0" smtClean="0"/>
              <a:t>Многие из тех что могут ответить мониторят оба ресурса.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Более или мение официальн</a:t>
            </a:r>
            <a:r>
              <a:rPr lang="ru-RU" baseline="0" dirty="0" smtClean="0"/>
              <a:t>ый хештаг...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Книга которую я прочел на этой неделе. Супер. Главное что понравилось, это метафоричное описание. Тоесть например читая про активные паттерны, понимаеш о чем думал разработчик... Главное что не понравилось, это то что написано не тока для </a:t>
            </a:r>
            <a:r>
              <a:rPr lang="en-US" baseline="0" dirty="0" smtClean="0"/>
              <a:t>.NET</a:t>
            </a:r>
            <a:r>
              <a:rPr lang="uk-UA" baseline="0" dirty="0" smtClean="0"/>
              <a:t>чиков. Реально много про то что кажд</a:t>
            </a:r>
            <a:r>
              <a:rPr lang="ru-RU" baseline="0" dirty="0" smtClean="0"/>
              <a:t>ый </a:t>
            </a:r>
            <a:r>
              <a:rPr lang="en-US" baseline="0" dirty="0" smtClean="0"/>
              <a:t>.Ne</a:t>
            </a:r>
            <a:r>
              <a:rPr lang="uk-UA" baseline="0" dirty="0" smtClean="0"/>
              <a:t>чик знает.</a:t>
            </a:r>
          </a:p>
          <a:p>
            <a:endParaRPr lang="uk-UA" baseline="0" dirty="0" smtClean="0"/>
          </a:p>
          <a:p>
            <a:r>
              <a:rPr lang="uk-UA" baseline="0" dirty="0" smtClean="0"/>
              <a:t>Три лекции от самого </a:t>
            </a:r>
            <a:r>
              <a:rPr lang="en-US" baseline="0" dirty="0" smtClean="0"/>
              <a:t>Don </a:t>
            </a:r>
            <a:r>
              <a:rPr lang="en-US" baseline="0" dirty="0" err="1" smtClean="0"/>
              <a:t>Syme</a:t>
            </a:r>
            <a:r>
              <a:rPr lang="en-US" baseline="0" dirty="0" smtClean="0"/>
              <a:t>… </a:t>
            </a:r>
            <a:r>
              <a:rPr lang="uk-UA" baseline="0" dirty="0" smtClean="0"/>
              <a:t>По отз</a:t>
            </a:r>
            <a:r>
              <a:rPr lang="ru-RU" baseline="0" dirty="0" smtClean="0"/>
              <a:t>ывам скушновато, я же нашел их очень интересными. Короче советую.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906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017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949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073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814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833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790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78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941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557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294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426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08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haliy.nam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http://twitter.com/chali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shows/Going+Deep/C9-Lectures-Dr-Don-Syme-Introduction-to-F-1-of-3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</a:t>
            </a:r>
            <a:r>
              <a:rPr lang="uk-UA" dirty="0" smtClean="0"/>
              <a:t>для </a:t>
            </a:r>
            <a:r>
              <a:rPr lang="uk-UA" strike="sngStrike" dirty="0" smtClean="0"/>
              <a:t>нормальных</a:t>
            </a:r>
            <a:r>
              <a:rPr lang="uk-UA" dirty="0" smtClean="0"/>
              <a:t> людей.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2108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 </a:t>
            </a:r>
            <a:r>
              <a:rPr lang="en-US" dirty="0" err="1" smtClean="0"/>
              <a:t>Chaliy</a:t>
            </a:r>
            <a:endParaRPr lang="en-US" dirty="0" smtClean="0"/>
          </a:p>
          <a:p>
            <a:r>
              <a:rPr lang="en-US" dirty="0" smtClean="0">
                <a:hlinkClick r:id=""/>
              </a:rPr>
              <a:t>mike@chaliy.name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http://chaliy.name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http://twitter.com/chaliy/</a:t>
            </a:r>
            <a:r>
              <a:rPr lang="en-US" dirty="0" smtClean="0"/>
              <a:t> </a:t>
            </a:r>
          </a:p>
        </p:txBody>
      </p:sp>
      <p:pic>
        <p:nvPicPr>
          <p:cNvPr id="1026" name="Picture 2" descr="C:\Users\M\Temp\free_GM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22823">
            <a:off x="6724563" y="579891"/>
            <a:ext cx="21431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7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Заинтриговать</a:t>
            </a:r>
          </a:p>
          <a:p>
            <a:r>
              <a:rPr lang="uk-UA" dirty="0" smtClean="0"/>
              <a:t>Немного охладить пыл</a:t>
            </a:r>
          </a:p>
          <a:p>
            <a:r>
              <a:rPr lang="uk-UA" dirty="0" smtClean="0"/>
              <a:t>Обсудить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7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Мелкие класные фишки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uk-UA" dirty="0" smtClean="0"/>
              <a:t> возвращает результат</a:t>
            </a:r>
          </a:p>
          <a:p>
            <a:r>
              <a:rPr lang="en-US" dirty="0" smtClean="0"/>
              <a:t>DI </a:t>
            </a:r>
            <a:r>
              <a:rPr lang="uk-UA" dirty="0" smtClean="0"/>
              <a:t>средствами </a:t>
            </a:r>
            <a:r>
              <a:rPr lang="en-US" dirty="0" smtClean="0"/>
              <a:t>F#</a:t>
            </a:r>
          </a:p>
          <a:p>
            <a:r>
              <a:rPr lang="uk-UA" dirty="0" smtClean="0"/>
              <a:t>Куча разн</a:t>
            </a:r>
            <a:r>
              <a:rPr lang="ru-RU" dirty="0" smtClean="0"/>
              <a:t>ых встроенных типов</a:t>
            </a:r>
            <a:endParaRPr lang="en-US" dirty="0" smtClean="0"/>
          </a:p>
          <a:p>
            <a:r>
              <a:rPr lang="en-US" dirty="0" err="1"/>
              <a:t>a</a:t>
            </a:r>
            <a:r>
              <a:rPr lang="en-US" dirty="0" err="1" smtClean="0"/>
              <a:t>sync</a:t>
            </a:r>
            <a:r>
              <a:rPr lang="en-US" dirty="0" smtClean="0"/>
              <a:t> </a:t>
            </a:r>
            <a:r>
              <a:rPr lang="uk-UA" dirty="0" smtClean="0"/>
              <a:t>воркфлоу...</a:t>
            </a:r>
          </a:p>
          <a:p>
            <a:r>
              <a:rPr lang="en-US" dirty="0" err="1" smtClean="0"/>
              <a:t>printfn</a:t>
            </a:r>
            <a:endParaRPr lang="ru-RU" dirty="0" smtClean="0"/>
          </a:p>
          <a:p>
            <a:r>
              <a:rPr lang="en-US" dirty="0" err="1" smtClean="0"/>
              <a:t>Nullability</a:t>
            </a:r>
            <a:r>
              <a:rPr lang="en-US" dirty="0" smtClean="0"/>
              <a:t>…</a:t>
            </a:r>
            <a:endParaRPr lang="uk-UA" dirty="0" smtClean="0"/>
          </a:p>
          <a:p>
            <a:r>
              <a:rPr lang="uk-UA" dirty="0" smtClean="0"/>
              <a:t>Анонимн</a:t>
            </a:r>
            <a:r>
              <a:rPr lang="ru-RU" dirty="0" smtClean="0"/>
              <a:t>ые реализации..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Проблем</a:t>
            </a:r>
            <a:r>
              <a:rPr lang="ru-RU" dirty="0" smtClean="0"/>
              <a:t>ы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Положение в проекте исходного файла</a:t>
            </a:r>
          </a:p>
          <a:p>
            <a:r>
              <a:rPr lang="ru-RU" dirty="0" smtClean="0"/>
              <a:t>Интеграция в студию</a:t>
            </a:r>
            <a:endParaRPr lang="en-US" dirty="0" smtClean="0"/>
          </a:p>
          <a:p>
            <a:r>
              <a:rPr lang="uk-UA" dirty="0" smtClean="0"/>
              <a:t>Автоматическое приведение типов</a:t>
            </a:r>
            <a:endParaRPr lang="en-US" dirty="0" smtClean="0"/>
          </a:p>
          <a:p>
            <a:r>
              <a:rPr lang="en-US" dirty="0" smtClean="0"/>
              <a:t>rec </a:t>
            </a:r>
            <a:r>
              <a:rPr lang="uk-UA" dirty="0" smtClean="0"/>
              <a:t>и </a:t>
            </a:r>
            <a:r>
              <a:rPr lang="en-US" dirty="0" smtClean="0"/>
              <a:t>and</a:t>
            </a:r>
            <a:endParaRPr lang="uk-UA" dirty="0" smtClean="0"/>
          </a:p>
          <a:p>
            <a:r>
              <a:rPr lang="uk-UA" dirty="0" smtClean="0"/>
              <a:t>Код конвеншен</a:t>
            </a:r>
            <a:r>
              <a:rPr lang="ru-RU" dirty="0" smtClean="0"/>
              <a:t>ы</a:t>
            </a:r>
            <a:endParaRPr lang="en-US" dirty="0" smtClean="0"/>
          </a:p>
          <a:p>
            <a:r>
              <a:rPr lang="uk-UA" dirty="0" smtClean="0"/>
              <a:t>Приведение типов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598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Рес</a:t>
            </a:r>
            <a:r>
              <a:rPr lang="ru-RU" dirty="0" smtClean="0"/>
              <a:t>урсы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http://www.fsharp.net/</a:t>
            </a:r>
            <a:endParaRPr lang="ru-RU" dirty="0" smtClean="0"/>
          </a:p>
          <a:p>
            <a:r>
              <a:rPr lang="en-US" dirty="0" err="1" smtClean="0"/>
              <a:t>Hubfs</a:t>
            </a:r>
            <a:r>
              <a:rPr lang="en-US" dirty="0" smtClean="0"/>
              <a:t>, </a:t>
            </a:r>
            <a:r>
              <a:rPr lang="en-US" dirty="0" err="1" smtClean="0"/>
              <a:t>stackoveflow</a:t>
            </a:r>
            <a:endParaRPr lang="en-US" dirty="0" smtClean="0"/>
          </a:p>
          <a:p>
            <a:r>
              <a:rPr lang="en-US" dirty="0" smtClean="0"/>
              <a:t>Twitter #</a:t>
            </a:r>
            <a:r>
              <a:rPr lang="en-US" dirty="0" err="1" smtClean="0"/>
              <a:t>fsharp</a:t>
            </a:r>
            <a:endParaRPr lang="en-US" dirty="0" smtClean="0"/>
          </a:p>
          <a:p>
            <a:r>
              <a:rPr lang="en-US" dirty="0" smtClean="0"/>
              <a:t>Programming F#</a:t>
            </a:r>
          </a:p>
          <a:p>
            <a:r>
              <a:rPr lang="en-US" dirty="0">
                <a:hlinkClick r:id="rId3"/>
              </a:rPr>
              <a:t>C9 Lectures: Dr. Don </a:t>
            </a:r>
            <a:r>
              <a:rPr lang="en-US" dirty="0" err="1">
                <a:hlinkClick r:id="rId3"/>
              </a:rPr>
              <a:t>Syme</a:t>
            </a:r>
            <a:r>
              <a:rPr lang="en-US" dirty="0">
                <a:hlinkClick r:id="rId3"/>
              </a:rPr>
              <a:t> - Introduction to F</a:t>
            </a:r>
            <a:r>
              <a:rPr lang="en-US" dirty="0" smtClean="0">
                <a:hlinkClick r:id="rId3"/>
              </a:rPr>
              <a:t>#</a:t>
            </a:r>
            <a:endParaRPr lang="ru-RU" dirty="0" smtClean="0"/>
          </a:p>
          <a:p>
            <a:r>
              <a:rPr lang="en-US" dirty="0" smtClean="0"/>
              <a:t>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4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981</Words>
  <Application>Microsoft Office PowerPoint</Application>
  <PresentationFormat>On-screen Show (4:3)</PresentationFormat>
  <Paragraphs>108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F# для нормальных людей.</vt:lpstr>
      <vt:lpstr>Цели</vt:lpstr>
      <vt:lpstr>Мелкие класные фишки</vt:lpstr>
      <vt:lpstr>Проблемы</vt:lpstr>
      <vt:lpstr>Ресурсы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для нормальных людей.</dc:title>
  <dc:creator>Mike Chaliy</dc:creator>
  <cp:keywords>F#, UNETA</cp:keywords>
  <dc:description>Презенташка для UNETA</dc:description>
  <cp:lastModifiedBy>M</cp:lastModifiedBy>
  <cp:revision>126</cp:revision>
  <dcterms:created xsi:type="dcterms:W3CDTF">2010-04-05T22:50:04Z</dcterms:created>
  <dcterms:modified xsi:type="dcterms:W3CDTF">2010-04-09T01:31:32Z</dcterms:modified>
</cp:coreProperties>
</file>