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58804" autoAdjust="0"/>
  </p:normalViewPr>
  <p:slideViewPr>
    <p:cSldViewPr>
      <p:cViewPr>
        <p:scale>
          <a:sx n="66" d="100"/>
          <a:sy n="66" d="100"/>
        </p:scale>
        <p:origin x="-13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95E7-4F6A-43BD-AE2A-3662C2C8454F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41C-5228-4EA6-8389-1CAB4E5EAD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1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надо</a:t>
            </a:r>
            <a:r>
              <a:rPr lang="ru-RU" baseline="0" dirty="0" smtClean="0"/>
              <a:t> молчать!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258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 тогда в нашем коде появляються всякого рода проверки на нулл.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А есть еще проверка на результат.. Часто мы выкручиваемся всякого рода конвеншенами. Например у нас есть правило никогда не возвращать нулл. Никогда не передавать нулл.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410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Всю</a:t>
            </a:r>
            <a:r>
              <a:rPr lang="ru-RU" baseline="0" dirty="0" smtClean="0"/>
              <a:t> канитель с Контрактами заятели в Микрософт Ресерч.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Понимая что какой бы супер типизированный не был язык, он все равно не может полноценно описать контракт, Майкры начали работать над расширением языка </a:t>
            </a:r>
            <a:r>
              <a:rPr lang="en-US" baseline="0" dirty="0" smtClean="0"/>
              <a:t>C# -</a:t>
            </a:r>
            <a:r>
              <a:rPr lang="ru-RU" baseline="0" dirty="0" smtClean="0"/>
              <a:t> </a:t>
            </a:r>
            <a:r>
              <a:rPr lang="en-US" baseline="0" dirty="0" smtClean="0"/>
              <a:t>Spec#.</a:t>
            </a:r>
            <a:r>
              <a:rPr lang="ru-RU" baseline="0" dirty="0" smtClean="0"/>
              <a:t> Расширение позваляет делать пре-кондишены и пост-кондишены для методов. Инварианты для обьектов. Добавляет нон-нулл типы. И что самое главное добавляет прувер (</a:t>
            </a:r>
            <a:r>
              <a:rPr lang="en-US" baseline="0" dirty="0" smtClean="0"/>
              <a:t>static program verifier</a:t>
            </a:r>
            <a:r>
              <a:rPr lang="ru-RU" baseline="0" dirty="0" smtClean="0"/>
              <a:t>, </a:t>
            </a:r>
            <a:r>
              <a:rPr lang="en-US" baseline="0" dirty="0" smtClean="0"/>
              <a:t>Boogie</a:t>
            </a:r>
            <a:r>
              <a:rPr lang="ru-RU" baseline="0" dirty="0" smtClean="0"/>
              <a:t>).</a:t>
            </a:r>
          </a:p>
          <a:p>
            <a:endParaRPr lang="en-US" baseline="0" dirty="0" smtClean="0"/>
          </a:p>
          <a:p>
            <a:r>
              <a:rPr lang="uk-UA" baseline="0" dirty="0" smtClean="0"/>
              <a:t>Красотища...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Красота длилась не долго. Собсно кроме </a:t>
            </a:r>
            <a:r>
              <a:rPr lang="en-US" baseline="0" dirty="0" smtClean="0"/>
              <a:t>C# </a:t>
            </a:r>
            <a:r>
              <a:rPr lang="uk-UA" baseline="0" dirty="0" smtClean="0"/>
              <a:t>в мире есть еще несколько </a:t>
            </a:r>
            <a:r>
              <a:rPr lang="en-US" baseline="0" dirty="0" smtClean="0"/>
              <a:t>.NET </a:t>
            </a:r>
            <a:r>
              <a:rPr lang="uk-UA" baseline="0" dirty="0" smtClean="0"/>
              <a:t>яз</a:t>
            </a:r>
            <a:r>
              <a:rPr lang="ru-RU" baseline="0" dirty="0" smtClean="0"/>
              <a:t>ы</a:t>
            </a:r>
            <a:r>
              <a:rPr lang="uk-UA" baseline="0" dirty="0" smtClean="0"/>
              <a:t>ков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r>
              <a:rPr lang="uk-UA" baseline="0" dirty="0" smtClean="0"/>
              <a:t>И Майкр</a:t>
            </a:r>
            <a:r>
              <a:rPr lang="ru-RU" baseline="0" dirty="0" smtClean="0"/>
              <a:t>ы решили сделать что-то наподобие, только так чтобы оно работало в других языках. Из этого и получились </a:t>
            </a:r>
            <a:r>
              <a:rPr lang="en-US" baseline="0" dirty="0" smtClean="0"/>
              <a:t>Code Contracts…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7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r>
              <a:rPr lang="ru-RU" baseline="0" dirty="0" smtClean="0"/>
              <a:t> </a:t>
            </a:r>
            <a:r>
              <a:rPr lang="en-US" dirty="0" smtClean="0"/>
              <a:t>Design by Contract</a:t>
            </a:r>
            <a:r>
              <a:rPr lang="ru-RU" dirty="0" smtClean="0"/>
              <a:t>. Что</a:t>
            </a:r>
            <a:r>
              <a:rPr lang="ru-RU" baseline="0" dirty="0" smtClean="0"/>
              <a:t> реашет. Какими среджствами.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с этим всем справляеться </a:t>
            </a:r>
            <a:r>
              <a:rPr lang="en-US" dirty="0" smtClean="0"/>
              <a:t>Code Contracts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Потом раскажу</a:t>
            </a:r>
            <a:r>
              <a:rPr lang="uk-UA" baseline="0" dirty="0" smtClean="0"/>
              <a:t> всякое что не поместилось в прошлый секции... И плавненько перейдем к вопросам.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обычно, меня не тока можно прерывать, но и нужно. В этот раз я правда иногода буду записывать вопросы, на потом.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348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одна из милионов других методик проектирования..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что она позиционируеться больше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дополнение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09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Занимаеться уменьшением интеграционных проблем.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Метафора этого всего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контракт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вы продаете машины. Ваш покупатель готов покупать тока красные машины. Вы подписываете котракт, и в нем четко указываеться это обстоятельство.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3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Продаете две машины...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69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две...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53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И тут в</a:t>
            </a:r>
            <a:r>
              <a:rPr lang="ru-RU" dirty="0" smtClean="0"/>
              <a:t>ы</a:t>
            </a:r>
            <a:r>
              <a:rPr lang="ru-RU" baseline="0" dirty="0" smtClean="0"/>
              <a:t> решаете втулить что-то левое. И...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68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Бабах...</a:t>
            </a:r>
          </a:p>
          <a:p>
            <a:endParaRPr lang="ru-RU" dirty="0" smtClean="0"/>
          </a:p>
          <a:p>
            <a:r>
              <a:rPr lang="ru-RU" dirty="0" smtClean="0"/>
              <a:t>Собсно это и есть метафора. Если бы</a:t>
            </a:r>
            <a:r>
              <a:rPr lang="ru-RU" baseline="0" dirty="0" smtClean="0"/>
              <a:t> была гарантия того что вы не подложите свинью, всем бы было проще. Проблема в том что кто-то должен гарантировать что вы этого не сделаете. Я не знаю кто у нас регулирует такие вещи у нас в стране. Но вот в мире </a:t>
            </a:r>
            <a:r>
              <a:rPr lang="uk-UA" baseline="0" dirty="0" smtClean="0"/>
              <a:t>машин</a:t>
            </a:r>
            <a:r>
              <a:rPr lang="ru-RU" baseline="0" dirty="0" smtClean="0"/>
              <a:t> выполнение контрактов таки можно гарантировать.</a:t>
            </a:r>
            <a:r>
              <a:rPr lang="en-US" baseline="0" dirty="0" smtClean="0"/>
              <a:t> </a:t>
            </a:r>
            <a:r>
              <a:rPr lang="ru-RU" baseline="0" dirty="0" smtClean="0"/>
              <a:t>Тут начинаеться самое интересное. </a:t>
            </a:r>
            <a:r>
              <a:rPr lang="uk-UA" baseline="0" dirty="0" smtClean="0"/>
              <a:t>Как только м</a:t>
            </a:r>
            <a:r>
              <a:rPr lang="ru-RU" baseline="0" dirty="0" smtClean="0"/>
              <a:t>ы</a:t>
            </a:r>
            <a:r>
              <a:rPr lang="uk-UA" baseline="0" dirty="0" smtClean="0"/>
              <a:t> получили гарантию, мы можем отключить эти проверки вообще</a:t>
            </a:r>
            <a:r>
              <a:rPr lang="uk-UA" baseline="0" dirty="0" smtClean="0"/>
              <a:t>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34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</a:t>
            </a:r>
            <a:r>
              <a:rPr lang="ru-RU" baseline="0" dirty="0" smtClean="0"/>
              <a:t> мы и пришли к формальному определению...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....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Статическая</a:t>
            </a:r>
            <a:r>
              <a:rPr lang="uk-UA" baseline="0" dirty="0" smtClean="0"/>
              <a:t> типизация, всякие интерфейс</a:t>
            </a:r>
            <a:r>
              <a:rPr lang="ru-RU" baseline="0" dirty="0" smtClean="0"/>
              <a:t>ы, </a:t>
            </a:r>
            <a:r>
              <a:rPr lang="en-US" baseline="0" dirty="0" smtClean="0"/>
              <a:t>WSDL</a:t>
            </a:r>
            <a:r>
              <a:rPr lang="ru-RU" baseline="0" dirty="0" smtClean="0"/>
              <a:t>, </a:t>
            </a:r>
            <a:r>
              <a:rPr lang="en-US" baseline="0" dirty="0" smtClean="0"/>
              <a:t>XSD</a:t>
            </a:r>
            <a:r>
              <a:rPr lang="uk-UA" baseline="0" dirty="0" smtClean="0"/>
              <a:t>, </a:t>
            </a:r>
            <a:r>
              <a:rPr lang="en-US" baseline="0" dirty="0" smtClean="0"/>
              <a:t>Checked Exceptions(JAVA)</a:t>
            </a:r>
            <a:r>
              <a:rPr lang="uk-UA" baseline="0" dirty="0" smtClean="0"/>
              <a:t> все </a:t>
            </a:r>
            <a:r>
              <a:rPr lang="ru-RU" baseline="0" dirty="0" smtClean="0"/>
              <a:t>это контракты.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 сожалению этого не достаточно. Так например нет возможности описать что в метод нельзя передать не нулл обьект. Или то что строка не должна быть пустой. И </a:t>
            </a:r>
            <a:r>
              <a:rPr lang="uk-UA" baseline="0" dirty="0" smtClean="0"/>
              <a:t>вот </a:t>
            </a:r>
            <a:r>
              <a:rPr lang="ru-RU" baseline="0" dirty="0" smtClean="0"/>
              <a:t>тогда в нашем коде появляються всякого рода проверки на нулл.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этого вводяться два понятия, прекондишин и посткондишн. Прекондишин описывает входящую часть контракта. Типа для того чтобы поставить машины, надо чтобы заплатили. Посткондишен описывает результат. Как пример это поставлять машины тока красного </a:t>
            </a:r>
            <a:r>
              <a:rPr lang="ru-RU" baseline="0" smtClean="0"/>
              <a:t>цвета.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7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0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2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2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5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2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2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e@chaliy.n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haliy.nam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en.wikipedia.org/wiki/Computer_software" TargetMode="External"/><Relationship Id="rId7" Type="http://schemas.openxmlformats.org/officeDocument/2006/relationships/hyperlink" Target="http://en.wikipedia.org/wiki/Conceptual_metaph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Abstract_data_type" TargetMode="External"/><Relationship Id="rId5" Type="http://schemas.openxmlformats.org/officeDocument/2006/relationships/hyperlink" Target="http://en.wikipedia.org/wiki/Component-based_software_engineering#Software_component" TargetMode="External"/><Relationship Id="rId4" Type="http://schemas.openxmlformats.org/officeDocument/2006/relationships/hyperlink" Target="http://en.wikipedia.org/wiki/Formal_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by Contract </a:t>
            </a:r>
            <a:r>
              <a:rPr lang="uk-UA" dirty="0" smtClean="0"/>
              <a:t>и </a:t>
            </a:r>
            <a:r>
              <a:rPr lang="en-US" dirty="0" smtClean="0"/>
              <a:t>Microsoft Code Con</a:t>
            </a:r>
            <a:r>
              <a:rPr lang="en-US" dirty="0"/>
              <a:t>t</a:t>
            </a:r>
            <a:r>
              <a:rPr lang="en-US" dirty="0" smtClean="0"/>
              <a:t>racts </a:t>
            </a:r>
            <a:r>
              <a:rPr lang="uk-UA" dirty="0" smtClean="0"/>
              <a:t>вчасности.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http://chaliy.name</a:t>
            </a:r>
            <a:endParaRPr lang="en-US" dirty="0" smtClean="0"/>
          </a:p>
          <a:p>
            <a:r>
              <a:rPr lang="en-US" dirty="0" smtClean="0"/>
              <a:t>Quality Assurance Engineer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5245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933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51019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Code Contracts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29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Продам </a:t>
            </a:r>
            <a:r>
              <a:rPr lang="en-US" dirty="0" smtClean="0"/>
              <a:t>Design by Contract</a:t>
            </a:r>
          </a:p>
          <a:p>
            <a:r>
              <a:rPr lang="uk-UA" dirty="0" smtClean="0"/>
              <a:t>Прорекламирую </a:t>
            </a:r>
            <a:r>
              <a:rPr lang="en-US" dirty="0" smtClean="0"/>
              <a:t>Code Contracts</a:t>
            </a:r>
          </a:p>
          <a:p>
            <a:r>
              <a:rPr lang="uk-UA" dirty="0" smtClean="0"/>
              <a:t>Всякий </a:t>
            </a:r>
            <a:r>
              <a:rPr lang="en-US" dirty="0" err="1" smtClean="0"/>
              <a:t>Misc</a:t>
            </a:r>
            <a:endParaRPr lang="en-US" dirty="0" smtClean="0"/>
          </a:p>
          <a:p>
            <a:r>
              <a:rPr lang="uk-UA" dirty="0" smtClean="0"/>
              <a:t>По</a:t>
            </a:r>
            <a:r>
              <a:rPr lang="ru-RU" dirty="0" smtClean="0"/>
              <a:t>пытаюсь ответить на вопросы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Методика разработки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08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 чем соль?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43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85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92815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619672" y="5013176"/>
            <a:ext cx="5760640" cy="64807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740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a/a8/Windows_XP_BS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1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Design by Contract</a:t>
            </a:r>
            <a:r>
              <a:rPr lang="en-US" sz="2400" dirty="0"/>
              <a:t> (</a:t>
            </a:r>
            <a:r>
              <a:rPr lang="en-US" sz="2400" dirty="0" err="1"/>
              <a:t>DbC</a:t>
            </a:r>
            <a:r>
              <a:rPr lang="en-US" sz="2400" dirty="0"/>
              <a:t>) or </a:t>
            </a:r>
            <a:r>
              <a:rPr lang="en-US" sz="2400" i="1" dirty="0"/>
              <a:t>Programming by Contract</a:t>
            </a:r>
            <a:r>
              <a:rPr lang="en-US" sz="2400" dirty="0"/>
              <a:t> is an approach to designing </a:t>
            </a:r>
            <a:r>
              <a:rPr lang="en-US" sz="2400" dirty="0">
                <a:hlinkClick r:id="rId3" action="ppaction://hlinkfile" tooltip="Computer software"/>
              </a:rPr>
              <a:t>computer software</a:t>
            </a:r>
            <a:r>
              <a:rPr lang="en-US" sz="2400" dirty="0"/>
              <a:t>. It prescribes that software designers should define </a:t>
            </a:r>
            <a:r>
              <a:rPr lang="en-US" sz="2400" dirty="0">
                <a:hlinkClick r:id="rId4" action="ppaction://hlinkfile" tooltip="Formal methods"/>
              </a:rPr>
              <a:t>formal</a:t>
            </a:r>
            <a:r>
              <a:rPr lang="en-US" sz="2400" dirty="0"/>
              <a:t>, precise and verifiable interface specifications for </a:t>
            </a:r>
            <a:r>
              <a:rPr lang="en-US" sz="2400" dirty="0">
                <a:hlinkClick r:id="rId5" action="ppaction://hlinkfile" tooltip="Component-based software engineering"/>
              </a:rPr>
              <a:t>software components</a:t>
            </a:r>
            <a:r>
              <a:rPr lang="en-US" sz="2400" dirty="0"/>
              <a:t>, which extend the ordinary definition of </a:t>
            </a:r>
            <a:r>
              <a:rPr lang="en-US" sz="2400" dirty="0">
                <a:hlinkClick r:id="rId6" action="ppaction://hlinkfile" tooltip="Abstract data type"/>
              </a:rPr>
              <a:t>abstract data types</a:t>
            </a:r>
            <a:r>
              <a:rPr lang="en-US" sz="2400" dirty="0"/>
              <a:t> with preconditions, </a:t>
            </a:r>
            <a:r>
              <a:rPr lang="en-US" sz="2400" dirty="0" err="1"/>
              <a:t>postconditions</a:t>
            </a:r>
            <a:r>
              <a:rPr lang="en-US" sz="2400" dirty="0"/>
              <a:t> and invariants. These specifications are referred to as "contracts", in accordance with a </a:t>
            </a:r>
            <a:r>
              <a:rPr lang="en-US" sz="2400" dirty="0">
                <a:hlinkClick r:id="rId7" action="ppaction://hlinkfile" tooltip="Conceptual metaphor"/>
              </a:rPr>
              <a:t>conceptual metaphor</a:t>
            </a:r>
            <a:r>
              <a:rPr lang="en-US" sz="2400" dirty="0"/>
              <a:t> with the conditions and obligations of business contracts.</a:t>
            </a:r>
            <a:endParaRPr lang="uk-UA" sz="2400" dirty="0"/>
          </a:p>
        </p:txBody>
      </p:sp>
      <p:pic>
        <p:nvPicPr>
          <p:cNvPr id="2050" name="Picture 2" descr="http://upload.wikimedia.org/wikipedia/en/b/bc/Wik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2858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4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608</Words>
  <Application>Microsoft Office PowerPoint</Application>
  <PresentationFormat>On-screen Show (4:3)</PresentationFormat>
  <Paragraphs>67</Paragraphs>
  <Slides>11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by Contract и Microsoft Code Contracts вчасности.</vt:lpstr>
      <vt:lpstr>План</vt:lpstr>
      <vt:lpstr>Методика разработки</vt:lpstr>
      <vt:lpstr>В чем соль?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Code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</dc:title>
  <dc:creator>M</dc:creator>
  <cp:keywords>Code Contracts, Design by Cintract</cp:keywords>
  <cp:lastModifiedBy>M</cp:lastModifiedBy>
  <cp:revision>121</cp:revision>
  <dcterms:created xsi:type="dcterms:W3CDTF">2010-02-10T17:54:24Z</dcterms:created>
  <dcterms:modified xsi:type="dcterms:W3CDTF">2010-02-12T16:07:55Z</dcterms:modified>
  <cp:category>Uneta</cp:category>
</cp:coreProperties>
</file>