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04" autoAdjust="0"/>
  </p:normalViewPr>
  <p:slideViewPr>
    <p:cSldViewPr>
      <p:cViewPr varScale="1">
        <p:scale>
          <a:sx n="45" d="100"/>
          <a:sy n="45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надо</a:t>
            </a:r>
            <a:r>
              <a:rPr lang="ru-RU" baseline="0" dirty="0" smtClean="0"/>
              <a:t> молчать!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Функторы, каррирование, хвостовая рекурсия..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424</Words>
  <Application>Microsoft Office PowerPoint</Application>
  <PresentationFormat>On-screen Show (4:3)</PresentationFormat>
  <Paragraphs>82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F# для нормальных людей.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46</cp:revision>
  <dcterms:created xsi:type="dcterms:W3CDTF">2010-04-05T22:50:04Z</dcterms:created>
  <dcterms:modified xsi:type="dcterms:W3CDTF">2010-04-08T23:32:23Z</dcterms:modified>
</cp:coreProperties>
</file>